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3825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1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88" y="1558838"/>
            <a:ext cx="10525125" cy="3316111"/>
          </a:xfrm>
        </p:spPr>
        <p:txBody>
          <a:bodyPr anchor="b"/>
          <a:lstStyle>
            <a:lvl1pPr algn="ctr">
              <a:defRPr sz="81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13" y="5002831"/>
            <a:ext cx="9286875" cy="2299669"/>
          </a:xfrm>
        </p:spPr>
        <p:txBody>
          <a:bodyPr/>
          <a:lstStyle>
            <a:lvl1pPr marL="0" indent="0" algn="ctr">
              <a:buNone/>
              <a:defRPr sz="3250"/>
            </a:lvl1pPr>
            <a:lvl2pPr marL="619140" indent="0" algn="ctr">
              <a:buNone/>
              <a:defRPr sz="2708"/>
            </a:lvl2pPr>
            <a:lvl3pPr marL="1238280" indent="0" algn="ctr">
              <a:buNone/>
              <a:defRPr sz="2438"/>
            </a:lvl3pPr>
            <a:lvl4pPr marL="1857421" indent="0" algn="ctr">
              <a:buNone/>
              <a:defRPr sz="2167"/>
            </a:lvl4pPr>
            <a:lvl5pPr marL="2476561" indent="0" algn="ctr">
              <a:buNone/>
              <a:defRPr sz="2167"/>
            </a:lvl5pPr>
            <a:lvl6pPr marL="3095701" indent="0" algn="ctr">
              <a:buNone/>
              <a:defRPr sz="2167"/>
            </a:lvl6pPr>
            <a:lvl7pPr marL="3714841" indent="0" algn="ctr">
              <a:buNone/>
              <a:defRPr sz="2167"/>
            </a:lvl7pPr>
            <a:lvl8pPr marL="4333982" indent="0" algn="ctr">
              <a:buNone/>
              <a:defRPr sz="2167"/>
            </a:lvl8pPr>
            <a:lvl9pPr marL="4953122" indent="0" algn="ctr">
              <a:buNone/>
              <a:defRPr sz="21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1227" y="507118"/>
            <a:ext cx="2669977" cy="80719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1298" y="507118"/>
            <a:ext cx="7855148" cy="807199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8" y="2374638"/>
            <a:ext cx="10679906" cy="3962135"/>
          </a:xfrm>
        </p:spPr>
        <p:txBody>
          <a:bodyPr anchor="b"/>
          <a:lstStyle>
            <a:lvl1pPr>
              <a:defRPr sz="81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848" y="6374256"/>
            <a:ext cx="10679906" cy="2083593"/>
          </a:xfrm>
        </p:spPr>
        <p:txBody>
          <a:bodyPr/>
          <a:lstStyle>
            <a:lvl1pPr marL="0" indent="0">
              <a:buNone/>
              <a:defRPr sz="3250">
                <a:solidFill>
                  <a:schemeClr val="tx1"/>
                </a:solidFill>
              </a:defRPr>
            </a:lvl1pPr>
            <a:lvl2pPr marL="619140" indent="0">
              <a:buNone/>
              <a:defRPr sz="2708">
                <a:solidFill>
                  <a:schemeClr val="tx1">
                    <a:tint val="75000"/>
                  </a:schemeClr>
                </a:solidFill>
              </a:defRPr>
            </a:lvl2pPr>
            <a:lvl3pPr marL="1238280" indent="0">
              <a:buNone/>
              <a:defRPr sz="2438">
                <a:solidFill>
                  <a:schemeClr val="tx1">
                    <a:tint val="75000"/>
                  </a:schemeClr>
                </a:solidFill>
              </a:defRPr>
            </a:lvl3pPr>
            <a:lvl4pPr marL="185742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4pPr>
            <a:lvl5pPr marL="247656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5pPr>
            <a:lvl6pPr marL="309570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6pPr>
            <a:lvl7pPr marL="3714841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7pPr>
            <a:lvl8pPr marL="4333982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8pPr>
            <a:lvl9pPr marL="4953122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1297" y="2535590"/>
            <a:ext cx="5262563" cy="6043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8640" y="2535590"/>
            <a:ext cx="5262563" cy="6043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10" y="507120"/>
            <a:ext cx="10679906" cy="18410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911" y="2334949"/>
            <a:ext cx="5238377" cy="1144322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40" indent="0">
              <a:buNone/>
              <a:defRPr sz="2708" b="1"/>
            </a:lvl2pPr>
            <a:lvl3pPr marL="1238280" indent="0">
              <a:buNone/>
              <a:defRPr sz="2438" b="1"/>
            </a:lvl3pPr>
            <a:lvl4pPr marL="1857421" indent="0">
              <a:buNone/>
              <a:defRPr sz="2167" b="1"/>
            </a:lvl4pPr>
            <a:lvl5pPr marL="2476561" indent="0">
              <a:buNone/>
              <a:defRPr sz="2167" b="1"/>
            </a:lvl5pPr>
            <a:lvl6pPr marL="3095701" indent="0">
              <a:buNone/>
              <a:defRPr sz="2167" b="1"/>
            </a:lvl6pPr>
            <a:lvl7pPr marL="3714841" indent="0">
              <a:buNone/>
              <a:defRPr sz="2167" b="1"/>
            </a:lvl7pPr>
            <a:lvl8pPr marL="4333982" indent="0">
              <a:buNone/>
              <a:defRPr sz="2167" b="1"/>
            </a:lvl8pPr>
            <a:lvl9pPr marL="4953122" indent="0">
              <a:buNone/>
              <a:defRPr sz="21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2911" y="3479271"/>
            <a:ext cx="5238377" cy="51174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8641" y="2334949"/>
            <a:ext cx="5264175" cy="1144322"/>
          </a:xfrm>
        </p:spPr>
        <p:txBody>
          <a:bodyPr anchor="b"/>
          <a:lstStyle>
            <a:lvl1pPr marL="0" indent="0">
              <a:buNone/>
              <a:defRPr sz="3250" b="1"/>
            </a:lvl1pPr>
            <a:lvl2pPr marL="619140" indent="0">
              <a:buNone/>
              <a:defRPr sz="2708" b="1"/>
            </a:lvl2pPr>
            <a:lvl3pPr marL="1238280" indent="0">
              <a:buNone/>
              <a:defRPr sz="2438" b="1"/>
            </a:lvl3pPr>
            <a:lvl4pPr marL="1857421" indent="0">
              <a:buNone/>
              <a:defRPr sz="2167" b="1"/>
            </a:lvl4pPr>
            <a:lvl5pPr marL="2476561" indent="0">
              <a:buNone/>
              <a:defRPr sz="2167" b="1"/>
            </a:lvl5pPr>
            <a:lvl6pPr marL="3095701" indent="0">
              <a:buNone/>
              <a:defRPr sz="2167" b="1"/>
            </a:lvl6pPr>
            <a:lvl7pPr marL="3714841" indent="0">
              <a:buNone/>
              <a:defRPr sz="2167" b="1"/>
            </a:lvl7pPr>
            <a:lvl8pPr marL="4333982" indent="0">
              <a:buNone/>
              <a:defRPr sz="2167" b="1"/>
            </a:lvl8pPr>
            <a:lvl9pPr marL="4953122" indent="0">
              <a:buNone/>
              <a:defRPr sz="21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8641" y="3479271"/>
            <a:ext cx="5264175" cy="51174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0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09" y="635000"/>
            <a:ext cx="3993679" cy="222250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75" y="1371426"/>
            <a:ext cx="6268641" cy="6768924"/>
          </a:xfrm>
        </p:spPr>
        <p:txBody>
          <a:bodyPr/>
          <a:lstStyle>
            <a:lvl1pPr>
              <a:defRPr sz="4333"/>
            </a:lvl1pPr>
            <a:lvl2pPr>
              <a:defRPr sz="3792"/>
            </a:lvl2pPr>
            <a:lvl3pPr>
              <a:defRPr sz="3250"/>
            </a:lvl3pPr>
            <a:lvl4pPr>
              <a:defRPr sz="2708"/>
            </a:lvl4pPr>
            <a:lvl5pPr>
              <a:defRPr sz="2708"/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909" y="2857500"/>
            <a:ext cx="3993679" cy="5293872"/>
          </a:xfrm>
        </p:spPr>
        <p:txBody>
          <a:bodyPr/>
          <a:lstStyle>
            <a:lvl1pPr marL="0" indent="0">
              <a:buNone/>
              <a:defRPr sz="2167"/>
            </a:lvl1pPr>
            <a:lvl2pPr marL="619140" indent="0">
              <a:buNone/>
              <a:defRPr sz="1896"/>
            </a:lvl2pPr>
            <a:lvl3pPr marL="1238280" indent="0">
              <a:buNone/>
              <a:defRPr sz="1625"/>
            </a:lvl3pPr>
            <a:lvl4pPr marL="1857421" indent="0">
              <a:buNone/>
              <a:defRPr sz="1354"/>
            </a:lvl4pPr>
            <a:lvl5pPr marL="2476561" indent="0">
              <a:buNone/>
              <a:defRPr sz="1354"/>
            </a:lvl5pPr>
            <a:lvl6pPr marL="3095701" indent="0">
              <a:buNone/>
              <a:defRPr sz="1354"/>
            </a:lvl6pPr>
            <a:lvl7pPr marL="3714841" indent="0">
              <a:buNone/>
              <a:defRPr sz="1354"/>
            </a:lvl7pPr>
            <a:lvl8pPr marL="4333982" indent="0">
              <a:buNone/>
              <a:defRPr sz="1354"/>
            </a:lvl8pPr>
            <a:lvl9pPr marL="4953122" indent="0">
              <a:buNone/>
              <a:defRPr sz="1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41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09" y="635000"/>
            <a:ext cx="3993679" cy="2222500"/>
          </a:xfrm>
        </p:spPr>
        <p:txBody>
          <a:bodyPr anchor="b"/>
          <a:lstStyle>
            <a:lvl1pPr>
              <a:defRPr sz="4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64175" y="1371426"/>
            <a:ext cx="6268641" cy="6768924"/>
          </a:xfrm>
        </p:spPr>
        <p:txBody>
          <a:bodyPr anchor="t"/>
          <a:lstStyle>
            <a:lvl1pPr marL="0" indent="0">
              <a:buNone/>
              <a:defRPr sz="4333"/>
            </a:lvl1pPr>
            <a:lvl2pPr marL="619140" indent="0">
              <a:buNone/>
              <a:defRPr sz="3792"/>
            </a:lvl2pPr>
            <a:lvl3pPr marL="1238280" indent="0">
              <a:buNone/>
              <a:defRPr sz="3250"/>
            </a:lvl3pPr>
            <a:lvl4pPr marL="1857421" indent="0">
              <a:buNone/>
              <a:defRPr sz="2708"/>
            </a:lvl4pPr>
            <a:lvl5pPr marL="2476561" indent="0">
              <a:buNone/>
              <a:defRPr sz="2708"/>
            </a:lvl5pPr>
            <a:lvl6pPr marL="3095701" indent="0">
              <a:buNone/>
              <a:defRPr sz="2708"/>
            </a:lvl6pPr>
            <a:lvl7pPr marL="3714841" indent="0">
              <a:buNone/>
              <a:defRPr sz="2708"/>
            </a:lvl7pPr>
            <a:lvl8pPr marL="4333982" indent="0">
              <a:buNone/>
              <a:defRPr sz="2708"/>
            </a:lvl8pPr>
            <a:lvl9pPr marL="4953122" indent="0">
              <a:buNone/>
              <a:defRPr sz="270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909" y="2857500"/>
            <a:ext cx="3993679" cy="5293872"/>
          </a:xfrm>
        </p:spPr>
        <p:txBody>
          <a:bodyPr/>
          <a:lstStyle>
            <a:lvl1pPr marL="0" indent="0">
              <a:buNone/>
              <a:defRPr sz="2167"/>
            </a:lvl1pPr>
            <a:lvl2pPr marL="619140" indent="0">
              <a:buNone/>
              <a:defRPr sz="1896"/>
            </a:lvl2pPr>
            <a:lvl3pPr marL="1238280" indent="0">
              <a:buNone/>
              <a:defRPr sz="1625"/>
            </a:lvl3pPr>
            <a:lvl4pPr marL="1857421" indent="0">
              <a:buNone/>
              <a:defRPr sz="1354"/>
            </a:lvl4pPr>
            <a:lvl5pPr marL="2476561" indent="0">
              <a:buNone/>
              <a:defRPr sz="1354"/>
            </a:lvl5pPr>
            <a:lvl6pPr marL="3095701" indent="0">
              <a:buNone/>
              <a:defRPr sz="1354"/>
            </a:lvl6pPr>
            <a:lvl7pPr marL="3714841" indent="0">
              <a:buNone/>
              <a:defRPr sz="1354"/>
            </a:lvl7pPr>
            <a:lvl8pPr marL="4333982" indent="0">
              <a:buNone/>
              <a:defRPr sz="1354"/>
            </a:lvl8pPr>
            <a:lvl9pPr marL="4953122" indent="0">
              <a:buNone/>
              <a:defRPr sz="1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2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297" y="507120"/>
            <a:ext cx="10679906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297" y="2535590"/>
            <a:ext cx="10679906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1297" y="8828266"/>
            <a:ext cx="2786063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4FED-2C35-495D-9716-D20DC0AF5B1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1703" y="8828266"/>
            <a:ext cx="4179094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5140" y="8828266"/>
            <a:ext cx="2786063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44E3-E0F9-44AE-9238-968B3C625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19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38280" rtl="0" eaLnBrk="1" latinLnBrk="0" hangingPunct="1">
        <a:lnSpc>
          <a:spcPct val="90000"/>
        </a:lnSpc>
        <a:spcBef>
          <a:spcPct val="0"/>
        </a:spcBef>
        <a:buNone/>
        <a:defRPr sz="59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1238280" rtl="0" eaLnBrk="1" latinLnBrk="0" hangingPunct="1">
        <a:lnSpc>
          <a:spcPct val="90000"/>
        </a:lnSpc>
        <a:spcBef>
          <a:spcPts val="1354"/>
        </a:spcBef>
        <a:buFont typeface="Arial" panose="020B0604020202020204" pitchFamily="34" charset="0"/>
        <a:buChar char="•"/>
        <a:defRPr sz="3792" kern="1200">
          <a:solidFill>
            <a:schemeClr val="tx1"/>
          </a:solidFill>
          <a:latin typeface="+mn-lt"/>
          <a:ea typeface="+mn-ea"/>
          <a:cs typeface="+mn-cs"/>
        </a:defRPr>
      </a:lvl1pPr>
      <a:lvl2pPr marL="928710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3250" kern="1200">
          <a:solidFill>
            <a:schemeClr val="tx1"/>
          </a:solidFill>
          <a:latin typeface="+mn-lt"/>
          <a:ea typeface="+mn-ea"/>
          <a:cs typeface="+mn-cs"/>
        </a:defRPr>
      </a:lvl2pPr>
      <a:lvl3pPr marL="154785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3pPr>
      <a:lvl4pPr marL="216699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78613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405271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4024412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643552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5262692" indent="-309570" algn="l" defTabSz="123828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1pPr>
      <a:lvl2pPr marL="619140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2pPr>
      <a:lvl3pPr marL="1238280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3pPr>
      <a:lvl4pPr marL="185742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4pPr>
      <a:lvl5pPr marL="247656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5pPr>
      <a:lvl6pPr marL="309570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6pPr>
      <a:lvl7pPr marL="3714841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7pPr>
      <a:lvl8pPr marL="4333982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8pPr>
      <a:lvl9pPr marL="4953122" algn="l" defTabSz="1238280" rtl="0" eaLnBrk="1" latinLnBrk="0" hangingPunct="1">
        <a:defRPr sz="2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A9A792-7552-AC23-095C-3D73F9DB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" y="0"/>
            <a:ext cx="12316266" cy="9525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8F14AE-A553-46B2-E0CD-273DDA12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" y="37071"/>
            <a:ext cx="12381586" cy="95250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5743FF6-52B8-DF22-7468-C44F801CF777}"/>
              </a:ext>
            </a:extLst>
          </p:cNvPr>
          <p:cNvSpPr/>
          <p:nvPr/>
        </p:nvSpPr>
        <p:spPr>
          <a:xfrm>
            <a:off x="152729" y="2701880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8F78B5F-1A7E-A98F-665E-814ABC9B77B7}"/>
              </a:ext>
            </a:extLst>
          </p:cNvPr>
          <p:cNvSpPr/>
          <p:nvPr/>
        </p:nvSpPr>
        <p:spPr>
          <a:xfrm>
            <a:off x="152729" y="3376106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CE0C088-7327-1534-50D2-BE616463C996}"/>
              </a:ext>
            </a:extLst>
          </p:cNvPr>
          <p:cNvSpPr/>
          <p:nvPr/>
        </p:nvSpPr>
        <p:spPr>
          <a:xfrm>
            <a:off x="152729" y="4713851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11CBFC4-9274-EF5C-1A99-6E2B0EFC4619}"/>
              </a:ext>
            </a:extLst>
          </p:cNvPr>
          <p:cNvSpPr/>
          <p:nvPr/>
        </p:nvSpPr>
        <p:spPr>
          <a:xfrm>
            <a:off x="152729" y="4039625"/>
            <a:ext cx="1112109" cy="5143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1BD7CC7-7C18-657C-448E-A51AC6B1EE09}"/>
              </a:ext>
            </a:extLst>
          </p:cNvPr>
          <p:cNvSpPr/>
          <p:nvPr/>
        </p:nvSpPr>
        <p:spPr>
          <a:xfrm>
            <a:off x="136914" y="2042195"/>
            <a:ext cx="1112109" cy="44767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C23B424-7F9A-89C1-CCA1-3E30A950EEA6}"/>
              </a:ext>
            </a:extLst>
          </p:cNvPr>
          <p:cNvSpPr/>
          <p:nvPr/>
        </p:nvSpPr>
        <p:spPr>
          <a:xfrm>
            <a:off x="83038" y="147504"/>
            <a:ext cx="1809750" cy="17145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61F570-FCFE-2EFB-586D-CAC2F9E79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6" y="18536"/>
            <a:ext cx="12381586" cy="95250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1BDC0B3-18EC-877F-F524-3FAB0FC786CA}"/>
              </a:ext>
            </a:extLst>
          </p:cNvPr>
          <p:cNvSpPr/>
          <p:nvPr/>
        </p:nvSpPr>
        <p:spPr>
          <a:xfrm>
            <a:off x="91441" y="68313"/>
            <a:ext cx="1714500" cy="17145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1FE3064-08A4-AEF6-2DC6-16DD49893346}"/>
              </a:ext>
            </a:extLst>
          </p:cNvPr>
          <p:cNvSpPr/>
          <p:nvPr/>
        </p:nvSpPr>
        <p:spPr>
          <a:xfrm>
            <a:off x="80259" y="1878183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205EFBA-5997-6510-050B-F4D795087F5B}"/>
              </a:ext>
            </a:extLst>
          </p:cNvPr>
          <p:cNvSpPr/>
          <p:nvPr/>
        </p:nvSpPr>
        <p:spPr>
          <a:xfrm>
            <a:off x="80259" y="2311063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A91A2B6-5499-68ED-E2FE-5F3C980353CE}"/>
              </a:ext>
            </a:extLst>
          </p:cNvPr>
          <p:cNvSpPr/>
          <p:nvPr/>
        </p:nvSpPr>
        <p:spPr>
          <a:xfrm>
            <a:off x="73922" y="2785503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A3B83B3-AC8E-5F3D-EAA6-A5B1AC15709B}"/>
              </a:ext>
            </a:extLst>
          </p:cNvPr>
          <p:cNvSpPr/>
          <p:nvPr/>
        </p:nvSpPr>
        <p:spPr>
          <a:xfrm>
            <a:off x="82371" y="3248240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867450E-9221-C3C3-0A12-E6D4B9C06503}"/>
              </a:ext>
            </a:extLst>
          </p:cNvPr>
          <p:cNvSpPr/>
          <p:nvPr/>
        </p:nvSpPr>
        <p:spPr>
          <a:xfrm>
            <a:off x="73922" y="3710456"/>
            <a:ext cx="1101600" cy="3600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6FBD8EE-F5F9-1B6C-D289-D5D8FE312DB2}"/>
              </a:ext>
            </a:extLst>
          </p:cNvPr>
          <p:cNvSpPr/>
          <p:nvPr/>
        </p:nvSpPr>
        <p:spPr>
          <a:xfrm>
            <a:off x="8957309" y="671379"/>
            <a:ext cx="3333750" cy="66675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90363D8-7B2C-0AF9-28BB-19623D4EE135}"/>
              </a:ext>
            </a:extLst>
          </p:cNvPr>
          <p:cNvSpPr/>
          <p:nvPr/>
        </p:nvSpPr>
        <p:spPr>
          <a:xfrm>
            <a:off x="-57412" y="-18536"/>
            <a:ext cx="12415198" cy="993895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0BE95E0-04CF-A082-6C8A-9CC6878ABB67}"/>
              </a:ext>
            </a:extLst>
          </p:cNvPr>
          <p:cNvSpPr/>
          <p:nvPr/>
        </p:nvSpPr>
        <p:spPr>
          <a:xfrm>
            <a:off x="49923" y="170529"/>
            <a:ext cx="1714500" cy="17145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0C4EAC3-F4AD-FF14-8840-CF1F8A62E9E7}"/>
              </a:ext>
            </a:extLst>
          </p:cNvPr>
          <p:cNvSpPr/>
          <p:nvPr/>
        </p:nvSpPr>
        <p:spPr>
          <a:xfrm>
            <a:off x="9016268" y="1079599"/>
            <a:ext cx="752475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1E8EA8-180D-D579-DE5B-AEBEA2C35D4A}"/>
              </a:ext>
            </a:extLst>
          </p:cNvPr>
          <p:cNvSpPr/>
          <p:nvPr/>
        </p:nvSpPr>
        <p:spPr>
          <a:xfrm>
            <a:off x="9871709" y="1074231"/>
            <a:ext cx="752475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086CE42-A459-9692-DFB1-CB33D436FEF9}"/>
              </a:ext>
            </a:extLst>
          </p:cNvPr>
          <p:cNvSpPr/>
          <p:nvPr/>
        </p:nvSpPr>
        <p:spPr>
          <a:xfrm>
            <a:off x="10752994" y="1074231"/>
            <a:ext cx="752475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39796B1-0296-B50B-5C87-D02F194F6038}"/>
              </a:ext>
            </a:extLst>
          </p:cNvPr>
          <p:cNvSpPr/>
          <p:nvPr/>
        </p:nvSpPr>
        <p:spPr>
          <a:xfrm>
            <a:off x="11555390" y="1074231"/>
            <a:ext cx="752475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7146EC8-CE4F-68EF-0619-71A2A5CEC693}"/>
              </a:ext>
            </a:extLst>
          </p:cNvPr>
          <p:cNvSpPr/>
          <p:nvPr/>
        </p:nvSpPr>
        <p:spPr>
          <a:xfrm>
            <a:off x="8522606" y="1612437"/>
            <a:ext cx="1866900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2460F62-6F4F-E0F3-5ECF-AE2EDE8A2A73}"/>
              </a:ext>
            </a:extLst>
          </p:cNvPr>
          <p:cNvSpPr/>
          <p:nvPr/>
        </p:nvSpPr>
        <p:spPr>
          <a:xfrm>
            <a:off x="10474080" y="1602813"/>
            <a:ext cx="1866900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66F70BB-A643-902A-4A19-742D686BCC97}"/>
              </a:ext>
            </a:extLst>
          </p:cNvPr>
          <p:cNvSpPr/>
          <p:nvPr/>
        </p:nvSpPr>
        <p:spPr>
          <a:xfrm>
            <a:off x="8171719" y="1074231"/>
            <a:ext cx="752475" cy="360000"/>
          </a:xfrm>
          <a:prstGeom prst="roundRect">
            <a:avLst/>
          </a:prstGeom>
          <a:solidFill>
            <a:srgbClr val="A1C0E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787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Freitas</dc:creator>
  <cp:lastModifiedBy>Lucas Freitas</cp:lastModifiedBy>
  <cp:revision>5</cp:revision>
  <dcterms:created xsi:type="dcterms:W3CDTF">2024-04-15T15:08:03Z</dcterms:created>
  <dcterms:modified xsi:type="dcterms:W3CDTF">2024-04-16T13:59:51Z</dcterms:modified>
</cp:coreProperties>
</file>