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EC705-4355-4E6F-9648-E808D39F6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23BCA-DE96-4781-9E8A-24160C8DF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0A9EE-41EF-4BAE-8AFF-91AADB45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EE5B5-AB7E-4C18-80F7-1432831E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ECB6A-3A9F-4D81-8D3B-5371305A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BCD03-706E-4984-B88A-ADFDE167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762E5B-FE9C-477A-92F9-5CBB57AB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8AB1E-BCBA-4FAC-AFFE-B3978915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AB407-BD19-45F1-BB6D-40C42CD9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DB46D-7CA0-44A8-9CE6-DCF0E5FC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5A868A-E112-4AF9-940D-64F7225CB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817EB9-CC0E-45D0-B268-AC7A585D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77843-1AD3-48FB-9AD5-9AE1CC6B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12D00-5814-4FA4-B486-D9E4BD4C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42236-D4FA-4F99-BC6F-89D97EF4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5E860-70C8-4B7B-9D89-A95EF6D8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5F269-CCB0-49C9-9245-76D48DEF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361B2-98B0-4455-A0B2-E4F60E36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26EB3-D462-46CB-A2B1-1942173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5A70A-57B2-44CC-8A0F-C0AA2A2F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5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EB67-AC71-45C6-A5A9-0ADEE25F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641F4-8E37-4641-8078-325E84A2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5A711-6A4D-4B32-8ACD-D1127E05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91D69-588E-489B-8813-95C6391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A0F6E-D06C-412D-BC58-90E1E3FE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79CB-C511-49E2-99BA-FA47CA02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CDB95-C7CD-47AD-B0E6-A4D14228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49C611-EBCA-4CC4-AF8C-9A03931B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265671-B726-4C96-816C-098FCBC4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6B0E1-98CD-4D45-AE38-50267522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EFF6EE-4E16-4360-B9BB-1C7CA93F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3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B5FC-BB36-42B5-8D49-36CCBC7B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E6B9E7-DE58-4F5C-AC8E-44FB484A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39AB0C-8597-4E05-8AB8-93437118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99CC1A-DA52-4949-9E9F-A30BE66B8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26C9F9-8EF4-456D-9841-D83EA7A3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443E61-8E49-428E-9A47-2FB4217A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F64D53-8406-4F34-9057-918856B8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F22EF3-DA7E-47C2-AD90-60A0AACA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7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B9A07-92FB-4ED4-962D-FBB3C9E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90E2A7-CD30-4C5B-86CB-27AB812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042817-2690-424F-BCB2-37438D1F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B3853A-845D-4142-9DAA-51E1D6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0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824933-9514-409F-9A82-88139F7C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9B4207-BAD4-40D0-8D4B-352C153A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A70DD-3DCD-4FED-AE38-C8E41936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2B910-2670-4CFA-86A6-9DA6285D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CFAAA-65A7-44B1-9CD5-9DED8679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126243-9F00-4DD2-8D4F-81CC26A5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5FFEA-5327-487E-ACA4-550C7422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9258E-91A9-41AE-9EC7-6CDF2CB4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575EA1-6E2F-4FF6-8AEB-57C25AFA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4DDFA-F0C9-42B4-9172-4CDBB4F1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BC9F1B-5B21-4E04-B60B-E1F7E840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99E881-2610-4DEF-8954-837298E00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3CF62-E614-45A4-9697-9E6BC4EF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EC8F99-6133-4FC2-A79F-96D823C4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1ECB0-89C0-4560-ADB3-01DCC304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879F4A-6C1C-4414-ADDE-691A45A0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7BC386-8A63-4972-AFBF-61BE08BD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2E5AB-7357-457D-874B-A3B6AF354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A8CA-8FE3-4269-8F2A-B898C98C3C7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88380-888F-4BDA-BB69-E28F355B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22BF3D-FD77-40C2-8855-62AA918EA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87D5-4BB1-4BB2-850E-6066645997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7EF890D-8E7E-4B48-956B-276D2D25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FDA563-C856-4241-AE2B-0DF830D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93" y="229515"/>
            <a:ext cx="7021615" cy="1909751"/>
          </a:xfrm>
        </p:spPr>
        <p:txBody>
          <a:bodyPr>
            <a:noAutofit/>
          </a:bodyPr>
          <a:lstStyle/>
          <a:p>
            <a:r>
              <a:rPr lang="pt-BR" sz="4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TECNOLOGIAS E A INDÚSTRIA FONOGRÁFICA</a:t>
            </a:r>
            <a:endParaRPr lang="pt-BR" sz="4400" dirty="0">
              <a:solidFill>
                <a:schemeClr val="tx1">
                  <a:lumMod val="50000"/>
                  <a:lumOff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6E83E-46D8-405D-8FB3-CD1C7B98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893" y="4888401"/>
            <a:ext cx="10280303" cy="1655762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Vineta BT" panose="04020906050602070202" pitchFamily="82" charset="0"/>
              </a:rPr>
              <a:t>Por: 	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ineta BT" panose="04020906050602070202" pitchFamily="82" charset="0"/>
              </a:rPr>
              <a:t>Lucas Fausto Medeiros</a:t>
            </a:r>
          </a:p>
          <a:p>
            <a:pPr algn="l"/>
            <a:r>
              <a:rPr lang="pt-BR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		Joyce Lima Avelino</a:t>
            </a:r>
          </a:p>
          <a:p>
            <a:pPr algn="l"/>
            <a:r>
              <a:rPr lang="pt-BR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		</a:t>
            </a:r>
            <a:r>
              <a:rPr lang="pt-BR" sz="18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Rayanne</a:t>
            </a:r>
            <a:r>
              <a:rPr lang="pt-BR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 Vitoria Vieira De Medeiros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  <a:latin typeface="Vineta BT" panose="04020906050602070202" pitchFamily="82" charset="0"/>
            </a:endParaRPr>
          </a:p>
          <a:p>
            <a:pPr algn="l"/>
            <a:r>
              <a:rPr lang="pt-BR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		</a:t>
            </a:r>
            <a:r>
              <a:rPr lang="pt-BR" sz="18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Sintique</a:t>
            </a:r>
            <a:r>
              <a:rPr lang="pt-BR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ineta BT" panose="04020906050602070202" pitchFamily="82" charset="0"/>
              </a:rPr>
              <a:t> Arruda Borba Santiago Guimaraes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Vineta BT" panose="04020906050602070202" pitchFamily="8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A6948C-6E2A-47D6-B4B4-15F8B7D75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01" y="313837"/>
            <a:ext cx="2857899" cy="1305107"/>
          </a:xfrm>
          <a:prstGeom prst="rect">
            <a:avLst/>
          </a:prstGeom>
          <a:effectLst>
            <a:glow>
              <a:schemeClr val="bg1">
                <a:alpha val="50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42271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7EF890D-8E7E-4B48-956B-276D2D25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7EF890D-8E7E-4B48-956B-276D2D25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0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Vineta BT</vt:lpstr>
      <vt:lpstr>Tema do Office</vt:lpstr>
      <vt:lpstr>TECNOLOGIAS E A INDÚSTRIA FONOGRÁFICA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E A INDÚSTRIA FONOGRÁFICA</dc:title>
  <dc:creator>Irmãos Medeiros Conserto de Maquinas de Padaria</dc:creator>
  <cp:lastModifiedBy>Irmãos Medeiros Conserto de Maquinas de Padaria</cp:lastModifiedBy>
  <cp:revision>1</cp:revision>
  <dcterms:created xsi:type="dcterms:W3CDTF">2021-12-06T23:07:38Z</dcterms:created>
  <dcterms:modified xsi:type="dcterms:W3CDTF">2021-12-06T23:20:36Z</dcterms:modified>
</cp:coreProperties>
</file>