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mãos Medeiros Conserto de Maquinas de Padaria" initials="IMCdMdP" lastIdx="1" clrIdx="0">
    <p:extLst>
      <p:ext uri="{19B8F6BF-5375-455C-9EA6-DF929625EA0E}">
        <p15:presenceInfo xmlns:p15="http://schemas.microsoft.com/office/powerpoint/2012/main" userId="6ece898de9b0a4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595E-663C-407A-A5D6-2A38456D0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9EFA39-F59E-4E3A-837D-5B8B9D963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03B15-8387-4581-A9BF-77A030A6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9137-420D-4A0C-8DBC-D7CB79BC289B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56BEE0-92EA-4E77-9C6B-812224D8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4DD39-041E-4230-8255-C2C27682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1B9B-190E-4B8E-A24E-180A4A389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19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F698C-2506-4075-9BA9-0D26B14D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E7E6C1-20D9-4EB1-BD0D-174E0456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17808-276C-4FC7-9645-192F57AC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9137-420D-4A0C-8DBC-D7CB79BC289B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F341F-DA40-478A-835F-6862959A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915862-4DC2-427D-973B-A841FE7D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1B9B-190E-4B8E-A24E-180A4A389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6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1F8E9E-D110-4555-A91B-74B6B6268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65563D-9730-41AA-86FF-EEA074A68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157A4-4A1A-4FDF-B6D5-10658D5B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9137-420D-4A0C-8DBC-D7CB79BC289B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CE8866-6481-49EE-9FE3-7E1ABEE6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28720A-6572-4B26-ADE6-4D28A945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1B9B-190E-4B8E-A24E-180A4A389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53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EF28-C27F-4CC3-9C4B-EA3521B6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C204A-6F74-44C7-BE72-DD8492D1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C71281-461C-48E5-9731-3EA5B30F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9137-420D-4A0C-8DBC-D7CB79BC289B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AFC7BE-9445-4C4D-93B0-C3B99262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907FCD-65D4-4543-A80E-344310B7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1B9B-190E-4B8E-A24E-180A4A389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07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97E11-C220-49C0-BA8A-ADA9416E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BFB60D-FB5A-4D59-BA2D-91369E3F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F34A7-6340-4ACA-BD9B-2AB24F13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9137-420D-4A0C-8DBC-D7CB79BC289B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772ABB-ADC5-4A30-9D5B-5918DFCF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D02C65-08BA-4E2E-8DC6-08EAE97D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1B9B-190E-4B8E-A24E-180A4A389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6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5F30D-0694-409F-8234-8C3CA1C9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8F5E6-FA49-44FB-9FD6-771E0779B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0F7EB-EF01-44D4-A6FB-CB033E368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FA256-41D2-4297-A0B7-903E8D0F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9137-420D-4A0C-8DBC-D7CB79BC289B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ABB02B-E9B7-4B45-892F-A680B39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D6022C-ED48-41F6-8913-7E41AC81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1B9B-190E-4B8E-A24E-180A4A389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7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3B417-5624-4A34-B20F-B75D2907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FB2838-363C-4F96-A840-A35509719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22D0B-F7FB-453A-9F89-48EF0A8C8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3571DB-E314-4510-94F2-7733FEDE9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4FB060-B095-4CE7-8FDC-14996A604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825BBA-DF33-404D-9C3A-00F30245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9137-420D-4A0C-8DBC-D7CB79BC289B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91D509-7B71-4824-A028-BE5451B8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39177F-A71A-4C10-9FEF-E606746D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1B9B-190E-4B8E-A24E-180A4A389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5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D85D6-613E-4EEF-8B6B-DF642ADA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013E1A-4BCF-4F80-8088-F04CB9ED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9137-420D-4A0C-8DBC-D7CB79BC289B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23C4FD-A7AD-43FF-8E38-936CC6B1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579499-9982-465A-98B6-777E6CE9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1B9B-190E-4B8E-A24E-180A4A389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7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CF899E-BE8B-4F66-BDAA-B5BA1313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9137-420D-4A0C-8DBC-D7CB79BC289B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E0F6A1-8058-4387-A077-B68E8E0D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47034D-B0F5-47C0-BB20-A2181CB1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1B9B-190E-4B8E-A24E-180A4A389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2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5C959-D585-487C-A407-EEDFAEBF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3F379-B829-4CD8-B5A8-1478E396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91FE24-E789-4D1A-A740-B8685B976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4CFB1B-61EB-4BD1-BE21-028CCB29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9137-420D-4A0C-8DBC-D7CB79BC289B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6536F9-68D9-42DD-ACC2-A2999110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A3FF13-C7C9-415E-AACC-9D5ED21C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1B9B-190E-4B8E-A24E-180A4A389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5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AF8D2-C453-43A4-8A5C-E1BE3731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433EA5-4F3C-4EAE-8569-618BA482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03C8E1-5C7B-47EC-9AEA-E88D095DD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D651B9-42C0-488A-B87C-5FB0E019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9137-420D-4A0C-8DBC-D7CB79BC289B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D9DA23-EE24-46DF-B24E-9D34F9B9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A8E7BB-6F55-4DE0-B4C8-E3762A26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1B9B-190E-4B8E-A24E-180A4A389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91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D956E1-9F31-4E91-B370-9DA62463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1510D8-F3BE-4CFC-AF33-7F286AEE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86827-2042-4A2E-8B33-97A65B15A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99137-420D-4A0C-8DBC-D7CB79BC289B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7A120-CB4A-436B-AE3F-B9F07443E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616F6-B691-43C6-AB28-826C86C38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1B9B-190E-4B8E-A24E-180A4A389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80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DA2FDDC3-C70B-4464-924B-9D8A8C0AFD7D}"/>
              </a:ext>
            </a:extLst>
          </p:cNvPr>
          <p:cNvSpPr txBox="1"/>
          <p:nvPr/>
        </p:nvSpPr>
        <p:spPr>
          <a:xfrm>
            <a:off x="0" y="3245618"/>
            <a:ext cx="121920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/>
              <a:t>Passo 1:</a:t>
            </a:r>
          </a:p>
          <a:p>
            <a:r>
              <a:rPr lang="pt-BR" sz="1700" b="1" dirty="0">
                <a:solidFill>
                  <a:srgbClr val="FF0000"/>
                </a:solidFill>
              </a:rPr>
              <a:t>G1 = ({1, 2, 3, 4, 5}, {a, b, c, d, e, f, g}, g(a) = {2-3}, g(b) = {2-5}, g(c) = {2-4}, g(d) = {3-5}, g(e) = {1-3}, g(f) = {1-4}, g(g) = {1-1})</a:t>
            </a:r>
          </a:p>
          <a:p>
            <a:r>
              <a:rPr lang="pt-BR" sz="1700" b="1" dirty="0">
                <a:solidFill>
                  <a:schemeClr val="accent1"/>
                </a:solidFill>
              </a:rPr>
              <a:t>G2 = ({I, II, III, IV, V}, {x, </a:t>
            </a:r>
            <a:r>
              <a:rPr lang="el-GR" sz="1600" b="1" dirty="0">
                <a:solidFill>
                  <a:schemeClr val="accent1"/>
                </a:solidFill>
              </a:rPr>
              <a:t>φ</a:t>
            </a:r>
            <a:r>
              <a:rPr lang="pt-BR" sz="1700" b="1" dirty="0">
                <a:solidFill>
                  <a:schemeClr val="accent1"/>
                </a:solidFill>
              </a:rPr>
              <a:t>, </a:t>
            </a:r>
            <a:r>
              <a:rPr lang="pt-BR" sz="1600" b="1" dirty="0">
                <a:solidFill>
                  <a:schemeClr val="accent1"/>
                </a:solidFill>
              </a:rPr>
              <a:t>ϩ</a:t>
            </a:r>
            <a:r>
              <a:rPr lang="pt-BR" sz="1700" b="1" dirty="0">
                <a:solidFill>
                  <a:schemeClr val="accent1"/>
                </a:solidFill>
              </a:rPr>
              <a:t>, </a:t>
            </a:r>
            <a:r>
              <a:rPr lang="el-GR" sz="1600" b="1" dirty="0">
                <a:solidFill>
                  <a:schemeClr val="accent1"/>
                </a:solidFill>
              </a:rPr>
              <a:t>δ</a:t>
            </a:r>
            <a:r>
              <a:rPr lang="pt-BR" sz="1700" b="1" dirty="0">
                <a:solidFill>
                  <a:schemeClr val="accent1"/>
                </a:solidFill>
              </a:rPr>
              <a:t>, </a:t>
            </a:r>
            <a:r>
              <a:rPr lang="el-GR" sz="1600" b="1" dirty="0">
                <a:solidFill>
                  <a:schemeClr val="accent1"/>
                </a:solidFill>
              </a:rPr>
              <a:t>β</a:t>
            </a:r>
            <a:r>
              <a:rPr lang="pt-BR" sz="1700" b="1" dirty="0">
                <a:solidFill>
                  <a:schemeClr val="accent1"/>
                </a:solidFill>
              </a:rPr>
              <a:t>, </a:t>
            </a:r>
            <a:r>
              <a:rPr lang="el-GR" sz="1600" b="1" dirty="0">
                <a:solidFill>
                  <a:schemeClr val="accent1"/>
                </a:solidFill>
              </a:rPr>
              <a:t>α</a:t>
            </a:r>
            <a:r>
              <a:rPr lang="pt-BR" sz="1700" b="1" dirty="0">
                <a:solidFill>
                  <a:schemeClr val="accent1"/>
                </a:solidFill>
              </a:rPr>
              <a:t>, </a:t>
            </a:r>
            <a:r>
              <a:rPr lang="el-GR" sz="1600" b="1" dirty="0">
                <a:solidFill>
                  <a:schemeClr val="accent1"/>
                </a:solidFill>
              </a:rPr>
              <a:t>γ</a:t>
            </a:r>
            <a:r>
              <a:rPr lang="pt-BR" sz="1700" b="1" dirty="0">
                <a:solidFill>
                  <a:schemeClr val="accent1"/>
                </a:solidFill>
              </a:rPr>
              <a:t>}, g(x) = {I–III}, g(</a:t>
            </a:r>
            <a:r>
              <a:rPr lang="el-GR" sz="1800" b="1" dirty="0">
                <a:solidFill>
                  <a:schemeClr val="accent1"/>
                </a:solidFill>
              </a:rPr>
              <a:t>φ</a:t>
            </a:r>
            <a:r>
              <a:rPr lang="pt-BR" sz="1700" b="1" dirty="0">
                <a:solidFill>
                  <a:schemeClr val="accent1"/>
                </a:solidFill>
              </a:rPr>
              <a:t>) = {I–V}, g(</a:t>
            </a:r>
            <a:r>
              <a:rPr lang="pt-BR" sz="1800" b="1" dirty="0">
                <a:solidFill>
                  <a:schemeClr val="accent1"/>
                </a:solidFill>
              </a:rPr>
              <a:t>ϩ</a:t>
            </a:r>
            <a:r>
              <a:rPr lang="pt-BR" sz="1700" b="1" dirty="0">
                <a:solidFill>
                  <a:schemeClr val="accent1"/>
                </a:solidFill>
              </a:rPr>
              <a:t>) = {II-III}, g(</a:t>
            </a:r>
            <a:r>
              <a:rPr lang="el-GR" sz="1800" b="1" dirty="0">
                <a:solidFill>
                  <a:schemeClr val="accent1"/>
                </a:solidFill>
              </a:rPr>
              <a:t>δ</a:t>
            </a:r>
            <a:r>
              <a:rPr lang="pt-BR" sz="1700" b="1" dirty="0">
                <a:solidFill>
                  <a:schemeClr val="accent1"/>
                </a:solidFill>
              </a:rPr>
              <a:t>) = {IV-V}, g(</a:t>
            </a:r>
            <a:r>
              <a:rPr lang="el-GR" sz="1800" b="1" dirty="0">
                <a:solidFill>
                  <a:schemeClr val="accent1"/>
                </a:solidFill>
              </a:rPr>
              <a:t>β</a:t>
            </a:r>
            <a:r>
              <a:rPr lang="pt-BR" sz="1700" b="1" dirty="0">
                <a:solidFill>
                  <a:schemeClr val="accent1"/>
                </a:solidFill>
              </a:rPr>
              <a:t>) = {I-II}, g(</a:t>
            </a:r>
            <a:r>
              <a:rPr lang="el-GR" sz="1800" b="1" dirty="0">
                <a:solidFill>
                  <a:schemeClr val="accent1"/>
                </a:solidFill>
              </a:rPr>
              <a:t>α</a:t>
            </a:r>
            <a:r>
              <a:rPr lang="pt-BR" sz="1700" b="1" dirty="0">
                <a:solidFill>
                  <a:schemeClr val="accent1"/>
                </a:solidFill>
              </a:rPr>
              <a:t>) = {III-IV), g(</a:t>
            </a:r>
            <a:r>
              <a:rPr lang="el-GR" sz="1800" b="1" dirty="0">
                <a:solidFill>
                  <a:schemeClr val="accent1"/>
                </a:solidFill>
              </a:rPr>
              <a:t>γ</a:t>
            </a:r>
            <a:r>
              <a:rPr lang="pt-BR" sz="1700" b="1" dirty="0">
                <a:solidFill>
                  <a:schemeClr val="accent1"/>
                </a:solidFill>
              </a:rPr>
              <a:t>) = {IV-IV}) </a:t>
            </a:r>
          </a:p>
          <a:p>
            <a:r>
              <a:rPr lang="pt-BR" sz="1600" b="1" dirty="0"/>
              <a:t>Passo 2:						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|N1| = 5	</a:t>
            </a:r>
            <a:r>
              <a:rPr lang="pt-BR" sz="1600" b="1" dirty="0">
                <a:solidFill>
                  <a:schemeClr val="accent1"/>
                </a:solidFill>
              </a:rPr>
              <a:t>|N2| = 5</a:t>
            </a:r>
            <a:r>
              <a:rPr lang="pt-BR" sz="1600" b="1" dirty="0">
                <a:solidFill>
                  <a:srgbClr val="FF0000"/>
                </a:solidFill>
              </a:rPr>
              <a:t>	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|A1| = 7    </a:t>
            </a:r>
            <a:r>
              <a:rPr lang="pt-BR" sz="1600" b="1" dirty="0">
                <a:solidFill>
                  <a:schemeClr val="accent1"/>
                </a:solidFill>
              </a:rPr>
              <a:t>|A2| = 7</a:t>
            </a:r>
          </a:p>
          <a:p>
            <a:r>
              <a:rPr lang="pt-BR" sz="1600" b="1" dirty="0"/>
              <a:t>Passo 3:				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G1 = 1 nó de grau 4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         2 nós de grau 3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         2 nós de grau 2</a:t>
            </a:r>
          </a:p>
          <a:p>
            <a:endParaRPr lang="pt-BR" sz="1600" b="1" dirty="0">
              <a:solidFill>
                <a:srgbClr val="FF0000"/>
              </a:solidFill>
            </a:endParaRPr>
          </a:p>
          <a:p>
            <a:r>
              <a:rPr lang="pt-BR" sz="1600" b="1" dirty="0">
                <a:solidFill>
                  <a:schemeClr val="accent1"/>
                </a:solidFill>
              </a:rPr>
              <a:t>G2 = 1 nó de grau 4</a:t>
            </a:r>
          </a:p>
          <a:p>
            <a:r>
              <a:rPr lang="pt-BR" sz="1600" b="1" dirty="0">
                <a:solidFill>
                  <a:schemeClr val="accent1"/>
                </a:solidFill>
              </a:rPr>
              <a:t>         2 nós de grau 3</a:t>
            </a:r>
          </a:p>
          <a:p>
            <a:r>
              <a:rPr lang="pt-BR" sz="1600" b="1" dirty="0">
                <a:solidFill>
                  <a:schemeClr val="accent1"/>
                </a:solidFill>
              </a:rPr>
              <a:t>         2 nós de grau 2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F5AA90A-70A2-460F-BAAC-AA8CD988EF41}"/>
              </a:ext>
            </a:extLst>
          </p:cNvPr>
          <p:cNvGrpSpPr/>
          <p:nvPr/>
        </p:nvGrpSpPr>
        <p:grpSpPr>
          <a:xfrm>
            <a:off x="614834" y="26785"/>
            <a:ext cx="8337044" cy="3376611"/>
            <a:chOff x="2067346" y="899184"/>
            <a:chExt cx="8681286" cy="3720529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EC9B8E75-580F-4F44-8869-B887E2A16F92}"/>
                </a:ext>
              </a:extLst>
            </p:cNvPr>
            <p:cNvGrpSpPr/>
            <p:nvPr/>
          </p:nvGrpSpPr>
          <p:grpSpPr>
            <a:xfrm>
              <a:off x="2067346" y="899184"/>
              <a:ext cx="3113631" cy="3719143"/>
              <a:chOff x="1286807" y="801338"/>
              <a:chExt cx="3113631" cy="3719143"/>
            </a:xfrm>
          </p:grpSpPr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9782B02F-4BA5-4D53-9D7E-206867189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8702" y="2611017"/>
                <a:ext cx="1991671" cy="1540132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05E4F281-B5D1-43E7-BB37-E4731411BF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0204" y="2611017"/>
                <a:ext cx="470169" cy="1540132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446C8D9D-E24F-43BF-98D4-A5934D7E5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8702" y="4151149"/>
                <a:ext cx="1521502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13F2BAFB-D9D2-42F6-8EA9-ACB44683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9453" y="1659163"/>
                <a:ext cx="1230920" cy="951854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028687FC-0AD7-4C22-B0ED-B0FFA39F5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533" y="1659163"/>
                <a:ext cx="1230920" cy="951854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0ACB5CD1-E1D1-4849-845E-3E53307E3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8533" y="2611017"/>
                <a:ext cx="470169" cy="1540132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Arco 42">
                <a:extLst>
                  <a:ext uri="{FF2B5EF4-FFF2-40B4-BE49-F238E27FC236}">
                    <a16:creationId xmlns:a16="http://schemas.microsoft.com/office/drawing/2014/main" id="{CD5382F5-FAC2-4C15-8A61-2C364A9D7BDE}"/>
                  </a:ext>
                </a:extLst>
              </p:cNvPr>
              <p:cNvSpPr/>
              <p:nvPr/>
            </p:nvSpPr>
            <p:spPr>
              <a:xfrm rot="11955495">
                <a:off x="2502253" y="801338"/>
                <a:ext cx="914400" cy="914400"/>
              </a:xfrm>
              <a:prstGeom prst="arc">
                <a:avLst>
                  <a:gd name="adj1" fmla="val 15648747"/>
                  <a:gd name="adj2" fmla="val 1477503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6112863D-1EDB-4B5A-AB29-0B3A142B1A62}"/>
                  </a:ext>
                </a:extLst>
              </p:cNvPr>
              <p:cNvSpPr txBox="1"/>
              <p:nvPr/>
            </p:nvSpPr>
            <p:spPr>
              <a:xfrm>
                <a:off x="2854420" y="1659163"/>
                <a:ext cx="210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  <a:p>
                <a:endParaRPr lang="pt-BR" dirty="0"/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902A448E-BBE8-4170-9829-EEF46460C4F5}"/>
                  </a:ext>
                </a:extLst>
              </p:cNvPr>
              <p:cNvSpPr txBox="1"/>
              <p:nvPr/>
            </p:nvSpPr>
            <p:spPr>
              <a:xfrm>
                <a:off x="4190373" y="2426351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3</a:t>
                </a:r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B0CBA4E6-9A80-4B30-8EAF-0FE378C6BF79}"/>
                  </a:ext>
                </a:extLst>
              </p:cNvPr>
              <p:cNvSpPr txBox="1"/>
              <p:nvPr/>
            </p:nvSpPr>
            <p:spPr>
              <a:xfrm>
                <a:off x="1988637" y="4151149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2</a:t>
                </a:r>
              </a:p>
            </p:txBody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BDFBC8CF-6003-4364-B0BB-7E07206D76BB}"/>
                  </a:ext>
                </a:extLst>
              </p:cNvPr>
              <p:cNvSpPr txBox="1"/>
              <p:nvPr/>
            </p:nvSpPr>
            <p:spPr>
              <a:xfrm>
                <a:off x="3690090" y="4151149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5</a:t>
                </a:r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155D17DD-0919-4C5F-9CE5-33774A0C33B1}"/>
                  </a:ext>
                </a:extLst>
              </p:cNvPr>
              <p:cNvSpPr txBox="1"/>
              <p:nvPr/>
            </p:nvSpPr>
            <p:spPr>
              <a:xfrm>
                <a:off x="1413436" y="2426351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FEC684D6-C6C8-4F7D-B8CF-D5540B7CF59A}"/>
                  </a:ext>
                </a:extLst>
              </p:cNvPr>
              <p:cNvSpPr txBox="1"/>
              <p:nvPr/>
            </p:nvSpPr>
            <p:spPr>
              <a:xfrm>
                <a:off x="2854419" y="3190844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</a:t>
                </a:r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560D18E8-3EEF-44F5-983C-F713FBC04FD7}"/>
                  </a:ext>
                </a:extLst>
              </p:cNvPr>
              <p:cNvSpPr txBox="1"/>
              <p:nvPr/>
            </p:nvSpPr>
            <p:spPr>
              <a:xfrm>
                <a:off x="2826056" y="3781817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</a:t>
                </a:r>
              </a:p>
            </p:txBody>
          </p: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7435535-B005-4BD8-B92E-306797407480}"/>
                  </a:ext>
                </a:extLst>
              </p:cNvPr>
              <p:cNvSpPr txBox="1"/>
              <p:nvPr/>
            </p:nvSpPr>
            <p:spPr>
              <a:xfrm>
                <a:off x="1936121" y="3044230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</a:t>
                </a:r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625EC951-C046-4C51-AD5A-576E847F97EE}"/>
                  </a:ext>
                </a:extLst>
              </p:cNvPr>
              <p:cNvSpPr txBox="1"/>
              <p:nvPr/>
            </p:nvSpPr>
            <p:spPr>
              <a:xfrm>
                <a:off x="3700714" y="3044230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d</a:t>
                </a: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C1ADEB0-7D7C-4894-937B-152FE0E7CD21}"/>
                  </a:ext>
                </a:extLst>
              </p:cNvPr>
              <p:cNvSpPr txBox="1"/>
              <p:nvPr/>
            </p:nvSpPr>
            <p:spPr>
              <a:xfrm>
                <a:off x="3342129" y="2077785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A9350213-47FB-4856-8C9D-80F95843AA3E}"/>
                  </a:ext>
                </a:extLst>
              </p:cNvPr>
              <p:cNvSpPr txBox="1"/>
              <p:nvPr/>
            </p:nvSpPr>
            <p:spPr>
              <a:xfrm>
                <a:off x="2297464" y="2041318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</a:t>
                </a:r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982EADA6-2BEA-4F18-8352-43E44F028588}"/>
                  </a:ext>
                </a:extLst>
              </p:cNvPr>
              <p:cNvSpPr txBox="1"/>
              <p:nvPr/>
            </p:nvSpPr>
            <p:spPr>
              <a:xfrm>
                <a:off x="2854419" y="854733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g</a:t>
                </a:r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C5BB620D-E516-4036-94DC-E58B7DE4AF72}"/>
                  </a:ext>
                </a:extLst>
              </p:cNvPr>
              <p:cNvSpPr txBox="1"/>
              <p:nvPr/>
            </p:nvSpPr>
            <p:spPr>
              <a:xfrm>
                <a:off x="1286807" y="116660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0000"/>
                    </a:solidFill>
                  </a:rPr>
                  <a:t>G1</a:t>
                </a:r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1CB71C5-E14A-4711-A5F3-F35A206177BF}"/>
                </a:ext>
              </a:extLst>
            </p:cNvPr>
            <p:cNvGrpSpPr/>
            <p:nvPr/>
          </p:nvGrpSpPr>
          <p:grpSpPr>
            <a:xfrm>
              <a:off x="6252185" y="1096413"/>
              <a:ext cx="4496447" cy="3523300"/>
              <a:chOff x="6252185" y="1096413"/>
              <a:chExt cx="4496447" cy="3523300"/>
            </a:xfrm>
          </p:grpSpPr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897B7B7-7C7E-4BE6-AA75-D319742D6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5686" y="2573043"/>
                <a:ext cx="2482299" cy="1678070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80B1D263-4608-4072-887C-6CA326AF0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5686" y="2573043"/>
                <a:ext cx="3068290" cy="0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38F73707-58AA-42F6-B1D4-54D8AD6AFE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1677" y="2573043"/>
                <a:ext cx="2482299" cy="1678070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A83B7AB9-5965-4ED8-B1EF-6D1466A7B8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1677" y="1535938"/>
                <a:ext cx="948154" cy="2715175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6B061C71-6503-489A-850A-75C6E43128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9831" y="1535938"/>
                <a:ext cx="948154" cy="2715175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E2097D2-4DD3-40E9-8D56-22CF5462542B}"/>
                  </a:ext>
                </a:extLst>
              </p:cNvPr>
              <p:cNvSpPr txBox="1"/>
              <p:nvPr/>
            </p:nvSpPr>
            <p:spPr>
              <a:xfrm>
                <a:off x="8584798" y="1096413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I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213F737-1531-4E17-A334-DAF3C74FF285}"/>
                  </a:ext>
                </a:extLst>
              </p:cNvPr>
              <p:cNvSpPr txBox="1"/>
              <p:nvPr/>
            </p:nvSpPr>
            <p:spPr>
              <a:xfrm>
                <a:off x="7636644" y="4248995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II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10D764C-83CA-4A12-87EA-BB80BFF86485}"/>
                  </a:ext>
                </a:extLst>
              </p:cNvPr>
              <p:cNvSpPr txBox="1"/>
              <p:nvPr/>
            </p:nvSpPr>
            <p:spPr>
              <a:xfrm>
                <a:off x="10285310" y="2388377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III</a:t>
                </a:r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D0A2CF2-38DB-4C6D-9426-AACCF1BC8DEA}"/>
                  </a:ext>
                </a:extLst>
              </p:cNvPr>
              <p:cNvSpPr txBox="1"/>
              <p:nvPr/>
            </p:nvSpPr>
            <p:spPr>
              <a:xfrm>
                <a:off x="6793523" y="238837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IV</a:t>
                </a: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19FEF23-076C-4BA8-BCA8-B0F2C22D1DDD}"/>
                  </a:ext>
                </a:extLst>
              </p:cNvPr>
              <p:cNvSpPr txBox="1"/>
              <p:nvPr/>
            </p:nvSpPr>
            <p:spPr>
              <a:xfrm>
                <a:off x="9536826" y="4250381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V</a:t>
                </a:r>
              </a:p>
            </p:txBody>
          </p:sp>
          <p:cxnSp>
            <p:nvCxnSpPr>
              <p:cNvPr id="27" name="Conector de Seta Reta 26">
                <a:extLst>
                  <a:ext uri="{FF2B5EF4-FFF2-40B4-BE49-F238E27FC236}">
                    <a16:creationId xmlns:a16="http://schemas.microsoft.com/office/drawing/2014/main" id="{F9C3FD57-0DBA-4487-B2AC-EBFC69F48B1C}"/>
                  </a:ext>
                </a:extLst>
              </p:cNvPr>
              <p:cNvCxnSpPr>
                <a:cxnSpLocks/>
                <a:stCxn id="24" idx="1"/>
              </p:cNvCxnSpPr>
              <p:nvPr/>
            </p:nvCxnSpPr>
            <p:spPr>
              <a:xfrm flipH="1" flipV="1">
                <a:off x="8689831" y="1535938"/>
                <a:ext cx="1595479" cy="1037105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Arco 27">
                <a:extLst>
                  <a:ext uri="{FF2B5EF4-FFF2-40B4-BE49-F238E27FC236}">
                    <a16:creationId xmlns:a16="http://schemas.microsoft.com/office/drawing/2014/main" id="{037447AE-5CE3-4E50-A199-B8B28360616B}"/>
                  </a:ext>
                </a:extLst>
              </p:cNvPr>
              <p:cNvSpPr/>
              <p:nvPr/>
            </p:nvSpPr>
            <p:spPr>
              <a:xfrm>
                <a:off x="6252185" y="2115842"/>
                <a:ext cx="914400" cy="914400"/>
              </a:xfrm>
              <a:prstGeom prst="arc">
                <a:avLst>
                  <a:gd name="adj1" fmla="val 98196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10B00CEE-C9E2-4F04-B2C2-56D94AF50D0B}"/>
                  </a:ext>
                </a:extLst>
              </p:cNvPr>
              <p:cNvSpPr txBox="1"/>
              <p:nvPr/>
            </p:nvSpPr>
            <p:spPr>
              <a:xfrm>
                <a:off x="9305165" y="1685158"/>
                <a:ext cx="463322" cy="406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x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57DCAB94-90C6-4A54-A1CD-0D828D6CF1D7}"/>
                  </a:ext>
                </a:extLst>
              </p:cNvPr>
              <p:cNvSpPr txBox="1"/>
              <p:nvPr/>
            </p:nvSpPr>
            <p:spPr>
              <a:xfrm>
                <a:off x="9406324" y="347335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φ</a:t>
                </a:r>
                <a:endParaRPr lang="pt-BR" dirty="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765E90D-79C7-44DA-B6BF-244363299078}"/>
                  </a:ext>
                </a:extLst>
              </p:cNvPr>
              <p:cNvSpPr txBox="1"/>
              <p:nvPr/>
            </p:nvSpPr>
            <p:spPr>
              <a:xfrm>
                <a:off x="8094100" y="389734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ϩ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9E3A844-EEDE-45D4-B208-30D9F3DB9345}"/>
                  </a:ext>
                </a:extLst>
              </p:cNvPr>
              <p:cNvSpPr txBox="1"/>
              <p:nvPr/>
            </p:nvSpPr>
            <p:spPr>
              <a:xfrm>
                <a:off x="8932247" y="389734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δ</a:t>
                </a:r>
                <a:endParaRPr lang="pt-BR" dirty="0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52FE0D6-595F-4043-8712-A59FC0B1719E}"/>
                  </a:ext>
                </a:extLst>
              </p:cNvPr>
              <p:cNvSpPr txBox="1"/>
              <p:nvPr/>
            </p:nvSpPr>
            <p:spPr>
              <a:xfrm>
                <a:off x="8273126" y="1650412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β</a:t>
                </a:r>
                <a:endParaRPr lang="pt-BR" dirty="0"/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4C29DE4-806A-4F5B-A6B7-A21F063DD3F7}"/>
                  </a:ext>
                </a:extLst>
              </p:cNvPr>
              <p:cNvSpPr txBox="1"/>
              <p:nvPr/>
            </p:nvSpPr>
            <p:spPr>
              <a:xfrm>
                <a:off x="7308182" y="223293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α</a:t>
                </a:r>
                <a:endParaRPr lang="pt-BR" dirty="0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6BD7F335-15DE-4998-90BC-E9AE110F64D1}"/>
                  </a:ext>
                </a:extLst>
              </p:cNvPr>
              <p:cNvSpPr txBox="1"/>
              <p:nvPr/>
            </p:nvSpPr>
            <p:spPr>
              <a:xfrm>
                <a:off x="6580902" y="2660910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γ</a:t>
                </a:r>
                <a:endParaRPr lang="pt-BR" dirty="0"/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08F3AE5-AF02-43E1-BB7D-9DDB5A1BC315}"/>
                  </a:ext>
                </a:extLst>
              </p:cNvPr>
              <p:cNvSpPr txBox="1"/>
              <p:nvPr/>
            </p:nvSpPr>
            <p:spPr>
              <a:xfrm>
                <a:off x="7123525" y="116660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1"/>
                    </a:solidFill>
                  </a:rPr>
                  <a:t>G2</a:t>
                </a:r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3BF698-C708-4AE0-BA24-90E1FCE74A73}"/>
              </a:ext>
            </a:extLst>
          </p:cNvPr>
          <p:cNvSpPr txBox="1"/>
          <p:nvPr/>
        </p:nvSpPr>
        <p:spPr>
          <a:xfrm>
            <a:off x="-37166" y="-11044"/>
            <a:ext cx="8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01 -</a:t>
            </a:r>
          </a:p>
        </p:txBody>
      </p:sp>
    </p:spTree>
    <p:extLst>
      <p:ext uri="{BB962C8B-B14F-4D97-AF65-F5344CB8AC3E}">
        <p14:creationId xmlns:p14="http://schemas.microsoft.com/office/powerpoint/2010/main" val="321898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4B2780F-5CB0-4CBB-9BC0-51AC844C02B8}"/>
              </a:ext>
            </a:extLst>
          </p:cNvPr>
          <p:cNvSpPr txBox="1"/>
          <p:nvPr/>
        </p:nvSpPr>
        <p:spPr>
          <a:xfrm>
            <a:off x="161607" y="118360"/>
            <a:ext cx="513223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09 – a)	|N| = 23400</a:t>
            </a:r>
          </a:p>
          <a:p>
            <a:r>
              <a:rPr lang="pt-BR" dirty="0"/>
              <a:t>	|A| = 70200</a:t>
            </a:r>
          </a:p>
          <a:p>
            <a:r>
              <a:rPr lang="pt-BR" dirty="0"/>
              <a:t>	23400 – 70200 + r = 2</a:t>
            </a:r>
          </a:p>
          <a:p>
            <a:r>
              <a:rPr lang="pt-BR" dirty="0"/>
              <a:t>	- 46800 + r = 2</a:t>
            </a:r>
          </a:p>
          <a:p>
            <a:r>
              <a:rPr lang="pt-BR" dirty="0"/>
              <a:t>	r = 2 + 46800</a:t>
            </a:r>
          </a:p>
          <a:p>
            <a:r>
              <a:rPr lang="pt-BR" dirty="0"/>
              <a:t>	r = 46802</a:t>
            </a:r>
          </a:p>
          <a:p>
            <a:endParaRPr lang="pt-BR" dirty="0"/>
          </a:p>
          <a:p>
            <a:r>
              <a:rPr lang="pt-BR" dirty="0"/>
              <a:t>1° Restrição:  a ≤ 3n – 6</a:t>
            </a:r>
          </a:p>
          <a:p>
            <a:endParaRPr lang="pt-BR" dirty="0"/>
          </a:p>
          <a:p>
            <a:r>
              <a:rPr lang="pt-BR" dirty="0"/>
              <a:t>70200 ≤ 3.(23400) – 6</a:t>
            </a:r>
          </a:p>
          <a:p>
            <a:r>
              <a:rPr lang="pt-BR" dirty="0"/>
              <a:t>70200 ≤ 70194</a:t>
            </a:r>
          </a:p>
          <a:p>
            <a:endParaRPr lang="pt-BR" dirty="0"/>
          </a:p>
          <a:p>
            <a:r>
              <a:rPr lang="pt-BR" dirty="0"/>
              <a:t>2° Restrição: a ≤ 2n – 4</a:t>
            </a:r>
          </a:p>
          <a:p>
            <a:endParaRPr lang="pt-BR" dirty="0"/>
          </a:p>
          <a:p>
            <a:r>
              <a:rPr lang="pt-BR" dirty="0"/>
              <a:t>70200 ≤ 2.(23400) – 4</a:t>
            </a:r>
          </a:p>
          <a:p>
            <a:r>
              <a:rPr lang="pt-BR" dirty="0"/>
              <a:t>70200 ≤ 46796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2400" b="1" dirty="0">
                <a:solidFill>
                  <a:srgbClr val="FF0000"/>
                </a:solidFill>
              </a:rPr>
              <a:t>Não se encaixa em nenhuma restrição!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87A395-206C-4EAA-9862-8399CD11A7A1}"/>
              </a:ext>
            </a:extLst>
          </p:cNvPr>
          <p:cNvSpPr txBox="1"/>
          <p:nvPr/>
        </p:nvSpPr>
        <p:spPr>
          <a:xfrm>
            <a:off x="6096000" y="118360"/>
            <a:ext cx="54562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–</a:t>
            </a:r>
          </a:p>
          <a:p>
            <a:r>
              <a:rPr lang="pt-BR" dirty="0"/>
              <a:t>         r = 13002</a:t>
            </a:r>
          </a:p>
          <a:p>
            <a:r>
              <a:rPr lang="pt-BR" dirty="0"/>
              <a:t>         grau dos nós = 4</a:t>
            </a:r>
          </a:p>
          <a:p>
            <a:r>
              <a:rPr lang="pt-BR" dirty="0"/>
              <a:t>         |N| = 13002 . 4</a:t>
            </a:r>
          </a:p>
          <a:p>
            <a:r>
              <a:rPr lang="pt-BR" dirty="0"/>
              <a:t>         |N| = 52008</a:t>
            </a:r>
          </a:p>
          <a:p>
            <a:endParaRPr lang="pt-BR" dirty="0"/>
          </a:p>
          <a:p>
            <a:r>
              <a:rPr lang="pt-BR" dirty="0"/>
              <a:t>          n – a + r = 2</a:t>
            </a:r>
          </a:p>
          <a:p>
            <a:r>
              <a:rPr lang="pt-BR" dirty="0"/>
              <a:t>          52008 – a + 13002 = 2</a:t>
            </a:r>
          </a:p>
          <a:p>
            <a:r>
              <a:rPr lang="pt-BR" dirty="0"/>
              <a:t>          65010 – a = 2</a:t>
            </a:r>
          </a:p>
          <a:p>
            <a:r>
              <a:rPr lang="pt-BR" dirty="0"/>
              <a:t>          65010 = 2 + a</a:t>
            </a:r>
          </a:p>
          <a:p>
            <a:r>
              <a:rPr lang="pt-BR" dirty="0"/>
              <a:t>          a = 65010 – 2</a:t>
            </a:r>
          </a:p>
          <a:p>
            <a:r>
              <a:rPr lang="pt-BR" dirty="0"/>
              <a:t>          a = 65008</a:t>
            </a:r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7A400BE-8D3C-4C7C-A8E6-FB2A48EF3827}"/>
              </a:ext>
            </a:extLst>
          </p:cNvPr>
          <p:cNvCxnSpPr>
            <a:cxnSpLocks/>
          </p:cNvCxnSpPr>
          <p:nvPr/>
        </p:nvCxnSpPr>
        <p:spPr>
          <a:xfrm flipV="1">
            <a:off x="5898382" y="1"/>
            <a:ext cx="0" cy="6857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5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5217CF7-19A0-4808-BC21-469D297B98D1}"/>
              </a:ext>
            </a:extLst>
          </p:cNvPr>
          <p:cNvGrpSpPr/>
          <p:nvPr/>
        </p:nvGrpSpPr>
        <p:grpSpPr>
          <a:xfrm>
            <a:off x="108960" y="120580"/>
            <a:ext cx="8349400" cy="3067335"/>
            <a:chOff x="2067346" y="899184"/>
            <a:chExt cx="8681286" cy="3720529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B2CC7C1D-525C-4F2C-AF51-509C7B1F50CB}"/>
                </a:ext>
              </a:extLst>
            </p:cNvPr>
            <p:cNvGrpSpPr/>
            <p:nvPr/>
          </p:nvGrpSpPr>
          <p:grpSpPr>
            <a:xfrm>
              <a:off x="2067346" y="899184"/>
              <a:ext cx="3113631" cy="3719143"/>
              <a:chOff x="1286807" y="801338"/>
              <a:chExt cx="3113631" cy="3719143"/>
            </a:xfrm>
          </p:grpSpPr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BBF6B48E-4FA5-4E4C-A3F0-5A2F39C6F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8702" y="2611017"/>
                <a:ext cx="1991671" cy="1540132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0251EB02-8349-4471-9E67-378138C8A9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0204" y="2611017"/>
                <a:ext cx="470169" cy="1540132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50EC53D4-2369-4113-8D56-8BF630C792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8702" y="4151149"/>
                <a:ext cx="1521502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330DD8E5-9663-4777-99A5-4E61642BF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9453" y="1659163"/>
                <a:ext cx="1230920" cy="951854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F46A1526-2AA1-49A3-8B88-D44097EB9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533" y="1659163"/>
                <a:ext cx="1230920" cy="951854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6B7AA231-8369-4590-B7CB-0E38F2B7A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8533" y="2611017"/>
                <a:ext cx="470169" cy="1540132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Arco 30">
                <a:extLst>
                  <a:ext uri="{FF2B5EF4-FFF2-40B4-BE49-F238E27FC236}">
                    <a16:creationId xmlns:a16="http://schemas.microsoft.com/office/drawing/2014/main" id="{C691A98F-2B2E-4F90-ABA9-6BE4129B4C50}"/>
                  </a:ext>
                </a:extLst>
              </p:cNvPr>
              <p:cNvSpPr/>
              <p:nvPr/>
            </p:nvSpPr>
            <p:spPr>
              <a:xfrm rot="11955495">
                <a:off x="2502253" y="801338"/>
                <a:ext cx="914400" cy="914400"/>
              </a:xfrm>
              <a:prstGeom prst="arc">
                <a:avLst>
                  <a:gd name="adj1" fmla="val 15648747"/>
                  <a:gd name="adj2" fmla="val 1477503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FF1AC84-BB5A-4451-A655-3A68A89A4E97}"/>
                  </a:ext>
                </a:extLst>
              </p:cNvPr>
              <p:cNvSpPr txBox="1"/>
              <p:nvPr/>
            </p:nvSpPr>
            <p:spPr>
              <a:xfrm>
                <a:off x="2854420" y="1659163"/>
                <a:ext cx="210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  <a:p>
                <a:endParaRPr lang="pt-BR" dirty="0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36D8112-1266-449F-9605-4D8CCDE10448}"/>
                  </a:ext>
                </a:extLst>
              </p:cNvPr>
              <p:cNvSpPr txBox="1"/>
              <p:nvPr/>
            </p:nvSpPr>
            <p:spPr>
              <a:xfrm>
                <a:off x="4190373" y="2426351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3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29D0BE6-F101-49E7-A0BE-8B916D5B1DBC}"/>
                  </a:ext>
                </a:extLst>
              </p:cNvPr>
              <p:cNvSpPr txBox="1"/>
              <p:nvPr/>
            </p:nvSpPr>
            <p:spPr>
              <a:xfrm>
                <a:off x="1988637" y="4151149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2</a:t>
                </a: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593D7C1-DD76-4A01-A2E1-64A8E0DAAF14}"/>
                  </a:ext>
                </a:extLst>
              </p:cNvPr>
              <p:cNvSpPr txBox="1"/>
              <p:nvPr/>
            </p:nvSpPr>
            <p:spPr>
              <a:xfrm>
                <a:off x="3690090" y="4151149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5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D4A990C4-70CF-4FD9-9C0D-525504DEF2C8}"/>
                  </a:ext>
                </a:extLst>
              </p:cNvPr>
              <p:cNvSpPr txBox="1"/>
              <p:nvPr/>
            </p:nvSpPr>
            <p:spPr>
              <a:xfrm>
                <a:off x="1413436" y="2426351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6816FF5-2909-4F0E-845A-A068B22B9D2B}"/>
                  </a:ext>
                </a:extLst>
              </p:cNvPr>
              <p:cNvSpPr txBox="1"/>
              <p:nvPr/>
            </p:nvSpPr>
            <p:spPr>
              <a:xfrm>
                <a:off x="2854419" y="3190844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D8F1ABF-DBB8-471E-88F1-0C565868B6F1}"/>
                  </a:ext>
                </a:extLst>
              </p:cNvPr>
              <p:cNvSpPr txBox="1"/>
              <p:nvPr/>
            </p:nvSpPr>
            <p:spPr>
              <a:xfrm>
                <a:off x="2826056" y="3781817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767C790D-AAFF-465A-BF4C-69AB146DA805}"/>
                  </a:ext>
                </a:extLst>
              </p:cNvPr>
              <p:cNvSpPr txBox="1"/>
              <p:nvPr/>
            </p:nvSpPr>
            <p:spPr>
              <a:xfrm>
                <a:off x="1936121" y="3044230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C8ADDA9F-7F15-4BC6-BA5A-9BBAF91C15C9}"/>
                  </a:ext>
                </a:extLst>
              </p:cNvPr>
              <p:cNvSpPr txBox="1"/>
              <p:nvPr/>
            </p:nvSpPr>
            <p:spPr>
              <a:xfrm>
                <a:off x="3700714" y="3044230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d</a:t>
                </a:r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E735B33-D654-46C2-87C9-2BE7990F51E1}"/>
                  </a:ext>
                </a:extLst>
              </p:cNvPr>
              <p:cNvSpPr txBox="1"/>
              <p:nvPr/>
            </p:nvSpPr>
            <p:spPr>
              <a:xfrm>
                <a:off x="3342129" y="2077785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</a:t>
                </a: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4182142C-7063-4EF7-8AE9-BA54E54B134D}"/>
                  </a:ext>
                </a:extLst>
              </p:cNvPr>
              <p:cNvSpPr txBox="1"/>
              <p:nvPr/>
            </p:nvSpPr>
            <p:spPr>
              <a:xfrm>
                <a:off x="2297464" y="2041318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CB21AF62-0BDA-43DA-9BC6-5B53C173CF03}"/>
                  </a:ext>
                </a:extLst>
              </p:cNvPr>
              <p:cNvSpPr txBox="1"/>
              <p:nvPr/>
            </p:nvSpPr>
            <p:spPr>
              <a:xfrm>
                <a:off x="2854419" y="854733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g</a:t>
                </a: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E5168D9-1AA8-4F7B-98A2-1577B39F30B4}"/>
                  </a:ext>
                </a:extLst>
              </p:cNvPr>
              <p:cNvSpPr txBox="1"/>
              <p:nvPr/>
            </p:nvSpPr>
            <p:spPr>
              <a:xfrm>
                <a:off x="1286807" y="116660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0000"/>
                    </a:solidFill>
                  </a:rPr>
                  <a:t>G1</a:t>
                </a: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4A14AF78-86A9-487E-825D-631D61FBE618}"/>
                </a:ext>
              </a:extLst>
            </p:cNvPr>
            <p:cNvGrpSpPr/>
            <p:nvPr/>
          </p:nvGrpSpPr>
          <p:grpSpPr>
            <a:xfrm>
              <a:off x="6252185" y="1096413"/>
              <a:ext cx="4496447" cy="3523300"/>
              <a:chOff x="6252185" y="1096413"/>
              <a:chExt cx="4496447" cy="3523300"/>
            </a:xfrm>
          </p:grpSpPr>
          <p:cxnSp>
            <p:nvCxnSpPr>
              <p:cNvPr id="5" name="Conector reto 4">
                <a:extLst>
                  <a:ext uri="{FF2B5EF4-FFF2-40B4-BE49-F238E27FC236}">
                    <a16:creationId xmlns:a16="http://schemas.microsoft.com/office/drawing/2014/main" id="{27AD2A9E-1CD3-4072-AC45-37EA8EC8A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5686" y="2573043"/>
                <a:ext cx="2482299" cy="1678070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F93C338C-B316-491C-A886-9BA49739EE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5686" y="2573043"/>
                <a:ext cx="3068290" cy="0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0C288C19-6021-4505-B6AA-82D0E0DDB4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1677" y="2573043"/>
                <a:ext cx="2482299" cy="1678070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0997FF80-7F37-4E31-95F5-92BA89162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1677" y="1535938"/>
                <a:ext cx="948154" cy="2715175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152A5ED9-ED4A-4E1B-88A0-84B0B839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9831" y="1535938"/>
                <a:ext cx="948154" cy="2715175"/>
              </a:xfrm>
              <a:prstGeom prst="line">
                <a:avLst/>
              </a:prstGeom>
              <a:ln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E8D373-3B34-42E1-89D7-55B963C983BD}"/>
                  </a:ext>
                </a:extLst>
              </p:cNvPr>
              <p:cNvSpPr txBox="1"/>
              <p:nvPr/>
            </p:nvSpPr>
            <p:spPr>
              <a:xfrm>
                <a:off x="8584798" y="1096413"/>
                <a:ext cx="210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I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D5638D5-A526-45BA-9736-764ADE1A5FED}"/>
                  </a:ext>
                </a:extLst>
              </p:cNvPr>
              <p:cNvSpPr txBox="1"/>
              <p:nvPr/>
            </p:nvSpPr>
            <p:spPr>
              <a:xfrm>
                <a:off x="7636644" y="4248995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II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A8BD530-7EC5-4529-B3DD-B10118CE5B4F}"/>
                  </a:ext>
                </a:extLst>
              </p:cNvPr>
              <p:cNvSpPr txBox="1"/>
              <p:nvPr/>
            </p:nvSpPr>
            <p:spPr>
              <a:xfrm>
                <a:off x="10285310" y="2388377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III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A0366D9-658F-4931-AEA9-836191A2F104}"/>
                  </a:ext>
                </a:extLst>
              </p:cNvPr>
              <p:cNvSpPr txBox="1"/>
              <p:nvPr/>
            </p:nvSpPr>
            <p:spPr>
              <a:xfrm>
                <a:off x="6793523" y="238837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IV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DCD4D26-8A97-4284-9A07-74BB14673953}"/>
                  </a:ext>
                </a:extLst>
              </p:cNvPr>
              <p:cNvSpPr txBox="1"/>
              <p:nvPr/>
            </p:nvSpPr>
            <p:spPr>
              <a:xfrm>
                <a:off x="9536826" y="4250381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V</a:t>
                </a:r>
              </a:p>
            </p:txBody>
          </p: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993DDD1A-A5DA-47D4-9CD2-98E48D5B2755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flipH="1" flipV="1">
                <a:off x="8689831" y="1535938"/>
                <a:ext cx="1595479" cy="1037105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o 15">
                <a:extLst>
                  <a:ext uri="{FF2B5EF4-FFF2-40B4-BE49-F238E27FC236}">
                    <a16:creationId xmlns:a16="http://schemas.microsoft.com/office/drawing/2014/main" id="{2423C807-8401-4F12-9978-22274DADABE5}"/>
                  </a:ext>
                </a:extLst>
              </p:cNvPr>
              <p:cNvSpPr/>
              <p:nvPr/>
            </p:nvSpPr>
            <p:spPr>
              <a:xfrm>
                <a:off x="6252185" y="2115842"/>
                <a:ext cx="914400" cy="914400"/>
              </a:xfrm>
              <a:prstGeom prst="arc">
                <a:avLst>
                  <a:gd name="adj1" fmla="val 98196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7E983DF2-BF5D-4805-87C2-3D33B953D883}"/>
                  </a:ext>
                </a:extLst>
              </p:cNvPr>
              <p:cNvSpPr txBox="1"/>
              <p:nvPr/>
            </p:nvSpPr>
            <p:spPr>
              <a:xfrm>
                <a:off x="9305165" y="1685158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X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BB40D7E-659B-4003-B6E5-79BEDAE06A76}"/>
                  </a:ext>
                </a:extLst>
              </p:cNvPr>
              <p:cNvSpPr txBox="1"/>
              <p:nvPr/>
            </p:nvSpPr>
            <p:spPr>
              <a:xfrm>
                <a:off x="9406324" y="347335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φ</a:t>
                </a:r>
                <a:endParaRPr lang="pt-BR" dirty="0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175D4D5-4B3D-48AE-BA7B-7C52F7B2AB38}"/>
                  </a:ext>
                </a:extLst>
              </p:cNvPr>
              <p:cNvSpPr txBox="1"/>
              <p:nvPr/>
            </p:nvSpPr>
            <p:spPr>
              <a:xfrm>
                <a:off x="8094100" y="389734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ϩ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81C853D-B44D-4DD4-9B59-0DD56C289B4F}"/>
                  </a:ext>
                </a:extLst>
              </p:cNvPr>
              <p:cNvSpPr txBox="1"/>
              <p:nvPr/>
            </p:nvSpPr>
            <p:spPr>
              <a:xfrm>
                <a:off x="8932247" y="389734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δ</a:t>
                </a:r>
                <a:endParaRPr lang="pt-BR" dirty="0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0CFC46F-2069-4FB7-A486-1D50009FCF79}"/>
                  </a:ext>
                </a:extLst>
              </p:cNvPr>
              <p:cNvSpPr txBox="1"/>
              <p:nvPr/>
            </p:nvSpPr>
            <p:spPr>
              <a:xfrm>
                <a:off x="8273126" y="1650412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β</a:t>
                </a:r>
                <a:endParaRPr lang="pt-BR" dirty="0"/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8AF66B3-E2BD-421F-ADA9-8786DD58B156}"/>
                  </a:ext>
                </a:extLst>
              </p:cNvPr>
              <p:cNvSpPr txBox="1"/>
              <p:nvPr/>
            </p:nvSpPr>
            <p:spPr>
              <a:xfrm>
                <a:off x="7308182" y="223293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α</a:t>
                </a:r>
                <a:endParaRPr lang="pt-BR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D3301DE-089E-4E72-959A-48C8610B9E0A}"/>
                  </a:ext>
                </a:extLst>
              </p:cNvPr>
              <p:cNvSpPr txBox="1"/>
              <p:nvPr/>
            </p:nvSpPr>
            <p:spPr>
              <a:xfrm>
                <a:off x="6580902" y="2660910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γ</a:t>
                </a:r>
                <a:endParaRPr lang="pt-BR" dirty="0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DEF5BD7-7481-452A-8BBE-AEC27AA129AF}"/>
                  </a:ext>
                </a:extLst>
              </p:cNvPr>
              <p:cNvSpPr txBox="1"/>
              <p:nvPr/>
            </p:nvSpPr>
            <p:spPr>
              <a:xfrm>
                <a:off x="7123525" y="1166606"/>
                <a:ext cx="46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1"/>
                    </a:solidFill>
                  </a:rPr>
                  <a:t>G2</a:t>
                </a:r>
              </a:p>
            </p:txBody>
          </p:sp>
        </p:grp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88532AB-E802-476D-821E-A008CD905195}"/>
              </a:ext>
            </a:extLst>
          </p:cNvPr>
          <p:cNvSpPr txBox="1"/>
          <p:nvPr/>
        </p:nvSpPr>
        <p:spPr>
          <a:xfrm>
            <a:off x="121788" y="3595816"/>
            <a:ext cx="1731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4:</a:t>
            </a:r>
          </a:p>
          <a:p>
            <a:r>
              <a:rPr lang="pt-BR" b="1" dirty="0">
                <a:solidFill>
                  <a:srgbClr val="FF0000"/>
                </a:solidFill>
              </a:rPr>
              <a:t>1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b="1" dirty="0">
                <a:solidFill>
                  <a:schemeClr val="accent1"/>
                </a:solidFill>
                <a:sym typeface="Wingdings" panose="05000000000000000000" pitchFamily="2" charset="2"/>
              </a:rPr>
              <a:t>IV</a:t>
            </a:r>
          </a:p>
          <a:p>
            <a:r>
              <a:rPr lang="pt-BR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 </a:t>
            </a:r>
            <a:r>
              <a:rPr lang="pt-BR" b="1" dirty="0">
                <a:solidFill>
                  <a:schemeClr val="accent1"/>
                </a:solidFill>
                <a:sym typeface="Wingdings" panose="05000000000000000000" pitchFamily="2" charset="2"/>
              </a:rPr>
              <a:t>I</a:t>
            </a:r>
          </a:p>
          <a:p>
            <a:r>
              <a:rPr lang="pt-BR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pt-BR" dirty="0">
                <a:sym typeface="Wingdings" panose="05000000000000000000" pitchFamily="2" charset="2"/>
              </a:rPr>
              <a:t>  </a:t>
            </a:r>
            <a:r>
              <a:rPr lang="pt-BR" b="1" dirty="0">
                <a:solidFill>
                  <a:schemeClr val="accent1"/>
                </a:solidFill>
                <a:sym typeface="Wingdings" panose="05000000000000000000" pitchFamily="2" charset="2"/>
              </a:rPr>
              <a:t>III</a:t>
            </a:r>
          </a:p>
          <a:p>
            <a:r>
              <a:rPr lang="pt-BR" b="1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pt-BR" dirty="0">
                <a:sym typeface="Wingdings" panose="05000000000000000000" pitchFamily="2" charset="2"/>
              </a:rPr>
              <a:t>  </a:t>
            </a:r>
            <a:r>
              <a:rPr lang="pt-BR" b="1" dirty="0">
                <a:solidFill>
                  <a:schemeClr val="accent1"/>
                </a:solidFill>
                <a:sym typeface="Wingdings" panose="05000000000000000000" pitchFamily="2" charset="2"/>
              </a:rPr>
              <a:t>V</a:t>
            </a:r>
          </a:p>
          <a:p>
            <a:r>
              <a:rPr lang="pt-BR" b="1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pt-BR" dirty="0">
                <a:sym typeface="Wingdings" panose="05000000000000000000" pitchFamily="2" charset="2"/>
              </a:rPr>
              <a:t>  </a:t>
            </a:r>
            <a:r>
              <a:rPr lang="pt-BR" b="1" dirty="0">
                <a:solidFill>
                  <a:schemeClr val="accent1"/>
                </a:solidFill>
                <a:sym typeface="Wingdings" panose="05000000000000000000" pitchFamily="2" charset="2"/>
              </a:rPr>
              <a:t>II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/>
              <a:t> </a:t>
            </a:r>
          </a:p>
          <a:p>
            <a:r>
              <a:rPr lang="pt-BR" dirty="0"/>
              <a:t> 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2965610-03FF-4D1D-A9D9-E560E0485444}"/>
              </a:ext>
            </a:extLst>
          </p:cNvPr>
          <p:cNvSpPr txBox="1"/>
          <p:nvPr/>
        </p:nvSpPr>
        <p:spPr>
          <a:xfrm>
            <a:off x="1976746" y="3544729"/>
            <a:ext cx="2917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5:</a:t>
            </a:r>
          </a:p>
          <a:p>
            <a:r>
              <a:rPr lang="pt-BR" b="1" dirty="0">
                <a:solidFill>
                  <a:srgbClr val="FF0000"/>
                </a:solidFill>
              </a:rPr>
              <a:t>1 ~ 3</a:t>
            </a:r>
            <a:r>
              <a:rPr lang="pt-BR" dirty="0"/>
              <a:t>, </a:t>
            </a:r>
            <a:r>
              <a:rPr lang="pt-BR" dirty="0" err="1"/>
              <a:t>sse</a:t>
            </a:r>
            <a:r>
              <a:rPr lang="pt-BR" dirty="0"/>
              <a:t> f(1)~f(3)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b="1" dirty="0">
                <a:solidFill>
                  <a:schemeClr val="accent1"/>
                </a:solidFill>
                <a:sym typeface="Wingdings" panose="05000000000000000000" pitchFamily="2" charset="2"/>
              </a:rPr>
              <a:t>IV ~ III</a:t>
            </a:r>
          </a:p>
          <a:p>
            <a:r>
              <a:rPr lang="pt-BR" b="1" dirty="0">
                <a:solidFill>
                  <a:srgbClr val="FF0000"/>
                </a:solidFill>
              </a:rPr>
              <a:t>3 ~ 5</a:t>
            </a:r>
            <a:r>
              <a:rPr lang="pt-BR" dirty="0"/>
              <a:t>, </a:t>
            </a:r>
            <a:r>
              <a:rPr lang="pt-BR" dirty="0" err="1"/>
              <a:t>sse</a:t>
            </a:r>
            <a:r>
              <a:rPr lang="pt-BR" dirty="0"/>
              <a:t> f(3)~f(5)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b="1" dirty="0">
                <a:solidFill>
                  <a:schemeClr val="accent1"/>
                </a:solidFill>
                <a:sym typeface="Wingdings" panose="05000000000000000000" pitchFamily="2" charset="2"/>
              </a:rPr>
              <a:t>III ~ II</a:t>
            </a:r>
          </a:p>
          <a:p>
            <a:r>
              <a:rPr lang="pt-BR" b="1" dirty="0">
                <a:solidFill>
                  <a:srgbClr val="FF0000"/>
                </a:solidFill>
              </a:rPr>
              <a:t>5 ~ 2</a:t>
            </a:r>
            <a:r>
              <a:rPr lang="pt-BR" dirty="0"/>
              <a:t>, </a:t>
            </a:r>
            <a:r>
              <a:rPr lang="pt-BR" dirty="0" err="1"/>
              <a:t>sse</a:t>
            </a:r>
            <a:r>
              <a:rPr lang="pt-BR" dirty="0"/>
              <a:t> f(5)~f(2)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b="1" dirty="0">
                <a:solidFill>
                  <a:schemeClr val="accent1"/>
                </a:solidFill>
                <a:sym typeface="Wingdings" panose="05000000000000000000" pitchFamily="2" charset="2"/>
              </a:rPr>
              <a:t>II ~ I</a:t>
            </a:r>
          </a:p>
          <a:p>
            <a:r>
              <a:rPr lang="pt-BR" b="1" dirty="0">
                <a:solidFill>
                  <a:srgbClr val="FF0000"/>
                </a:solidFill>
              </a:rPr>
              <a:t>2 ~ 4</a:t>
            </a:r>
            <a:r>
              <a:rPr lang="pt-BR" dirty="0"/>
              <a:t>, </a:t>
            </a:r>
            <a:r>
              <a:rPr lang="pt-BR" dirty="0" err="1"/>
              <a:t>sse</a:t>
            </a:r>
            <a:r>
              <a:rPr lang="pt-BR" dirty="0"/>
              <a:t> f(2)~f(4)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b="1" dirty="0">
                <a:solidFill>
                  <a:schemeClr val="accent1"/>
                </a:solidFill>
                <a:sym typeface="Wingdings" panose="05000000000000000000" pitchFamily="2" charset="2"/>
              </a:rPr>
              <a:t>I ~ V</a:t>
            </a:r>
          </a:p>
          <a:p>
            <a:r>
              <a:rPr lang="pt-BR" b="1" dirty="0">
                <a:solidFill>
                  <a:srgbClr val="FF0000"/>
                </a:solidFill>
              </a:rPr>
              <a:t>4 ~ 1</a:t>
            </a:r>
            <a:r>
              <a:rPr lang="pt-BR" dirty="0"/>
              <a:t>, </a:t>
            </a:r>
            <a:r>
              <a:rPr lang="pt-BR" dirty="0" err="1"/>
              <a:t>sse</a:t>
            </a:r>
            <a:r>
              <a:rPr lang="pt-BR" dirty="0"/>
              <a:t> f(4)~f(1)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b="1" dirty="0">
                <a:solidFill>
                  <a:schemeClr val="accent1"/>
                </a:solidFill>
                <a:sym typeface="Wingdings" panose="05000000000000000000" pitchFamily="2" charset="2"/>
              </a:rPr>
              <a:t>V ~ IV</a:t>
            </a:r>
          </a:p>
          <a:p>
            <a:r>
              <a:rPr lang="pt-BR" b="1" dirty="0">
                <a:solidFill>
                  <a:srgbClr val="FF0000"/>
                </a:solidFill>
              </a:rPr>
              <a:t>1 ~ 1</a:t>
            </a:r>
            <a:r>
              <a:rPr lang="pt-BR" dirty="0"/>
              <a:t>, </a:t>
            </a:r>
            <a:r>
              <a:rPr lang="pt-BR" dirty="0" err="1"/>
              <a:t>sse</a:t>
            </a:r>
            <a:r>
              <a:rPr lang="pt-BR" dirty="0"/>
              <a:t> f(1)~f(1)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b="1" dirty="0">
                <a:solidFill>
                  <a:schemeClr val="accent1"/>
                </a:solidFill>
                <a:sym typeface="Wingdings" panose="05000000000000000000" pitchFamily="2" charset="2"/>
              </a:rPr>
              <a:t>IV ~ IV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20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8EC24CEB-A06E-4ECF-B646-0B81A9BDA95E}"/>
              </a:ext>
            </a:extLst>
          </p:cNvPr>
          <p:cNvGrpSpPr/>
          <p:nvPr/>
        </p:nvGrpSpPr>
        <p:grpSpPr>
          <a:xfrm>
            <a:off x="217164" y="403842"/>
            <a:ext cx="5878836" cy="2218950"/>
            <a:chOff x="725448" y="1092773"/>
            <a:chExt cx="5878836" cy="221895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D8A03E5B-68F6-4BB4-A78B-8F5CA0D09735}"/>
                </a:ext>
              </a:extLst>
            </p:cNvPr>
            <p:cNvSpPr/>
            <p:nvPr/>
          </p:nvSpPr>
          <p:spPr>
            <a:xfrm>
              <a:off x="1858945" y="1487156"/>
              <a:ext cx="3707842" cy="14570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82045E10-261C-41BA-962B-F506330F2B2B}"/>
                </a:ext>
              </a:extLst>
            </p:cNvPr>
            <p:cNvCxnSpPr>
              <a:stCxn id="2" idx="0"/>
              <a:endCxn id="2" idx="2"/>
            </p:cNvCxnSpPr>
            <p:nvPr/>
          </p:nvCxnSpPr>
          <p:spPr>
            <a:xfrm>
              <a:off x="3712866" y="1487156"/>
              <a:ext cx="0" cy="1457011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3316C38F-7148-4BDF-AD43-EDE7FCAFB969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>
              <a:off x="3712866" y="1487156"/>
              <a:ext cx="1853921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32FC6A6C-BC55-4ADD-8BD6-99EBA9D58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6787" y="1487155"/>
              <a:ext cx="0" cy="1457013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81EFCE7-702A-492E-862F-24230A9F14F4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H="1">
              <a:off x="3712866" y="2944167"/>
              <a:ext cx="1853921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C087940E-23B3-4B21-A6B3-1C8B46733C89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858944" y="2944166"/>
              <a:ext cx="1853922" cy="1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6AAFE5F-2711-4977-AF57-21012B394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43" y="1487156"/>
              <a:ext cx="1" cy="145701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1F8445B-79BC-4F90-99D8-25F1C0439766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H="1">
              <a:off x="1858944" y="1487156"/>
              <a:ext cx="1853922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1AF0EAA-2705-4AA5-8995-B687FC3D835B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 flipV="1">
              <a:off x="3712866" y="1487156"/>
              <a:ext cx="1853920" cy="145701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2F097ECC-8713-4FDC-9E17-A45EDB944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134" y="1487156"/>
              <a:ext cx="831808" cy="728505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A540007E-3DD6-4A28-892A-88354561C3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34" y="2215661"/>
              <a:ext cx="831808" cy="728504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o 30">
              <a:extLst>
                <a:ext uri="{FF2B5EF4-FFF2-40B4-BE49-F238E27FC236}">
                  <a16:creationId xmlns:a16="http://schemas.microsoft.com/office/drawing/2014/main" id="{8C4E1CF7-0094-48F2-950C-2F20B7750E68}"/>
                </a:ext>
              </a:extLst>
            </p:cNvPr>
            <p:cNvSpPr/>
            <p:nvPr/>
          </p:nvSpPr>
          <p:spPr>
            <a:xfrm>
              <a:off x="4639826" y="1462105"/>
              <a:ext cx="1748426" cy="1482060"/>
            </a:xfrm>
            <a:prstGeom prst="arc">
              <a:avLst>
                <a:gd name="adj1" fmla="val 16200000"/>
                <a:gd name="adj2" fmla="val 50248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A64C1D4-E8F7-4A68-B057-A3E9FDF21BDB}"/>
                </a:ext>
              </a:extLst>
            </p:cNvPr>
            <p:cNvSpPr txBox="1"/>
            <p:nvPr/>
          </p:nvSpPr>
          <p:spPr>
            <a:xfrm>
              <a:off x="725448" y="20184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C016A5B-A17C-44C5-B371-F344E71C4333}"/>
                </a:ext>
              </a:extLst>
            </p:cNvPr>
            <p:cNvSpPr txBox="1"/>
            <p:nvPr/>
          </p:nvSpPr>
          <p:spPr>
            <a:xfrm>
              <a:off x="1708099" y="10927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12609D0-1FF9-4E38-BB9D-3C1460BDDB5B}"/>
                </a:ext>
              </a:extLst>
            </p:cNvPr>
            <p:cNvSpPr txBox="1"/>
            <p:nvPr/>
          </p:nvSpPr>
          <p:spPr>
            <a:xfrm>
              <a:off x="3562023" y="10927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17AD4399-9092-4118-AB99-AED7D060B74C}"/>
                </a:ext>
              </a:extLst>
            </p:cNvPr>
            <p:cNvSpPr txBox="1"/>
            <p:nvPr/>
          </p:nvSpPr>
          <p:spPr>
            <a:xfrm>
              <a:off x="5415943" y="10945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6555C5E-43F5-4C92-A045-3FC676F2E4FE}"/>
                </a:ext>
              </a:extLst>
            </p:cNvPr>
            <p:cNvSpPr txBox="1"/>
            <p:nvPr/>
          </p:nvSpPr>
          <p:spPr>
            <a:xfrm>
              <a:off x="5415943" y="29423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E37D87F-7D74-4238-BE26-F840D8BC5516}"/>
                </a:ext>
              </a:extLst>
            </p:cNvPr>
            <p:cNvSpPr txBox="1"/>
            <p:nvPr/>
          </p:nvSpPr>
          <p:spPr>
            <a:xfrm>
              <a:off x="3562023" y="29423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2B02D4F-F394-454C-8E08-12FFE3C04290}"/>
                </a:ext>
              </a:extLst>
            </p:cNvPr>
            <p:cNvSpPr txBox="1"/>
            <p:nvPr/>
          </p:nvSpPr>
          <p:spPr>
            <a:xfrm>
              <a:off x="1701002" y="29390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0730675-3A2B-4135-81A1-A773854E6AB4}"/>
                </a:ext>
              </a:extLst>
            </p:cNvPr>
            <p:cNvSpPr txBox="1"/>
            <p:nvPr/>
          </p:nvSpPr>
          <p:spPr>
            <a:xfrm>
              <a:off x="1357933" y="174773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FC2703A-B20E-4DD7-B14B-D2C9525FA147}"/>
                </a:ext>
              </a:extLst>
            </p:cNvPr>
            <p:cNvSpPr txBox="1"/>
            <p:nvPr/>
          </p:nvSpPr>
          <p:spPr>
            <a:xfrm>
              <a:off x="2739655" y="1430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D819C0ED-C41A-4623-8F97-D8BCEE29C6E9}"/>
                </a:ext>
              </a:extLst>
            </p:cNvPr>
            <p:cNvSpPr txBox="1"/>
            <p:nvPr/>
          </p:nvSpPr>
          <p:spPr>
            <a:xfrm>
              <a:off x="4566039" y="14073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5A15A27-FCEA-4002-BB0B-A5734D932082}"/>
                </a:ext>
              </a:extLst>
            </p:cNvPr>
            <p:cNvSpPr txBox="1"/>
            <p:nvPr/>
          </p:nvSpPr>
          <p:spPr>
            <a:xfrm>
              <a:off x="4570847" y="19595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6A91366-4F96-4F7E-9AA4-0FA35414FAF9}"/>
                </a:ext>
              </a:extLst>
            </p:cNvPr>
            <p:cNvSpPr txBox="1"/>
            <p:nvPr/>
          </p:nvSpPr>
          <p:spPr>
            <a:xfrm>
              <a:off x="5547101" y="196152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7121E52D-9528-46DB-93AD-185200DC4775}"/>
                </a:ext>
              </a:extLst>
            </p:cNvPr>
            <p:cNvSpPr txBox="1"/>
            <p:nvPr/>
          </p:nvSpPr>
          <p:spPr>
            <a:xfrm>
              <a:off x="6349086" y="195955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2B14094F-75F0-43BE-90EE-6EAFFA040EF6}"/>
                </a:ext>
              </a:extLst>
            </p:cNvPr>
            <p:cNvSpPr txBox="1"/>
            <p:nvPr/>
          </p:nvSpPr>
          <p:spPr>
            <a:xfrm>
              <a:off x="4512227" y="261812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439A587-77A6-4102-A371-1B4A943B6ACE}"/>
                </a:ext>
              </a:extLst>
            </p:cNvPr>
            <p:cNvSpPr txBox="1"/>
            <p:nvPr/>
          </p:nvSpPr>
          <p:spPr>
            <a:xfrm>
              <a:off x="2681551" y="262548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CBB319D0-63AC-4E23-A662-2BD2D32D6E9F}"/>
                </a:ext>
              </a:extLst>
            </p:cNvPr>
            <p:cNvSpPr txBox="1"/>
            <p:nvPr/>
          </p:nvSpPr>
          <p:spPr>
            <a:xfrm>
              <a:off x="1345911" y="225615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k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904D0A5F-A19D-4EC6-A97F-FA52734A1B5F}"/>
                </a:ext>
              </a:extLst>
            </p:cNvPr>
            <p:cNvSpPr txBox="1"/>
            <p:nvPr/>
          </p:nvSpPr>
          <p:spPr>
            <a:xfrm>
              <a:off x="1843066" y="2046165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j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0EC3C05-7E32-442E-82C7-E90030D22271}"/>
                </a:ext>
              </a:extLst>
            </p:cNvPr>
            <p:cNvSpPr txBox="1"/>
            <p:nvPr/>
          </p:nvSpPr>
          <p:spPr>
            <a:xfrm>
              <a:off x="3698778" y="2071487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</a:p>
          </p:txBody>
        </p:sp>
      </p:grp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DFF524-58B1-4358-9489-EF1DF39B3EE8}"/>
              </a:ext>
            </a:extLst>
          </p:cNvPr>
          <p:cNvSpPr txBox="1"/>
          <p:nvPr/>
        </p:nvSpPr>
        <p:spPr>
          <a:xfrm>
            <a:off x="217164" y="3056351"/>
            <a:ext cx="11168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/>
              <a:t>Sim, é conexo pois há caminhos que ligam uns nós a outros 		f)   ©(1): 1,b,2,f,1</a:t>
            </a:r>
          </a:p>
          <a:p>
            <a:pPr marL="342900" indent="-342900">
              <a:buAutoNum type="alphaLcParenR"/>
            </a:pPr>
            <a:r>
              <a:rPr lang="pt-BR" dirty="0"/>
              <a:t>Não, pois se trata de um multigrafo</a:t>
            </a:r>
          </a:p>
          <a:p>
            <a:r>
              <a:rPr lang="pt-BR" dirty="0"/>
              <a:t>c)   Sim, é planar pois não possui cruzamentos de arcos</a:t>
            </a:r>
          </a:p>
          <a:p>
            <a:pPr marL="342900" indent="-342900">
              <a:buAutoNum type="alphaLcParenR" startAt="4"/>
            </a:pPr>
            <a:r>
              <a:rPr lang="pt-BR" dirty="0"/>
              <a:t>Não, pois nenhum nó é adjacente a todos os outros nós</a:t>
            </a:r>
          </a:p>
          <a:p>
            <a:pPr marL="342900" indent="-342900">
              <a:buAutoNum type="alphaLcParenR" startAt="4"/>
            </a:pPr>
            <a:r>
              <a:rPr lang="pt-BR" dirty="0"/>
              <a:t>O arco “</a:t>
            </a:r>
            <a:r>
              <a:rPr lang="pt-BR" b="1" dirty="0"/>
              <a:t>l</a:t>
            </a:r>
            <a:r>
              <a:rPr lang="pt-BR" dirty="0"/>
              <a:t>”</a:t>
            </a:r>
          </a:p>
          <a:p>
            <a:pPr marL="342900" indent="-342900">
              <a:buAutoNum type="alphaLcParenR" startAt="4"/>
            </a:pPr>
            <a:endParaRPr lang="pt-BR" dirty="0"/>
          </a:p>
          <a:p>
            <a:pPr marL="342900" indent="-342900">
              <a:buAutoNum type="alphaLcParenR" startAt="4"/>
            </a:pPr>
            <a:endParaRPr lang="pt-BR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F8D61C69-CD14-4C6B-8D7C-7975925C697B}"/>
              </a:ext>
            </a:extLst>
          </p:cNvPr>
          <p:cNvGrpSpPr/>
          <p:nvPr/>
        </p:nvGrpSpPr>
        <p:grpSpPr>
          <a:xfrm>
            <a:off x="1039852" y="4213597"/>
            <a:ext cx="5878836" cy="2218950"/>
            <a:chOff x="725448" y="1092773"/>
            <a:chExt cx="5878836" cy="2218950"/>
          </a:xfrm>
        </p:grpSpPr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923987CE-7AA7-41F8-98A3-0665C6A54709}"/>
                </a:ext>
              </a:extLst>
            </p:cNvPr>
            <p:cNvSpPr/>
            <p:nvPr/>
          </p:nvSpPr>
          <p:spPr>
            <a:xfrm>
              <a:off x="1858945" y="1487156"/>
              <a:ext cx="3707842" cy="14570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4C6F3DBA-708F-4866-87C2-3A31159B8C26}"/>
                </a:ext>
              </a:extLst>
            </p:cNvPr>
            <p:cNvCxnSpPr>
              <a:stCxn id="87" idx="0"/>
              <a:endCxn id="87" idx="2"/>
            </p:cNvCxnSpPr>
            <p:nvPr/>
          </p:nvCxnSpPr>
          <p:spPr>
            <a:xfrm>
              <a:off x="3712866" y="1487156"/>
              <a:ext cx="0" cy="1457011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5FDCE31D-A7B5-44F8-9C39-0A620C5485F8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>
              <a:off x="3712866" y="1487156"/>
              <a:ext cx="1853921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E2331C4-0C73-43CE-8BB6-3438CA6CE3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6787" y="1487155"/>
              <a:ext cx="0" cy="1457013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DC6B9E0D-7F83-4DDF-8935-96241E9F5925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 flipH="1">
              <a:off x="3712866" y="2944167"/>
              <a:ext cx="1853921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99A4573D-B99B-4211-B6E4-75E4D519A235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>
              <a:off x="1858944" y="2944166"/>
              <a:ext cx="1853922" cy="1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FB1DA1F2-76AC-4D2E-94D2-035083DEC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43" y="1487156"/>
              <a:ext cx="1" cy="145701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214534F4-53F0-46DC-9FE6-52F5B5794B74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H="1">
              <a:off x="1858944" y="1487156"/>
              <a:ext cx="1853922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55E3106-B559-461F-B242-81CDD85B8E54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 flipH="1" flipV="1">
              <a:off x="3712866" y="1487156"/>
              <a:ext cx="1853920" cy="145701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A591180D-A427-4A2B-A999-47D927C4C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134" y="1487156"/>
              <a:ext cx="831808" cy="728505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3DEFCBAD-B902-49FF-93AB-AC69F97685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34" y="2215661"/>
              <a:ext cx="831808" cy="728504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8DE7E27B-798D-4C96-90CF-A00461AC4FE2}"/>
                </a:ext>
              </a:extLst>
            </p:cNvPr>
            <p:cNvSpPr/>
            <p:nvPr/>
          </p:nvSpPr>
          <p:spPr>
            <a:xfrm>
              <a:off x="4639826" y="1462105"/>
              <a:ext cx="1748426" cy="1482060"/>
            </a:xfrm>
            <a:prstGeom prst="arc">
              <a:avLst>
                <a:gd name="adj1" fmla="val 16200000"/>
                <a:gd name="adj2" fmla="val 50248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B2EE805A-6A9A-4E93-A7E2-2C80EEF7CA2E}"/>
                </a:ext>
              </a:extLst>
            </p:cNvPr>
            <p:cNvSpPr txBox="1"/>
            <p:nvPr/>
          </p:nvSpPr>
          <p:spPr>
            <a:xfrm>
              <a:off x="725448" y="20184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A201D0DC-B014-4DF1-B940-58658C16BA1D}"/>
                </a:ext>
              </a:extLst>
            </p:cNvPr>
            <p:cNvSpPr txBox="1"/>
            <p:nvPr/>
          </p:nvSpPr>
          <p:spPr>
            <a:xfrm>
              <a:off x="1708099" y="10927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C8DEB190-6148-4837-964C-84AAA8A812CD}"/>
                </a:ext>
              </a:extLst>
            </p:cNvPr>
            <p:cNvSpPr txBox="1"/>
            <p:nvPr/>
          </p:nvSpPr>
          <p:spPr>
            <a:xfrm>
              <a:off x="3562023" y="10927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BB46A7F9-9DD0-4431-A5A7-55979D5AE605}"/>
                </a:ext>
              </a:extLst>
            </p:cNvPr>
            <p:cNvSpPr txBox="1"/>
            <p:nvPr/>
          </p:nvSpPr>
          <p:spPr>
            <a:xfrm>
              <a:off x="5415943" y="10945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CD15D015-AB41-44E2-BD0D-5DCB8DFF8EDE}"/>
                </a:ext>
              </a:extLst>
            </p:cNvPr>
            <p:cNvSpPr txBox="1"/>
            <p:nvPr/>
          </p:nvSpPr>
          <p:spPr>
            <a:xfrm>
              <a:off x="5415943" y="29423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C8B06542-5A38-45B6-B047-3B33EBEC6AA2}"/>
                </a:ext>
              </a:extLst>
            </p:cNvPr>
            <p:cNvSpPr txBox="1"/>
            <p:nvPr/>
          </p:nvSpPr>
          <p:spPr>
            <a:xfrm>
              <a:off x="3562023" y="29423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106C5556-B018-4D3C-9234-5A8F3D761BAC}"/>
                </a:ext>
              </a:extLst>
            </p:cNvPr>
            <p:cNvSpPr txBox="1"/>
            <p:nvPr/>
          </p:nvSpPr>
          <p:spPr>
            <a:xfrm>
              <a:off x="1701002" y="29390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714413EF-CA25-4E2D-823E-4C7DFB6C4119}"/>
                </a:ext>
              </a:extLst>
            </p:cNvPr>
            <p:cNvSpPr txBox="1"/>
            <p:nvPr/>
          </p:nvSpPr>
          <p:spPr>
            <a:xfrm>
              <a:off x="1357933" y="174773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FF6EB507-C3F0-438F-8241-017EEAFEBD7B}"/>
                </a:ext>
              </a:extLst>
            </p:cNvPr>
            <p:cNvSpPr txBox="1"/>
            <p:nvPr/>
          </p:nvSpPr>
          <p:spPr>
            <a:xfrm>
              <a:off x="2739655" y="1430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CC6972E9-AAEA-4A45-9E88-01B479B73234}"/>
                </a:ext>
              </a:extLst>
            </p:cNvPr>
            <p:cNvSpPr txBox="1"/>
            <p:nvPr/>
          </p:nvSpPr>
          <p:spPr>
            <a:xfrm>
              <a:off x="4566039" y="14073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954ADEB-B091-43CE-8CD3-0EDA09438C17}"/>
                </a:ext>
              </a:extLst>
            </p:cNvPr>
            <p:cNvSpPr txBox="1"/>
            <p:nvPr/>
          </p:nvSpPr>
          <p:spPr>
            <a:xfrm>
              <a:off x="4570847" y="19595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70C8E89C-54AA-46B2-B5C7-18D574AF9D6E}"/>
                </a:ext>
              </a:extLst>
            </p:cNvPr>
            <p:cNvSpPr txBox="1"/>
            <p:nvPr/>
          </p:nvSpPr>
          <p:spPr>
            <a:xfrm>
              <a:off x="5547101" y="196152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4C596630-8461-431D-915A-326CF4D8D2F7}"/>
                </a:ext>
              </a:extLst>
            </p:cNvPr>
            <p:cNvSpPr txBox="1"/>
            <p:nvPr/>
          </p:nvSpPr>
          <p:spPr>
            <a:xfrm>
              <a:off x="6349086" y="195955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</a:t>
              </a:r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5780C222-A576-4AB4-8788-D95C2B43F75E}"/>
                </a:ext>
              </a:extLst>
            </p:cNvPr>
            <p:cNvSpPr txBox="1"/>
            <p:nvPr/>
          </p:nvSpPr>
          <p:spPr>
            <a:xfrm>
              <a:off x="4512227" y="261812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</a:t>
              </a: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44B2A856-A374-42F8-9BEB-6BABFFAE109C}"/>
                </a:ext>
              </a:extLst>
            </p:cNvPr>
            <p:cNvSpPr txBox="1"/>
            <p:nvPr/>
          </p:nvSpPr>
          <p:spPr>
            <a:xfrm>
              <a:off x="2681551" y="262548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7CE25B33-8493-40FB-87CC-AE9ED2E27D88}"/>
                </a:ext>
              </a:extLst>
            </p:cNvPr>
            <p:cNvSpPr txBox="1"/>
            <p:nvPr/>
          </p:nvSpPr>
          <p:spPr>
            <a:xfrm>
              <a:off x="1345911" y="225615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k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799C32EB-AAB7-4B56-837D-45B022B5FB06}"/>
                </a:ext>
              </a:extLst>
            </p:cNvPr>
            <p:cNvSpPr txBox="1"/>
            <p:nvPr/>
          </p:nvSpPr>
          <p:spPr>
            <a:xfrm>
              <a:off x="1843066" y="2046165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j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C7350A6C-F17F-45D2-964A-8561161B096A}"/>
                </a:ext>
              </a:extLst>
            </p:cNvPr>
            <p:cNvSpPr txBox="1"/>
            <p:nvPr/>
          </p:nvSpPr>
          <p:spPr>
            <a:xfrm>
              <a:off x="3698778" y="2071487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</a:p>
          </p:txBody>
        </p:sp>
      </p:grp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5169D22-C5EC-4995-979F-6F076E8824BF}"/>
              </a:ext>
            </a:extLst>
          </p:cNvPr>
          <p:cNvSpPr txBox="1"/>
          <p:nvPr/>
        </p:nvSpPr>
        <p:spPr>
          <a:xfrm>
            <a:off x="6844701" y="606743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E3D977BB-4EF8-49D0-9485-85FF365398AD}"/>
              </a:ext>
            </a:extLst>
          </p:cNvPr>
          <p:cNvSpPr txBox="1"/>
          <p:nvPr/>
        </p:nvSpPr>
        <p:spPr>
          <a:xfrm>
            <a:off x="-32295" y="-21429"/>
            <a:ext cx="72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02 -</a:t>
            </a: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E05F052D-54CD-4852-B41C-EF12965501B7}"/>
              </a:ext>
            </a:extLst>
          </p:cNvPr>
          <p:cNvSpPr/>
          <p:nvPr/>
        </p:nvSpPr>
        <p:spPr>
          <a:xfrm>
            <a:off x="4045907" y="4405445"/>
            <a:ext cx="3541678" cy="2235419"/>
          </a:xfrm>
          <a:custGeom>
            <a:avLst/>
            <a:gdLst>
              <a:gd name="connsiteX0" fmla="*/ 0 w 3541678"/>
              <a:gd name="connsiteY0" fmla="*/ 1694730 h 2235419"/>
              <a:gd name="connsiteX1" fmla="*/ 1565753 w 3541678"/>
              <a:gd name="connsiteY1" fmla="*/ 2220823 h 2235419"/>
              <a:gd name="connsiteX2" fmla="*/ 3494761 w 3541678"/>
              <a:gd name="connsiteY2" fmla="*/ 1181163 h 2235419"/>
              <a:gd name="connsiteX3" fmla="*/ 2855934 w 3541678"/>
              <a:gd name="connsiteY3" fmla="*/ 53821 h 2235419"/>
              <a:gd name="connsiteX4" fmla="*/ 1841326 w 3541678"/>
              <a:gd name="connsiteY4" fmla="*/ 191607 h 223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678" h="2235419">
                <a:moveTo>
                  <a:pt x="0" y="1694730"/>
                </a:moveTo>
                <a:cubicBezTo>
                  <a:pt x="491646" y="2000573"/>
                  <a:pt x="983293" y="2306417"/>
                  <a:pt x="1565753" y="2220823"/>
                </a:cubicBezTo>
                <a:cubicBezTo>
                  <a:pt x="2148213" y="2135229"/>
                  <a:pt x="3279731" y="1542330"/>
                  <a:pt x="3494761" y="1181163"/>
                </a:cubicBezTo>
                <a:cubicBezTo>
                  <a:pt x="3709791" y="819996"/>
                  <a:pt x="3131506" y="218747"/>
                  <a:pt x="2855934" y="53821"/>
                </a:cubicBezTo>
                <a:cubicBezTo>
                  <a:pt x="2580362" y="-111105"/>
                  <a:pt x="2006252" y="151941"/>
                  <a:pt x="1841326" y="1916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86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Agrupar 73">
            <a:extLst>
              <a:ext uri="{FF2B5EF4-FFF2-40B4-BE49-F238E27FC236}">
                <a16:creationId xmlns:a16="http://schemas.microsoft.com/office/drawing/2014/main" id="{A18A8F43-95D8-41F4-B2A7-94A5446D2795}"/>
              </a:ext>
            </a:extLst>
          </p:cNvPr>
          <p:cNvGrpSpPr/>
          <p:nvPr/>
        </p:nvGrpSpPr>
        <p:grpSpPr>
          <a:xfrm>
            <a:off x="559542" y="815294"/>
            <a:ext cx="5878836" cy="2218950"/>
            <a:chOff x="1924879" y="1396413"/>
            <a:chExt cx="5878836" cy="221895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C085F6BB-D095-4CDE-9C10-E9DF92164F3F}"/>
                </a:ext>
              </a:extLst>
            </p:cNvPr>
            <p:cNvCxnSpPr>
              <a:cxnSpLocks/>
            </p:cNvCxnSpPr>
            <p:nvPr/>
          </p:nvCxnSpPr>
          <p:spPr>
            <a:xfrm>
              <a:off x="4912297" y="1790796"/>
              <a:ext cx="0" cy="1457011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1A2081E-68E7-4647-97FE-35ACECA90425}"/>
                </a:ext>
              </a:extLst>
            </p:cNvPr>
            <p:cNvCxnSpPr>
              <a:cxnSpLocks/>
            </p:cNvCxnSpPr>
            <p:nvPr/>
          </p:nvCxnSpPr>
          <p:spPr>
            <a:xfrm>
              <a:off x="3058375" y="3247806"/>
              <a:ext cx="1853922" cy="1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B386129B-7EF5-48B1-AE01-748AB9527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374" y="1790796"/>
              <a:ext cx="1" cy="145701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46C83398-E895-478F-B05D-B6A3923C13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2297" y="1790796"/>
              <a:ext cx="1853920" cy="145701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528A7C73-776D-4303-A818-472ECCCDA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6565" y="1790796"/>
              <a:ext cx="831808" cy="728505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o 13">
              <a:extLst>
                <a:ext uri="{FF2B5EF4-FFF2-40B4-BE49-F238E27FC236}">
                  <a16:creationId xmlns:a16="http://schemas.microsoft.com/office/drawing/2014/main" id="{FA57E7F5-D0BC-4106-8A3E-F38CF10907DB}"/>
                </a:ext>
              </a:extLst>
            </p:cNvPr>
            <p:cNvSpPr/>
            <p:nvPr/>
          </p:nvSpPr>
          <p:spPr>
            <a:xfrm>
              <a:off x="5839257" y="1765745"/>
              <a:ext cx="1748426" cy="1482060"/>
            </a:xfrm>
            <a:prstGeom prst="arc">
              <a:avLst>
                <a:gd name="adj1" fmla="val 16200000"/>
                <a:gd name="adj2" fmla="val 5024803"/>
              </a:avLst>
            </a:prstGeom>
            <a:ln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8C797C1-BD48-4881-BDC3-342A3855E1D0}"/>
                </a:ext>
              </a:extLst>
            </p:cNvPr>
            <p:cNvSpPr txBox="1"/>
            <p:nvPr/>
          </p:nvSpPr>
          <p:spPr>
            <a:xfrm>
              <a:off x="1924879" y="2322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250AE22-C669-41C5-A407-A9BC183DAECD}"/>
                </a:ext>
              </a:extLst>
            </p:cNvPr>
            <p:cNvSpPr txBox="1"/>
            <p:nvPr/>
          </p:nvSpPr>
          <p:spPr>
            <a:xfrm>
              <a:off x="2907530" y="13964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8457650-DD45-4846-BCA7-C1ACAAD2E255}"/>
                </a:ext>
              </a:extLst>
            </p:cNvPr>
            <p:cNvSpPr txBox="1"/>
            <p:nvPr/>
          </p:nvSpPr>
          <p:spPr>
            <a:xfrm>
              <a:off x="4761454" y="13964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85A9682-DA11-4ABF-92C8-CF1BC77C4F51}"/>
                </a:ext>
              </a:extLst>
            </p:cNvPr>
            <p:cNvSpPr txBox="1"/>
            <p:nvPr/>
          </p:nvSpPr>
          <p:spPr>
            <a:xfrm>
              <a:off x="6615374" y="13981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A1E51C3-7ACF-46B0-A9E2-1BE7A8E9609F}"/>
                </a:ext>
              </a:extLst>
            </p:cNvPr>
            <p:cNvSpPr txBox="1"/>
            <p:nvPr/>
          </p:nvSpPr>
          <p:spPr>
            <a:xfrm>
              <a:off x="6615374" y="32460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D2917B8-B8D5-4A24-AA1C-EF8B76F9C1D8}"/>
                </a:ext>
              </a:extLst>
            </p:cNvPr>
            <p:cNvSpPr txBox="1"/>
            <p:nvPr/>
          </p:nvSpPr>
          <p:spPr>
            <a:xfrm>
              <a:off x="4761454" y="32460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BD082EA-6A19-41C5-9DA5-D5990650E10F}"/>
                </a:ext>
              </a:extLst>
            </p:cNvPr>
            <p:cNvSpPr txBox="1"/>
            <p:nvPr/>
          </p:nvSpPr>
          <p:spPr>
            <a:xfrm>
              <a:off x="2900433" y="32427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FE5E705-1CAB-4A65-A2AB-BBED0162DDC5}"/>
                </a:ext>
              </a:extLst>
            </p:cNvPr>
            <p:cNvSpPr txBox="1"/>
            <p:nvPr/>
          </p:nvSpPr>
          <p:spPr>
            <a:xfrm>
              <a:off x="2557364" y="205137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E68B13B-6829-46AA-9EE4-FA4C960F9009}"/>
                </a:ext>
              </a:extLst>
            </p:cNvPr>
            <p:cNvSpPr txBox="1"/>
            <p:nvPr/>
          </p:nvSpPr>
          <p:spPr>
            <a:xfrm>
              <a:off x="5770278" y="2263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27E3037-3786-4E32-A3B1-E6834005C926}"/>
                </a:ext>
              </a:extLst>
            </p:cNvPr>
            <p:cNvSpPr txBox="1"/>
            <p:nvPr/>
          </p:nvSpPr>
          <p:spPr>
            <a:xfrm>
              <a:off x="7548517" y="22631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FB8B269-4211-49A0-B6CB-CE869EE6B00D}"/>
                </a:ext>
              </a:extLst>
            </p:cNvPr>
            <p:cNvSpPr txBox="1"/>
            <p:nvPr/>
          </p:nvSpPr>
          <p:spPr>
            <a:xfrm>
              <a:off x="3880982" y="292912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1951587-E7AA-44B8-940E-20642335EF2B}"/>
                </a:ext>
              </a:extLst>
            </p:cNvPr>
            <p:cNvSpPr txBox="1"/>
            <p:nvPr/>
          </p:nvSpPr>
          <p:spPr>
            <a:xfrm>
              <a:off x="3042497" y="2349805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j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24260866-D554-4136-9F9F-DD304DE3DE6A}"/>
                </a:ext>
              </a:extLst>
            </p:cNvPr>
            <p:cNvSpPr txBox="1"/>
            <p:nvPr/>
          </p:nvSpPr>
          <p:spPr>
            <a:xfrm>
              <a:off x="4898209" y="2375127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</a:p>
          </p:txBody>
        </p: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62D8C75-F925-443C-83DB-1408900CA7A9}"/>
              </a:ext>
            </a:extLst>
          </p:cNvPr>
          <p:cNvSpPr txBox="1"/>
          <p:nvPr/>
        </p:nvSpPr>
        <p:spPr>
          <a:xfrm>
            <a:off x="233195" y="353022"/>
            <a:ext cx="63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g)  Os arcos {a, b, d, i, k} 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D74AA80E-ECC1-4548-BC76-45912F754E5C}"/>
              </a:ext>
            </a:extLst>
          </p:cNvPr>
          <p:cNvCxnSpPr>
            <a:cxnSpLocks/>
          </p:cNvCxnSpPr>
          <p:nvPr/>
        </p:nvCxnSpPr>
        <p:spPr>
          <a:xfrm>
            <a:off x="3546960" y="3888496"/>
            <a:ext cx="0" cy="1457011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F162ACB9-4282-49A7-B131-847DB4706AC8}"/>
              </a:ext>
            </a:extLst>
          </p:cNvPr>
          <p:cNvCxnSpPr>
            <a:cxnSpLocks/>
          </p:cNvCxnSpPr>
          <p:nvPr/>
        </p:nvCxnSpPr>
        <p:spPr>
          <a:xfrm>
            <a:off x="3546960" y="3888496"/>
            <a:ext cx="1853921" cy="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D53FE9B-9715-4AF9-9184-6855ADE3C481}"/>
              </a:ext>
            </a:extLst>
          </p:cNvPr>
          <p:cNvCxnSpPr>
            <a:cxnSpLocks/>
          </p:cNvCxnSpPr>
          <p:nvPr/>
        </p:nvCxnSpPr>
        <p:spPr>
          <a:xfrm flipV="1">
            <a:off x="5400881" y="3888495"/>
            <a:ext cx="0" cy="1457013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29277299-A522-4F12-9416-07BF6897381F}"/>
              </a:ext>
            </a:extLst>
          </p:cNvPr>
          <p:cNvCxnSpPr>
            <a:cxnSpLocks/>
          </p:cNvCxnSpPr>
          <p:nvPr/>
        </p:nvCxnSpPr>
        <p:spPr>
          <a:xfrm flipH="1">
            <a:off x="3546960" y="5345507"/>
            <a:ext cx="1853921" cy="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4CAAFEDE-61C8-4550-A810-CF7837DE3D92}"/>
              </a:ext>
            </a:extLst>
          </p:cNvPr>
          <p:cNvCxnSpPr>
            <a:cxnSpLocks/>
          </p:cNvCxnSpPr>
          <p:nvPr/>
        </p:nvCxnSpPr>
        <p:spPr>
          <a:xfrm flipV="1">
            <a:off x="1693037" y="3888496"/>
            <a:ext cx="1" cy="145701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0AA7C55-9E04-430B-BC55-8E0B76D45392}"/>
              </a:ext>
            </a:extLst>
          </p:cNvPr>
          <p:cNvCxnSpPr>
            <a:cxnSpLocks/>
          </p:cNvCxnSpPr>
          <p:nvPr/>
        </p:nvCxnSpPr>
        <p:spPr>
          <a:xfrm flipH="1" flipV="1">
            <a:off x="3546960" y="3888496"/>
            <a:ext cx="1853920" cy="145701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AD4BE9E3-2D35-40AF-B556-D7135169C5FE}"/>
              </a:ext>
            </a:extLst>
          </p:cNvPr>
          <p:cNvCxnSpPr>
            <a:cxnSpLocks/>
          </p:cNvCxnSpPr>
          <p:nvPr/>
        </p:nvCxnSpPr>
        <p:spPr>
          <a:xfrm flipV="1">
            <a:off x="861228" y="3888496"/>
            <a:ext cx="831808" cy="728505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B709227-B8E1-40F9-81CB-2D8AAD899751}"/>
              </a:ext>
            </a:extLst>
          </p:cNvPr>
          <p:cNvCxnSpPr>
            <a:cxnSpLocks/>
          </p:cNvCxnSpPr>
          <p:nvPr/>
        </p:nvCxnSpPr>
        <p:spPr>
          <a:xfrm>
            <a:off x="861228" y="4617001"/>
            <a:ext cx="831808" cy="72850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o 88">
            <a:extLst>
              <a:ext uri="{FF2B5EF4-FFF2-40B4-BE49-F238E27FC236}">
                <a16:creationId xmlns:a16="http://schemas.microsoft.com/office/drawing/2014/main" id="{D008E83A-D22A-4BC3-BADC-9E61B18713B6}"/>
              </a:ext>
            </a:extLst>
          </p:cNvPr>
          <p:cNvSpPr/>
          <p:nvPr/>
        </p:nvSpPr>
        <p:spPr>
          <a:xfrm>
            <a:off x="4473920" y="3863445"/>
            <a:ext cx="1748426" cy="1482060"/>
          </a:xfrm>
          <a:prstGeom prst="arc">
            <a:avLst>
              <a:gd name="adj1" fmla="val 16200000"/>
              <a:gd name="adj2" fmla="val 50248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DD436C4-C9B1-49BD-9C7F-96B8E4F2F358}"/>
              </a:ext>
            </a:extLst>
          </p:cNvPr>
          <p:cNvSpPr txBox="1"/>
          <p:nvPr/>
        </p:nvSpPr>
        <p:spPr>
          <a:xfrm>
            <a:off x="559542" y="4419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AB477D33-9A32-46D0-8CDA-CE351ABC231E}"/>
              </a:ext>
            </a:extLst>
          </p:cNvPr>
          <p:cNvSpPr txBox="1"/>
          <p:nvPr/>
        </p:nvSpPr>
        <p:spPr>
          <a:xfrm>
            <a:off x="1542193" y="3494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D313A06B-B9C2-4B60-9AC7-3E5BB7F8CFA4}"/>
              </a:ext>
            </a:extLst>
          </p:cNvPr>
          <p:cNvSpPr txBox="1"/>
          <p:nvPr/>
        </p:nvSpPr>
        <p:spPr>
          <a:xfrm>
            <a:off x="3396117" y="3494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19B2E7D-A614-46DE-A068-CB4B7756DA87}"/>
              </a:ext>
            </a:extLst>
          </p:cNvPr>
          <p:cNvSpPr txBox="1"/>
          <p:nvPr/>
        </p:nvSpPr>
        <p:spPr>
          <a:xfrm>
            <a:off x="5250037" y="3495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F310A78-074F-4BAF-B350-545EF3BD118A}"/>
              </a:ext>
            </a:extLst>
          </p:cNvPr>
          <p:cNvSpPr txBox="1"/>
          <p:nvPr/>
        </p:nvSpPr>
        <p:spPr>
          <a:xfrm>
            <a:off x="5250037" y="5343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7C90090-D6A3-4584-8570-CD3B5556A223}"/>
              </a:ext>
            </a:extLst>
          </p:cNvPr>
          <p:cNvSpPr txBox="1"/>
          <p:nvPr/>
        </p:nvSpPr>
        <p:spPr>
          <a:xfrm>
            <a:off x="3396117" y="5343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50ABD40A-F9BB-434A-B56A-60EEA4DB279F}"/>
              </a:ext>
            </a:extLst>
          </p:cNvPr>
          <p:cNvSpPr txBox="1"/>
          <p:nvPr/>
        </p:nvSpPr>
        <p:spPr>
          <a:xfrm>
            <a:off x="1535096" y="5340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5CC716F-29AB-4632-8573-C59019C9476B}"/>
              </a:ext>
            </a:extLst>
          </p:cNvPr>
          <p:cNvSpPr txBox="1"/>
          <p:nvPr/>
        </p:nvSpPr>
        <p:spPr>
          <a:xfrm>
            <a:off x="1192027" y="414907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0067DB3-4D99-4B15-9F8F-A6C1006B9282}"/>
              </a:ext>
            </a:extLst>
          </p:cNvPr>
          <p:cNvSpPr txBox="1"/>
          <p:nvPr/>
        </p:nvSpPr>
        <p:spPr>
          <a:xfrm>
            <a:off x="4400133" y="380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5F3C57E-1B68-461D-89E4-CABD66B6DA2A}"/>
              </a:ext>
            </a:extLst>
          </p:cNvPr>
          <p:cNvSpPr txBox="1"/>
          <p:nvPr/>
        </p:nvSpPr>
        <p:spPr>
          <a:xfrm>
            <a:off x="4404941" y="4360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2DB52493-5512-40FD-9662-AE0A28173C1F}"/>
              </a:ext>
            </a:extLst>
          </p:cNvPr>
          <p:cNvSpPr txBox="1"/>
          <p:nvPr/>
        </p:nvSpPr>
        <p:spPr>
          <a:xfrm>
            <a:off x="5381195" y="43628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E8DC0D77-7E15-4FF6-BAE5-E5C27576F2B6}"/>
              </a:ext>
            </a:extLst>
          </p:cNvPr>
          <p:cNvSpPr txBox="1"/>
          <p:nvPr/>
        </p:nvSpPr>
        <p:spPr>
          <a:xfrm>
            <a:off x="6183180" y="436089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84D7395-813D-496F-9564-4918B801A914}"/>
              </a:ext>
            </a:extLst>
          </p:cNvPr>
          <p:cNvSpPr txBox="1"/>
          <p:nvPr/>
        </p:nvSpPr>
        <p:spPr>
          <a:xfrm>
            <a:off x="4346321" y="50194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5EBFF7B5-8AB8-4738-8CC3-F13389C9ED89}"/>
              </a:ext>
            </a:extLst>
          </p:cNvPr>
          <p:cNvSpPr txBox="1"/>
          <p:nvPr/>
        </p:nvSpPr>
        <p:spPr>
          <a:xfrm>
            <a:off x="1180005" y="465749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E07B1A8E-57F0-4203-87C7-6452E7C418D4}"/>
              </a:ext>
            </a:extLst>
          </p:cNvPr>
          <p:cNvSpPr txBox="1"/>
          <p:nvPr/>
        </p:nvSpPr>
        <p:spPr>
          <a:xfrm>
            <a:off x="1677160" y="44475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A2EB579-A9EC-46DE-A247-8245AFD12D25}"/>
              </a:ext>
            </a:extLst>
          </p:cNvPr>
          <p:cNvSpPr txBox="1"/>
          <p:nvPr/>
        </p:nvSpPr>
        <p:spPr>
          <a:xfrm>
            <a:off x="3532872" y="447282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7672AA97-B75E-4E3B-BB0C-671024833436}"/>
              </a:ext>
            </a:extLst>
          </p:cNvPr>
          <p:cNvSpPr txBox="1"/>
          <p:nvPr/>
        </p:nvSpPr>
        <p:spPr>
          <a:xfrm>
            <a:off x="346206" y="3517248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228C7BA7-6422-407B-8191-8C8F729DACB8}"/>
              </a:ext>
            </a:extLst>
          </p:cNvPr>
          <p:cNvSpPr txBox="1"/>
          <p:nvPr/>
        </p:nvSpPr>
        <p:spPr>
          <a:xfrm>
            <a:off x="204083" y="3236790"/>
            <a:ext cx="63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h)  Os arcos {a, h} </a:t>
            </a:r>
          </a:p>
        </p:txBody>
      </p:sp>
    </p:spTree>
    <p:extLst>
      <p:ext uri="{BB962C8B-B14F-4D97-AF65-F5344CB8AC3E}">
        <p14:creationId xmlns:p14="http://schemas.microsoft.com/office/powerpoint/2010/main" val="420396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55E63AE-994D-46AA-9072-5E4BA339BFC6}"/>
              </a:ext>
            </a:extLst>
          </p:cNvPr>
          <p:cNvGrpSpPr/>
          <p:nvPr/>
        </p:nvGrpSpPr>
        <p:grpSpPr>
          <a:xfrm>
            <a:off x="277906" y="369332"/>
            <a:ext cx="3976923" cy="1950482"/>
            <a:chOff x="1099364" y="1000454"/>
            <a:chExt cx="3976923" cy="1950482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C20BE71-C469-46B9-8FD2-0A9F74C64E37}"/>
                </a:ext>
              </a:extLst>
            </p:cNvPr>
            <p:cNvSpPr/>
            <p:nvPr/>
          </p:nvSpPr>
          <p:spPr>
            <a:xfrm>
              <a:off x="1734855" y="1302707"/>
              <a:ext cx="112734" cy="1127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82F9BA3B-6885-410D-A8B7-291282F9E46C}"/>
                </a:ext>
              </a:extLst>
            </p:cNvPr>
            <p:cNvCxnSpPr>
              <a:stCxn id="6" idx="6"/>
            </p:cNvCxnSpPr>
            <p:nvPr/>
          </p:nvCxnSpPr>
          <p:spPr>
            <a:xfrm>
              <a:off x="1847589" y="1359074"/>
              <a:ext cx="1321496" cy="0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40FFFFD-C7EA-4598-B1B2-F380C05603E9}"/>
                </a:ext>
              </a:extLst>
            </p:cNvPr>
            <p:cNvSpPr/>
            <p:nvPr/>
          </p:nvSpPr>
          <p:spPr>
            <a:xfrm>
              <a:off x="3169085" y="1302707"/>
              <a:ext cx="112734" cy="1127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BA585DC-7D2B-4556-8BAD-68A1F15F4AB6}"/>
                </a:ext>
              </a:extLst>
            </p:cNvPr>
            <p:cNvSpPr/>
            <p:nvPr/>
          </p:nvSpPr>
          <p:spPr>
            <a:xfrm>
              <a:off x="1734855" y="2457189"/>
              <a:ext cx="112734" cy="1127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7D19ADE-7EB5-4195-B38F-10938C77D199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1791222" y="1415441"/>
              <a:ext cx="0" cy="1041748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336A52A3-BD23-4B09-9735-DCC161332A37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1831079" y="1398931"/>
              <a:ext cx="1354516" cy="1074768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6D18B15-8D9F-451A-8412-28E2684B3DF3}"/>
                </a:ext>
              </a:extLst>
            </p:cNvPr>
            <p:cNvSpPr/>
            <p:nvPr/>
          </p:nvSpPr>
          <p:spPr>
            <a:xfrm>
              <a:off x="4235885" y="2457189"/>
              <a:ext cx="112734" cy="1127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AC6BA39-868F-4A9D-ABC3-829C1887AFB9}"/>
                </a:ext>
              </a:extLst>
            </p:cNvPr>
            <p:cNvCxnSpPr>
              <a:cxnSpLocks/>
              <a:stCxn id="9" idx="5"/>
              <a:endCxn id="19" idx="1"/>
            </p:cNvCxnSpPr>
            <p:nvPr/>
          </p:nvCxnSpPr>
          <p:spPr>
            <a:xfrm>
              <a:off x="3265309" y="1398931"/>
              <a:ext cx="987086" cy="1074768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63EDCC6-C7C6-4DDB-BC93-29555A02C3C0}"/>
                </a:ext>
              </a:extLst>
            </p:cNvPr>
            <p:cNvCxnSpPr>
              <a:cxnSpLocks/>
              <a:stCxn id="10" idx="6"/>
              <a:endCxn id="19" idx="2"/>
            </p:cNvCxnSpPr>
            <p:nvPr/>
          </p:nvCxnSpPr>
          <p:spPr>
            <a:xfrm>
              <a:off x="1847589" y="2513556"/>
              <a:ext cx="2388296" cy="0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FF937FA-7547-487F-83E8-E4BCF766ED30}"/>
                </a:ext>
              </a:extLst>
            </p:cNvPr>
            <p:cNvSpPr/>
            <p:nvPr/>
          </p:nvSpPr>
          <p:spPr>
            <a:xfrm>
              <a:off x="1116247" y="1327759"/>
              <a:ext cx="3167654" cy="1540723"/>
            </a:xfrm>
            <a:custGeom>
              <a:avLst/>
              <a:gdLst>
                <a:gd name="connsiteX0" fmla="*/ 674975 w 3167654"/>
                <a:gd name="connsiteY0" fmla="*/ 0 h 1540723"/>
                <a:gd name="connsiteX1" fmla="*/ 161408 w 3167654"/>
                <a:gd name="connsiteY1" fmla="*/ 1490597 h 1540723"/>
                <a:gd name="connsiteX2" fmla="*/ 3167654 w 3167654"/>
                <a:gd name="connsiteY2" fmla="*/ 1177446 h 154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7654" h="1540723">
                  <a:moveTo>
                    <a:pt x="674975" y="0"/>
                  </a:moveTo>
                  <a:cubicBezTo>
                    <a:pt x="210468" y="647178"/>
                    <a:pt x="-254038" y="1294356"/>
                    <a:pt x="161408" y="1490597"/>
                  </a:cubicBezTo>
                  <a:cubicBezTo>
                    <a:pt x="576854" y="1686838"/>
                    <a:pt x="2637386" y="1248427"/>
                    <a:pt x="3167654" y="1177446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rco 36">
              <a:extLst>
                <a:ext uri="{FF2B5EF4-FFF2-40B4-BE49-F238E27FC236}">
                  <a16:creationId xmlns:a16="http://schemas.microsoft.com/office/drawing/2014/main" id="{092ADD87-5BE3-4E25-A40E-ACD511419E30}"/>
                </a:ext>
              </a:extLst>
            </p:cNvPr>
            <p:cNvSpPr/>
            <p:nvPr/>
          </p:nvSpPr>
          <p:spPr>
            <a:xfrm rot="20159280">
              <a:off x="4271843" y="2373324"/>
              <a:ext cx="572547" cy="577612"/>
            </a:xfrm>
            <a:prstGeom prst="arc">
              <a:avLst>
                <a:gd name="adj1" fmla="val 14809126"/>
                <a:gd name="adj2" fmla="val 13142131"/>
              </a:avLst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F665445-FC79-49DE-AA2C-F53AF60D84F0}"/>
                </a:ext>
              </a:extLst>
            </p:cNvPr>
            <p:cNvSpPr txBox="1"/>
            <p:nvPr/>
          </p:nvSpPr>
          <p:spPr>
            <a:xfrm>
              <a:off x="3074609" y="10096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F53B8CA-1063-43D7-85DD-019A9DE41650}"/>
                </a:ext>
              </a:extLst>
            </p:cNvPr>
            <p:cNvSpPr txBox="1"/>
            <p:nvPr/>
          </p:nvSpPr>
          <p:spPr>
            <a:xfrm>
              <a:off x="1640379" y="10004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C0C2190-31B9-485B-B76F-69F211CB2525}"/>
                </a:ext>
              </a:extLst>
            </p:cNvPr>
            <p:cNvSpPr txBox="1"/>
            <p:nvPr/>
          </p:nvSpPr>
          <p:spPr>
            <a:xfrm>
              <a:off x="1497887" y="23507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CB282B9F-F293-457E-A1BD-8ECC2F4046B8}"/>
                </a:ext>
              </a:extLst>
            </p:cNvPr>
            <p:cNvSpPr txBox="1"/>
            <p:nvPr/>
          </p:nvSpPr>
          <p:spPr>
            <a:xfrm>
              <a:off x="4254568" y="24183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5B2118D-41AE-4B92-865F-47B3E60EE880}"/>
                </a:ext>
              </a:extLst>
            </p:cNvPr>
            <p:cNvSpPr txBox="1"/>
            <p:nvPr/>
          </p:nvSpPr>
          <p:spPr>
            <a:xfrm>
              <a:off x="2321735" y="132775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78843FF-ADE1-47E9-BB8D-81AC019BEA9E}"/>
                </a:ext>
              </a:extLst>
            </p:cNvPr>
            <p:cNvSpPr txBox="1"/>
            <p:nvPr/>
          </p:nvSpPr>
          <p:spPr>
            <a:xfrm>
              <a:off x="1734855" y="17662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E1FF75A-BC49-4871-A872-E3522D78887A}"/>
                </a:ext>
              </a:extLst>
            </p:cNvPr>
            <p:cNvSpPr txBox="1"/>
            <p:nvPr/>
          </p:nvSpPr>
          <p:spPr>
            <a:xfrm>
              <a:off x="2508337" y="18305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668DA853-0235-43FB-8C2C-B0C920EFE8CF}"/>
                </a:ext>
              </a:extLst>
            </p:cNvPr>
            <p:cNvSpPr txBox="1"/>
            <p:nvPr/>
          </p:nvSpPr>
          <p:spPr>
            <a:xfrm>
              <a:off x="3744681" y="1697091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F8065EFC-806C-4F70-8B1C-FB8E93902BD7}"/>
                </a:ext>
              </a:extLst>
            </p:cNvPr>
            <p:cNvSpPr txBox="1"/>
            <p:nvPr/>
          </p:nvSpPr>
          <p:spPr>
            <a:xfrm>
              <a:off x="4821089" y="245718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B7B5C4C-870A-433D-80E5-80B28B6E1205}"/>
                </a:ext>
              </a:extLst>
            </p:cNvPr>
            <p:cNvSpPr txBox="1"/>
            <p:nvPr/>
          </p:nvSpPr>
          <p:spPr>
            <a:xfrm>
              <a:off x="2812078" y="223371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8AE609B3-5914-4191-A1F8-7329E8A95729}"/>
                </a:ext>
              </a:extLst>
            </p:cNvPr>
            <p:cNvSpPr txBox="1"/>
            <p:nvPr/>
          </p:nvSpPr>
          <p:spPr>
            <a:xfrm>
              <a:off x="1099364" y="238525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</a:t>
              </a:r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6DD4FEB-0EFC-427F-8112-3FF011954F15}"/>
              </a:ext>
            </a:extLst>
          </p:cNvPr>
          <p:cNvSpPr txBox="1"/>
          <p:nvPr/>
        </p:nvSpPr>
        <p:spPr>
          <a:xfrm>
            <a:off x="6838" y="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03 -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4A8B534-C684-4221-B2F9-2DB4D90D0CC2}"/>
              </a:ext>
            </a:extLst>
          </p:cNvPr>
          <p:cNvSpPr txBox="1"/>
          <p:nvPr/>
        </p:nvSpPr>
        <p:spPr>
          <a:xfrm>
            <a:off x="294789" y="3093929"/>
            <a:ext cx="80327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a) </a:t>
            </a:r>
          </a:p>
          <a:p>
            <a:r>
              <a:rPr lang="pt-BR" dirty="0"/>
              <a:t>N = {1, 2, 3, 4}</a:t>
            </a:r>
          </a:p>
          <a:p>
            <a:r>
              <a:rPr lang="pt-BR" dirty="0"/>
              <a:t>A = {a, b, c, d, e, f, g)</a:t>
            </a:r>
          </a:p>
          <a:p>
            <a:r>
              <a:rPr lang="pt-BR" dirty="0"/>
              <a:t>g = {g(a)=(2, 4), g(b)=(3, 1), g(c)=(1, 2), g(d)=(4, 1), g(e)=(3, 4), g(f)=(2, 2), g(g)=(2, 3)}</a:t>
            </a:r>
          </a:p>
          <a:p>
            <a:endParaRPr lang="pt-BR" dirty="0"/>
          </a:p>
          <a:p>
            <a:r>
              <a:rPr lang="pt-BR" dirty="0"/>
              <a:t>b)</a:t>
            </a:r>
          </a:p>
          <a:p>
            <a:r>
              <a:rPr lang="pt-BR" dirty="0"/>
              <a:t>     1  2  3  4</a:t>
            </a:r>
          </a:p>
          <a:p>
            <a:r>
              <a:rPr lang="pt-BR" dirty="0"/>
              <a:t>1   0  1  0  0</a:t>
            </a:r>
          </a:p>
          <a:p>
            <a:r>
              <a:rPr lang="pt-BR" dirty="0"/>
              <a:t>2   0  1  1  1</a:t>
            </a:r>
          </a:p>
          <a:p>
            <a:r>
              <a:rPr lang="pt-BR" dirty="0"/>
              <a:t>3   1  0  0  1</a:t>
            </a:r>
          </a:p>
          <a:p>
            <a:r>
              <a:rPr lang="pt-BR" dirty="0"/>
              <a:t>4   1 0  0  0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82A0D6C8-4BC0-4B75-9F67-42289A972A4C}"/>
              </a:ext>
            </a:extLst>
          </p:cNvPr>
          <p:cNvCxnSpPr/>
          <p:nvPr/>
        </p:nvCxnSpPr>
        <p:spPr>
          <a:xfrm flipV="1">
            <a:off x="548974" y="5073041"/>
            <a:ext cx="11382" cy="116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A683565-0B09-45E0-9E44-9CBFC77B6265}"/>
              </a:ext>
            </a:extLst>
          </p:cNvPr>
          <p:cNvCxnSpPr/>
          <p:nvPr/>
        </p:nvCxnSpPr>
        <p:spPr>
          <a:xfrm flipV="1">
            <a:off x="1488895" y="5073041"/>
            <a:ext cx="11382" cy="116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5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8B2A06E-E46A-4C63-AED8-09C9DD61AC16}"/>
              </a:ext>
            </a:extLst>
          </p:cNvPr>
          <p:cNvSpPr txBox="1"/>
          <p:nvPr/>
        </p:nvSpPr>
        <p:spPr>
          <a:xfrm>
            <a:off x="538620" y="676405"/>
            <a:ext cx="110604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04 – Segundo o teorema de Kuratowski, um grafo finito é  planar se, e somente se, ele não possuir um </a:t>
            </a:r>
            <a:r>
              <a:rPr lang="pt-BR" dirty="0" err="1"/>
              <a:t>subgrafo</a:t>
            </a:r>
            <a:r>
              <a:rPr lang="pt-BR" dirty="0"/>
              <a:t> que seja divisão de K5 ou K3, 3.</a:t>
            </a:r>
          </a:p>
          <a:p>
            <a:endParaRPr lang="pt-BR" dirty="0"/>
          </a:p>
          <a:p>
            <a:r>
              <a:rPr lang="pt-BR" dirty="0"/>
              <a:t>05 – </a:t>
            </a:r>
          </a:p>
          <a:p>
            <a:r>
              <a:rPr lang="pt-BR" dirty="0"/>
              <a:t>     </a:t>
            </a:r>
          </a:p>
          <a:p>
            <a:r>
              <a:rPr lang="pt-BR" dirty="0"/>
              <a:t>     1  2  3  4  5          </a:t>
            </a:r>
          </a:p>
          <a:p>
            <a:r>
              <a:rPr lang="pt-BR" dirty="0"/>
              <a:t>1   1  1  0  0  0</a:t>
            </a:r>
          </a:p>
          <a:p>
            <a:r>
              <a:rPr lang="pt-BR" dirty="0"/>
              <a:t>2   0  0  1  0  1</a:t>
            </a:r>
          </a:p>
          <a:p>
            <a:r>
              <a:rPr lang="pt-BR" dirty="0"/>
              <a:t>3   0  0  0  1  0</a:t>
            </a:r>
          </a:p>
          <a:p>
            <a:r>
              <a:rPr lang="pt-BR" dirty="0"/>
              <a:t>4   1  0  0  0  1</a:t>
            </a:r>
          </a:p>
          <a:p>
            <a:r>
              <a:rPr lang="pt-BR" dirty="0"/>
              <a:t>5   0  1  0  0  1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B7FB0AC-E345-4400-8D95-733B6AFBB28D}"/>
              </a:ext>
            </a:extLst>
          </p:cNvPr>
          <p:cNvCxnSpPr/>
          <p:nvPr/>
        </p:nvCxnSpPr>
        <p:spPr>
          <a:xfrm flipV="1">
            <a:off x="803868" y="2351314"/>
            <a:ext cx="0" cy="136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5E05B95-91FF-4EF4-BB1E-D1C80C215191}"/>
              </a:ext>
            </a:extLst>
          </p:cNvPr>
          <p:cNvCxnSpPr/>
          <p:nvPr/>
        </p:nvCxnSpPr>
        <p:spPr>
          <a:xfrm flipV="1">
            <a:off x="2001297" y="2351314"/>
            <a:ext cx="0" cy="136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3A63B83-7FD3-4959-95AA-10A74E418C98}"/>
              </a:ext>
            </a:extLst>
          </p:cNvPr>
          <p:cNvCxnSpPr>
            <a:cxnSpLocks/>
          </p:cNvCxnSpPr>
          <p:nvPr/>
        </p:nvCxnSpPr>
        <p:spPr>
          <a:xfrm flipV="1">
            <a:off x="4070740" y="2096350"/>
            <a:ext cx="861837" cy="603058"/>
          </a:xfrm>
          <a:prstGeom prst="line">
            <a:avLst/>
          </a:prstGeom>
          <a:ln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CE86211-AA89-4A8C-9566-D6732192524A}"/>
              </a:ext>
            </a:extLst>
          </p:cNvPr>
          <p:cNvCxnSpPr>
            <a:cxnSpLocks/>
          </p:cNvCxnSpPr>
          <p:nvPr/>
        </p:nvCxnSpPr>
        <p:spPr>
          <a:xfrm>
            <a:off x="4951897" y="2069956"/>
            <a:ext cx="854336" cy="589587"/>
          </a:xfrm>
          <a:prstGeom prst="line">
            <a:avLst/>
          </a:prstGeom>
          <a:ln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5E327D6-BC39-4A57-8923-54DD9911AADB}"/>
              </a:ext>
            </a:extLst>
          </p:cNvPr>
          <p:cNvCxnSpPr>
            <a:cxnSpLocks/>
          </p:cNvCxnSpPr>
          <p:nvPr/>
        </p:nvCxnSpPr>
        <p:spPr>
          <a:xfrm flipV="1">
            <a:off x="5533418" y="2693597"/>
            <a:ext cx="272815" cy="945673"/>
          </a:xfrm>
          <a:prstGeom prst="line">
            <a:avLst/>
          </a:prstGeom>
          <a:ln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FA17B9B-39DA-4B9C-8351-6B78E7A373A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305781" y="2069957"/>
            <a:ext cx="639160" cy="1620610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C33FE04-A817-47C0-B6BD-1EA96E9AE510}"/>
              </a:ext>
            </a:extLst>
          </p:cNvPr>
          <p:cNvSpPr txBox="1"/>
          <p:nvPr/>
        </p:nvSpPr>
        <p:spPr>
          <a:xfrm>
            <a:off x="3769053" y="2508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14DD0C-56A3-417F-BFFD-7A87E42E266A}"/>
              </a:ext>
            </a:extLst>
          </p:cNvPr>
          <p:cNvSpPr txBox="1"/>
          <p:nvPr/>
        </p:nvSpPr>
        <p:spPr>
          <a:xfrm>
            <a:off x="4801054" y="1669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623B1A5-6DA1-411F-B7A2-55CBFCD1FADE}"/>
              </a:ext>
            </a:extLst>
          </p:cNvPr>
          <p:cNvSpPr txBox="1"/>
          <p:nvPr/>
        </p:nvSpPr>
        <p:spPr>
          <a:xfrm>
            <a:off x="5918018" y="2496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33578BB-C852-4814-8739-875A1DAA4CB2}"/>
              </a:ext>
            </a:extLst>
          </p:cNvPr>
          <p:cNvSpPr txBox="1"/>
          <p:nvPr/>
        </p:nvSpPr>
        <p:spPr>
          <a:xfrm>
            <a:off x="5504547" y="3639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74411D8-94BB-4C6B-9A08-A20F0AB91205}"/>
              </a:ext>
            </a:extLst>
          </p:cNvPr>
          <p:cNvSpPr txBox="1"/>
          <p:nvPr/>
        </p:nvSpPr>
        <p:spPr>
          <a:xfrm>
            <a:off x="4154938" y="3690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894B0CEF-DE32-4E06-8301-6E785D6DD832}"/>
              </a:ext>
            </a:extLst>
          </p:cNvPr>
          <p:cNvSpPr/>
          <p:nvPr/>
        </p:nvSpPr>
        <p:spPr>
          <a:xfrm>
            <a:off x="3657606" y="2426747"/>
            <a:ext cx="413131" cy="467172"/>
          </a:xfrm>
          <a:prstGeom prst="arc">
            <a:avLst>
              <a:gd name="adj1" fmla="val 1875233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D26EAD65-BE51-46FC-B79F-BB18B57BC87D}"/>
              </a:ext>
            </a:extLst>
          </p:cNvPr>
          <p:cNvCxnSpPr>
            <a:cxnSpLocks/>
          </p:cNvCxnSpPr>
          <p:nvPr/>
        </p:nvCxnSpPr>
        <p:spPr>
          <a:xfrm>
            <a:off x="4110172" y="2725801"/>
            <a:ext cx="1375055" cy="976393"/>
          </a:xfrm>
          <a:prstGeom prst="line">
            <a:avLst/>
          </a:prstGeom>
          <a:ln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6D8B2AFC-2CC9-4329-B025-0DE1D1E50672}"/>
              </a:ext>
            </a:extLst>
          </p:cNvPr>
          <p:cNvSpPr/>
          <p:nvPr/>
        </p:nvSpPr>
        <p:spPr>
          <a:xfrm>
            <a:off x="4308953" y="2204581"/>
            <a:ext cx="741870" cy="1528175"/>
          </a:xfrm>
          <a:custGeom>
            <a:avLst/>
            <a:gdLst>
              <a:gd name="connsiteX0" fmla="*/ 0 w 741870"/>
              <a:gd name="connsiteY0" fmla="*/ 1528175 h 1528175"/>
              <a:gd name="connsiteX1" fmla="*/ 688932 w 741870"/>
              <a:gd name="connsiteY1" fmla="*/ 964504 h 1528175"/>
              <a:gd name="connsiteX2" fmla="*/ 688932 w 741870"/>
              <a:gd name="connsiteY2" fmla="*/ 0 h 1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870" h="1528175">
                <a:moveTo>
                  <a:pt x="0" y="1528175"/>
                </a:moveTo>
                <a:cubicBezTo>
                  <a:pt x="287055" y="1373687"/>
                  <a:pt x="574110" y="1219200"/>
                  <a:pt x="688932" y="964504"/>
                </a:cubicBezTo>
                <a:cubicBezTo>
                  <a:pt x="803754" y="709808"/>
                  <a:pt x="697283" y="139874"/>
                  <a:pt x="688932" y="0"/>
                </a:cubicBezTo>
              </a:path>
            </a:pathLst>
          </a:custGeom>
          <a:noFill/>
          <a:ln>
            <a:headEnd type="oval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6EC61F0E-14B1-41DE-8E5D-9C7E5E8C042F}"/>
              </a:ext>
            </a:extLst>
          </p:cNvPr>
          <p:cNvSpPr/>
          <p:nvPr/>
        </p:nvSpPr>
        <p:spPr>
          <a:xfrm rot="3737759">
            <a:off x="3964930" y="3753394"/>
            <a:ext cx="536728" cy="510415"/>
          </a:xfrm>
          <a:prstGeom prst="arc">
            <a:avLst>
              <a:gd name="adj1" fmla="val 14667707"/>
              <a:gd name="adj2" fmla="val 12724259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A569895-BC96-49E5-A94E-34E7EEF6EA81}"/>
              </a:ext>
            </a:extLst>
          </p:cNvPr>
          <p:cNvCxnSpPr>
            <a:cxnSpLocks/>
          </p:cNvCxnSpPr>
          <p:nvPr/>
        </p:nvCxnSpPr>
        <p:spPr>
          <a:xfrm flipV="1">
            <a:off x="4456624" y="3699540"/>
            <a:ext cx="1021029" cy="54933"/>
          </a:xfrm>
          <a:prstGeom prst="line">
            <a:avLst/>
          </a:prstGeom>
          <a:ln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0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4BF55F7-F1C9-4E49-809E-367B6329F867}"/>
              </a:ext>
            </a:extLst>
          </p:cNvPr>
          <p:cNvSpPr txBox="1"/>
          <p:nvPr/>
        </p:nvSpPr>
        <p:spPr>
          <a:xfrm>
            <a:off x="0" y="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06 –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72CF1CE8-5048-4502-93A7-0CE97C39E3E5}"/>
              </a:ext>
            </a:extLst>
          </p:cNvPr>
          <p:cNvGrpSpPr/>
          <p:nvPr/>
        </p:nvGrpSpPr>
        <p:grpSpPr>
          <a:xfrm>
            <a:off x="361924" y="184666"/>
            <a:ext cx="5368707" cy="4104291"/>
            <a:chOff x="925596" y="2487073"/>
            <a:chExt cx="5368707" cy="410429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629F6C48-7579-4523-AD9E-364B1708E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8579" y="5812070"/>
              <a:ext cx="1696930" cy="12533"/>
            </a:xfrm>
            <a:prstGeom prst="line">
              <a:avLst/>
            </a:prstGeom>
            <a:ln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2AC83723-536D-40DC-92B7-F8ABC6E0CC2E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flipV="1">
              <a:off x="4231977" y="4085717"/>
              <a:ext cx="523745" cy="1601099"/>
            </a:xfrm>
            <a:prstGeom prst="line">
              <a:avLst/>
            </a:prstGeom>
            <a:ln>
              <a:headEnd type="triangl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CE91784-7AE0-44A4-951D-997333E276BF}"/>
                </a:ext>
              </a:extLst>
            </p:cNvPr>
            <p:cNvSpPr txBox="1"/>
            <p:nvPr/>
          </p:nvSpPr>
          <p:spPr>
            <a:xfrm>
              <a:off x="3049559" y="26494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5B09C1E-C69B-4211-A080-646A1D143A1F}"/>
                </a:ext>
              </a:extLst>
            </p:cNvPr>
            <p:cNvSpPr txBox="1"/>
            <p:nvPr/>
          </p:nvSpPr>
          <p:spPr>
            <a:xfrm>
              <a:off x="4755722" y="3901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4A36587-07BA-44F4-82DD-EE93F53B3447}"/>
                </a:ext>
              </a:extLst>
            </p:cNvPr>
            <p:cNvSpPr txBox="1"/>
            <p:nvPr/>
          </p:nvSpPr>
          <p:spPr>
            <a:xfrm>
              <a:off x="3993595" y="5776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5396DCD-38FD-4D5E-940A-86AA85C4F59F}"/>
                </a:ext>
              </a:extLst>
            </p:cNvPr>
            <p:cNvSpPr txBox="1"/>
            <p:nvPr/>
          </p:nvSpPr>
          <p:spPr>
            <a:xfrm>
              <a:off x="2126893" y="58120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E70B88A-2220-4843-AE3E-2EB489205213}"/>
                </a:ext>
              </a:extLst>
            </p:cNvPr>
            <p:cNvSpPr txBox="1"/>
            <p:nvPr/>
          </p:nvSpPr>
          <p:spPr>
            <a:xfrm>
              <a:off x="1343392" y="3901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9B369807-3019-4A9A-8542-0CAFEE73745F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3200402" y="3018773"/>
              <a:ext cx="839241" cy="266804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874FF9CE-CED0-444D-9683-065DE41CEF50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2330811" y="3018773"/>
              <a:ext cx="869591" cy="2668043"/>
            </a:xfrm>
            <a:prstGeom prst="straightConnector1">
              <a:avLst/>
            </a:prstGeom>
            <a:ln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F3732A79-BEC0-4080-8E5C-FEAF02A2495F}"/>
                </a:ext>
              </a:extLst>
            </p:cNvPr>
            <p:cNvSpPr/>
            <p:nvPr/>
          </p:nvSpPr>
          <p:spPr>
            <a:xfrm>
              <a:off x="3306871" y="2958259"/>
              <a:ext cx="1465545" cy="1137752"/>
            </a:xfrm>
            <a:custGeom>
              <a:avLst/>
              <a:gdLst>
                <a:gd name="connsiteX0" fmla="*/ 1465545 w 1465545"/>
                <a:gd name="connsiteY0" fmla="*/ 1137752 h 1137752"/>
                <a:gd name="connsiteX1" fmla="*/ 889348 w 1465545"/>
                <a:gd name="connsiteY1" fmla="*/ 223352 h 1137752"/>
                <a:gd name="connsiteX2" fmla="*/ 0 w 1465545"/>
                <a:gd name="connsiteY2" fmla="*/ 10409 h 113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5545" h="1137752">
                  <a:moveTo>
                    <a:pt x="1465545" y="1137752"/>
                  </a:moveTo>
                  <a:cubicBezTo>
                    <a:pt x="1299575" y="774497"/>
                    <a:pt x="1133605" y="411242"/>
                    <a:pt x="889348" y="223352"/>
                  </a:cubicBezTo>
                  <a:cubicBezTo>
                    <a:pt x="645090" y="35461"/>
                    <a:pt x="29227" y="-27169"/>
                    <a:pt x="0" y="10409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BCE1C0BB-A735-4F5D-A50C-4B039897CF8D}"/>
                </a:ext>
              </a:extLst>
            </p:cNvPr>
            <p:cNvCxnSpPr>
              <a:stCxn id="38" idx="0"/>
            </p:cNvCxnSpPr>
            <p:nvPr/>
          </p:nvCxnSpPr>
          <p:spPr>
            <a:xfrm flipH="1" flipV="1">
              <a:off x="1828800" y="4085717"/>
              <a:ext cx="2943616" cy="1029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DCA7F107-B301-469A-ADB1-1A9B64D97680}"/>
                </a:ext>
              </a:extLst>
            </p:cNvPr>
            <p:cNvCxnSpPr>
              <a:stCxn id="20" idx="2"/>
            </p:cNvCxnSpPr>
            <p:nvPr/>
          </p:nvCxnSpPr>
          <p:spPr>
            <a:xfrm>
              <a:off x="3200402" y="3018773"/>
              <a:ext cx="1446754" cy="9770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0D1A15F4-C7A1-4F51-92F0-DB4ED6188942}"/>
                </a:ext>
              </a:extLst>
            </p:cNvPr>
            <p:cNvSpPr/>
            <p:nvPr/>
          </p:nvSpPr>
          <p:spPr>
            <a:xfrm>
              <a:off x="2809456" y="2487073"/>
              <a:ext cx="3484847" cy="3337530"/>
            </a:xfrm>
            <a:custGeom>
              <a:avLst/>
              <a:gdLst>
                <a:gd name="connsiteX0" fmla="*/ 1424341 w 3484847"/>
                <a:gd name="connsiteY0" fmla="*/ 3337530 h 3337530"/>
                <a:gd name="connsiteX1" fmla="*/ 3478610 w 3484847"/>
                <a:gd name="connsiteY1" fmla="*/ 857376 h 3337530"/>
                <a:gd name="connsiteX2" fmla="*/ 835618 w 3484847"/>
                <a:gd name="connsiteY2" fmla="*/ 55711 h 3337530"/>
                <a:gd name="connsiteX3" fmla="*/ 33952 w 3484847"/>
                <a:gd name="connsiteY3" fmla="*/ 105815 h 3337530"/>
                <a:gd name="connsiteX4" fmla="*/ 221843 w 3484847"/>
                <a:gd name="connsiteY4" fmla="*/ 406439 h 333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4847" h="3337530">
                  <a:moveTo>
                    <a:pt x="1424341" y="3337530"/>
                  </a:moveTo>
                  <a:cubicBezTo>
                    <a:pt x="2500535" y="2370938"/>
                    <a:pt x="3576730" y="1404346"/>
                    <a:pt x="3478610" y="857376"/>
                  </a:cubicBezTo>
                  <a:cubicBezTo>
                    <a:pt x="3380490" y="310406"/>
                    <a:pt x="1409728" y="180971"/>
                    <a:pt x="835618" y="55711"/>
                  </a:cubicBezTo>
                  <a:cubicBezTo>
                    <a:pt x="261508" y="-69549"/>
                    <a:pt x="136248" y="47360"/>
                    <a:pt x="33952" y="105815"/>
                  </a:cubicBezTo>
                  <a:cubicBezTo>
                    <a:pt x="-68344" y="164270"/>
                    <a:pt x="79881" y="266565"/>
                    <a:pt x="221843" y="406439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Arco 49">
              <a:extLst>
                <a:ext uri="{FF2B5EF4-FFF2-40B4-BE49-F238E27FC236}">
                  <a16:creationId xmlns:a16="http://schemas.microsoft.com/office/drawing/2014/main" id="{4F01AFB8-5478-4BE6-BF9B-0BA28BC2F461}"/>
                </a:ext>
              </a:extLst>
            </p:cNvPr>
            <p:cNvSpPr/>
            <p:nvPr/>
          </p:nvSpPr>
          <p:spPr>
            <a:xfrm>
              <a:off x="1952342" y="5849655"/>
              <a:ext cx="683210" cy="728965"/>
            </a:xfrm>
            <a:prstGeom prst="arc">
              <a:avLst>
                <a:gd name="adj1" fmla="val 16200000"/>
                <a:gd name="adj2" fmla="val 14970647"/>
              </a:avLst>
            </a:prstGeom>
            <a:ln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E6180C35-4359-492B-B21D-4BBA506AE302}"/>
                </a:ext>
              </a:extLst>
            </p:cNvPr>
            <p:cNvSpPr/>
            <p:nvPr/>
          </p:nvSpPr>
          <p:spPr>
            <a:xfrm>
              <a:off x="925596" y="3006247"/>
              <a:ext cx="2068125" cy="2843408"/>
            </a:xfrm>
            <a:custGeom>
              <a:avLst/>
              <a:gdLst>
                <a:gd name="connsiteX0" fmla="*/ 1329089 w 2068125"/>
                <a:gd name="connsiteY0" fmla="*/ 2843408 h 2843408"/>
                <a:gd name="connsiteX1" fmla="*/ 13856 w 2068125"/>
                <a:gd name="connsiteY1" fmla="*/ 901874 h 2843408"/>
                <a:gd name="connsiteX2" fmla="*/ 2068125 w 2068125"/>
                <a:gd name="connsiteY2" fmla="*/ 0 h 284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8125" h="2843408">
                  <a:moveTo>
                    <a:pt x="1329089" y="2843408"/>
                  </a:moveTo>
                  <a:cubicBezTo>
                    <a:pt x="609886" y="2109591"/>
                    <a:pt x="-109317" y="1375775"/>
                    <a:pt x="13856" y="901874"/>
                  </a:cubicBezTo>
                  <a:cubicBezTo>
                    <a:pt x="137029" y="427973"/>
                    <a:pt x="1243495" y="91858"/>
                    <a:pt x="2068125" y="0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05BBB373-227C-4E8A-A380-55B31E6E977E}"/>
                </a:ext>
              </a:extLst>
            </p:cNvPr>
            <p:cNvSpPr/>
            <p:nvPr/>
          </p:nvSpPr>
          <p:spPr>
            <a:xfrm>
              <a:off x="2354893" y="5599098"/>
              <a:ext cx="1575398" cy="148211"/>
            </a:xfrm>
            <a:custGeom>
              <a:avLst/>
              <a:gdLst>
                <a:gd name="connsiteX0" fmla="*/ 0 w 1540702"/>
                <a:gd name="connsiteY0" fmla="*/ 125296 h 125296"/>
                <a:gd name="connsiteX1" fmla="*/ 751562 w 1540702"/>
                <a:gd name="connsiteY1" fmla="*/ 35 h 125296"/>
                <a:gd name="connsiteX2" fmla="*/ 1540702 w 1540702"/>
                <a:gd name="connsiteY2" fmla="*/ 112769 h 12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0702" h="125296">
                  <a:moveTo>
                    <a:pt x="0" y="125296"/>
                  </a:moveTo>
                  <a:cubicBezTo>
                    <a:pt x="247389" y="63709"/>
                    <a:pt x="494778" y="2123"/>
                    <a:pt x="751562" y="35"/>
                  </a:cubicBezTo>
                  <a:cubicBezTo>
                    <a:pt x="1008346" y="-2053"/>
                    <a:pt x="1400828" y="89805"/>
                    <a:pt x="1540702" y="112769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Arco 55">
              <a:extLst>
                <a:ext uri="{FF2B5EF4-FFF2-40B4-BE49-F238E27FC236}">
                  <a16:creationId xmlns:a16="http://schemas.microsoft.com/office/drawing/2014/main" id="{7112D475-694C-4F9F-AAC4-1F9672E8191F}"/>
                </a:ext>
              </a:extLst>
            </p:cNvPr>
            <p:cNvSpPr/>
            <p:nvPr/>
          </p:nvSpPr>
          <p:spPr>
            <a:xfrm>
              <a:off x="3821328" y="5862399"/>
              <a:ext cx="683210" cy="728965"/>
            </a:xfrm>
            <a:prstGeom prst="arc">
              <a:avLst>
                <a:gd name="adj1" fmla="val 16200000"/>
                <a:gd name="adj2" fmla="val 14970647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279291EB-FBB0-41B3-98B6-F9B3EB57AC3C}"/>
                </a:ext>
              </a:extLst>
            </p:cNvPr>
            <p:cNvSpPr/>
            <p:nvPr/>
          </p:nvSpPr>
          <p:spPr>
            <a:xfrm>
              <a:off x="4208745" y="4246323"/>
              <a:ext cx="601250" cy="1490598"/>
            </a:xfrm>
            <a:custGeom>
              <a:avLst/>
              <a:gdLst>
                <a:gd name="connsiteX0" fmla="*/ 0 w 601250"/>
                <a:gd name="connsiteY0" fmla="*/ 1490598 h 1490598"/>
                <a:gd name="connsiteX1" fmla="*/ 538619 w 601250"/>
                <a:gd name="connsiteY1" fmla="*/ 901874 h 1490598"/>
                <a:gd name="connsiteX2" fmla="*/ 601250 w 601250"/>
                <a:gd name="connsiteY2" fmla="*/ 0 h 1490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250" h="1490598">
                  <a:moveTo>
                    <a:pt x="0" y="1490598"/>
                  </a:moveTo>
                  <a:cubicBezTo>
                    <a:pt x="219205" y="1320452"/>
                    <a:pt x="438411" y="1150307"/>
                    <a:pt x="538619" y="901874"/>
                  </a:cubicBezTo>
                  <a:cubicBezTo>
                    <a:pt x="638827" y="653441"/>
                    <a:pt x="549058" y="135699"/>
                    <a:pt x="601250" y="0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CEE37FBD-AEE3-430B-B97C-573EA34BF3A0}"/>
                </a:ext>
              </a:extLst>
            </p:cNvPr>
            <p:cNvSpPr/>
            <p:nvPr/>
          </p:nvSpPr>
          <p:spPr>
            <a:xfrm>
              <a:off x="1678488" y="4179229"/>
              <a:ext cx="2968668" cy="455415"/>
            </a:xfrm>
            <a:custGeom>
              <a:avLst/>
              <a:gdLst>
                <a:gd name="connsiteX0" fmla="*/ 0 w 2768252"/>
                <a:gd name="connsiteY0" fmla="*/ 12526 h 438426"/>
                <a:gd name="connsiteX1" fmla="*/ 1290181 w 2768252"/>
                <a:gd name="connsiteY1" fmla="*/ 438411 h 438426"/>
                <a:gd name="connsiteX2" fmla="*/ 2768252 w 2768252"/>
                <a:gd name="connsiteY2" fmla="*/ 0 h 43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8252" h="438426">
                  <a:moveTo>
                    <a:pt x="0" y="12526"/>
                  </a:moveTo>
                  <a:cubicBezTo>
                    <a:pt x="414403" y="226512"/>
                    <a:pt x="828806" y="440499"/>
                    <a:pt x="1290181" y="438411"/>
                  </a:cubicBezTo>
                  <a:cubicBezTo>
                    <a:pt x="1751556" y="436323"/>
                    <a:pt x="2768252" y="0"/>
                    <a:pt x="2768252" y="0"/>
                  </a:cubicBezTo>
                </a:path>
              </a:pathLst>
            </a:custGeom>
            <a:noFill/>
            <a:ln>
              <a:headEnd type="oval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257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>
            <a:extLst>
              <a:ext uri="{FF2B5EF4-FFF2-40B4-BE49-F238E27FC236}">
                <a16:creationId xmlns:a16="http://schemas.microsoft.com/office/drawing/2014/main" id="{DA9741CE-FD54-41F8-87B0-A5388089EF81}"/>
              </a:ext>
            </a:extLst>
          </p:cNvPr>
          <p:cNvGrpSpPr/>
          <p:nvPr/>
        </p:nvGrpSpPr>
        <p:grpSpPr>
          <a:xfrm>
            <a:off x="500511" y="475194"/>
            <a:ext cx="4372645" cy="1968178"/>
            <a:chOff x="1264598" y="1176651"/>
            <a:chExt cx="4372645" cy="1968178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577FC02E-A0E2-4E79-A53A-0DDAE8D0C0CA}"/>
                </a:ext>
              </a:extLst>
            </p:cNvPr>
            <p:cNvCxnSpPr/>
            <p:nvPr/>
          </p:nvCxnSpPr>
          <p:spPr>
            <a:xfrm>
              <a:off x="1415441" y="1603332"/>
              <a:ext cx="776614" cy="116492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F9A82E24-8083-419F-9ED6-AC3E4F594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2055" y="1603332"/>
              <a:ext cx="576197" cy="116492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3E88DF7-09C1-4747-925E-A98EE777C049}"/>
                </a:ext>
              </a:extLst>
            </p:cNvPr>
            <p:cNvCxnSpPr>
              <a:cxnSpLocks/>
            </p:cNvCxnSpPr>
            <p:nvPr/>
          </p:nvCxnSpPr>
          <p:spPr>
            <a:xfrm>
              <a:off x="2768252" y="1603332"/>
              <a:ext cx="688932" cy="116492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8840DDC-1E7A-4195-8605-5A2AC822E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184" y="1691014"/>
              <a:ext cx="688931" cy="1077238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64E2463E-E73E-47BB-84D4-BD4EBA3D6EE2}"/>
                </a:ext>
              </a:extLst>
            </p:cNvPr>
            <p:cNvCxnSpPr>
              <a:cxnSpLocks/>
            </p:cNvCxnSpPr>
            <p:nvPr/>
          </p:nvCxnSpPr>
          <p:spPr>
            <a:xfrm>
              <a:off x="4146115" y="1691014"/>
              <a:ext cx="576197" cy="1077238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F82CDFE-E104-487E-BCB3-D8DEDB228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2312" y="1691014"/>
              <a:ext cx="764088" cy="1077238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BD706241-6F9B-4081-A4C8-BF9924D7B16C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41" y="1603332"/>
              <a:ext cx="2041743" cy="116492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DB04E469-F5EB-4C09-AB72-EF5AA2C30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2055" y="1691014"/>
              <a:ext cx="1954061" cy="1077238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61D17DA-E18A-4562-A805-D066DD2089BC}"/>
                </a:ext>
              </a:extLst>
            </p:cNvPr>
            <p:cNvCxnSpPr>
              <a:cxnSpLocks/>
            </p:cNvCxnSpPr>
            <p:nvPr/>
          </p:nvCxnSpPr>
          <p:spPr>
            <a:xfrm>
              <a:off x="2768252" y="1603332"/>
              <a:ext cx="1954060" cy="116492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A30C7A15-E60D-42FF-B639-5FB8EDE9A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2056" y="1691014"/>
              <a:ext cx="3294344" cy="1077238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B8888428-87DC-4C48-9E97-75017427EAEF}"/>
                </a:ext>
              </a:extLst>
            </p:cNvPr>
            <p:cNvSpPr/>
            <p:nvPr/>
          </p:nvSpPr>
          <p:spPr>
            <a:xfrm>
              <a:off x="2768252" y="1226755"/>
              <a:ext cx="2705622" cy="451733"/>
            </a:xfrm>
            <a:custGeom>
              <a:avLst/>
              <a:gdLst>
                <a:gd name="connsiteX0" fmla="*/ 0 w 2705622"/>
                <a:gd name="connsiteY0" fmla="*/ 364050 h 451733"/>
                <a:gd name="connsiteX1" fmla="*/ 1315233 w 2705622"/>
                <a:gd name="connsiteY1" fmla="*/ 796 h 451733"/>
                <a:gd name="connsiteX2" fmla="*/ 2705622 w 2705622"/>
                <a:gd name="connsiteY2" fmla="*/ 451733 h 45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5622" h="451733">
                  <a:moveTo>
                    <a:pt x="0" y="364050"/>
                  </a:moveTo>
                  <a:cubicBezTo>
                    <a:pt x="432148" y="175116"/>
                    <a:pt x="864296" y="-13818"/>
                    <a:pt x="1315233" y="796"/>
                  </a:cubicBezTo>
                  <a:cubicBezTo>
                    <a:pt x="1766170" y="15410"/>
                    <a:pt x="2375770" y="224177"/>
                    <a:pt x="2705622" y="45173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4E5EDFB-4AD1-4185-BD1A-3059381737EC}"/>
                </a:ext>
              </a:extLst>
            </p:cNvPr>
            <p:cNvSpPr txBox="1"/>
            <p:nvPr/>
          </p:nvSpPr>
          <p:spPr>
            <a:xfrm>
              <a:off x="1264598" y="12267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22E7A06-7DB9-4C1A-9CC0-C1FC9BB03E7B}"/>
                </a:ext>
              </a:extLst>
            </p:cNvPr>
            <p:cNvSpPr txBox="1"/>
            <p:nvPr/>
          </p:nvSpPr>
          <p:spPr>
            <a:xfrm>
              <a:off x="2617409" y="11766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BE26EB1-1C59-42F1-BDED-77DA29663A8D}"/>
                </a:ext>
              </a:extLst>
            </p:cNvPr>
            <p:cNvSpPr txBox="1"/>
            <p:nvPr/>
          </p:nvSpPr>
          <p:spPr>
            <a:xfrm>
              <a:off x="3995272" y="12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CA93F0B-0ACC-4763-A14F-DEF569087F1A}"/>
                </a:ext>
              </a:extLst>
            </p:cNvPr>
            <p:cNvSpPr txBox="1"/>
            <p:nvPr/>
          </p:nvSpPr>
          <p:spPr>
            <a:xfrm>
              <a:off x="5335557" y="12679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59DEC10-9DBC-4C89-B452-FC965CA95259}"/>
                </a:ext>
              </a:extLst>
            </p:cNvPr>
            <p:cNvSpPr txBox="1"/>
            <p:nvPr/>
          </p:nvSpPr>
          <p:spPr>
            <a:xfrm>
              <a:off x="2041212" y="27754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C6078F40-C6F9-49C5-97E6-049D4AA1E787}"/>
                </a:ext>
              </a:extLst>
            </p:cNvPr>
            <p:cNvSpPr txBox="1"/>
            <p:nvPr/>
          </p:nvSpPr>
          <p:spPr>
            <a:xfrm>
              <a:off x="3306341" y="27754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46D23D9E-327F-4F12-BDF2-ECE2D51D05D1}"/>
                </a:ext>
              </a:extLst>
            </p:cNvPr>
            <p:cNvSpPr txBox="1"/>
            <p:nvPr/>
          </p:nvSpPr>
          <p:spPr>
            <a:xfrm>
              <a:off x="4571469" y="27682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</p:grp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48A0210-B73E-4AF1-84CA-F28E2D794DF3}"/>
              </a:ext>
            </a:extLst>
          </p:cNvPr>
          <p:cNvCxnSpPr>
            <a:cxnSpLocks/>
          </p:cNvCxnSpPr>
          <p:nvPr/>
        </p:nvCxnSpPr>
        <p:spPr>
          <a:xfrm>
            <a:off x="6087649" y="1942823"/>
            <a:ext cx="914932" cy="30863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C71758B-F60C-468A-B862-5D2C01442B51}"/>
              </a:ext>
            </a:extLst>
          </p:cNvPr>
          <p:cNvCxnSpPr>
            <a:cxnSpLocks/>
          </p:cNvCxnSpPr>
          <p:nvPr/>
        </p:nvCxnSpPr>
        <p:spPr>
          <a:xfrm flipH="1">
            <a:off x="7002581" y="1086541"/>
            <a:ext cx="576197" cy="116492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73CEEA4-B92A-4120-8968-512434C1FC07}"/>
              </a:ext>
            </a:extLst>
          </p:cNvPr>
          <p:cNvCxnSpPr>
            <a:cxnSpLocks/>
          </p:cNvCxnSpPr>
          <p:nvPr/>
        </p:nvCxnSpPr>
        <p:spPr>
          <a:xfrm flipH="1">
            <a:off x="6977265" y="3181611"/>
            <a:ext cx="1954324" cy="338203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2F4B3BE-449C-40E4-B160-D3DECD529FA6}"/>
              </a:ext>
            </a:extLst>
          </p:cNvPr>
          <p:cNvCxnSpPr>
            <a:cxnSpLocks/>
          </p:cNvCxnSpPr>
          <p:nvPr/>
        </p:nvCxnSpPr>
        <p:spPr>
          <a:xfrm flipV="1">
            <a:off x="8931589" y="2251461"/>
            <a:ext cx="601249" cy="93015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C515E58-96B3-42F3-9C33-F0259CD3BA8F}"/>
              </a:ext>
            </a:extLst>
          </p:cNvPr>
          <p:cNvCxnSpPr>
            <a:cxnSpLocks/>
          </p:cNvCxnSpPr>
          <p:nvPr/>
        </p:nvCxnSpPr>
        <p:spPr>
          <a:xfrm flipH="1">
            <a:off x="9532838" y="1174223"/>
            <a:ext cx="764088" cy="107723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E42D689-147F-4F96-A3B0-1451AD3DA80C}"/>
              </a:ext>
            </a:extLst>
          </p:cNvPr>
          <p:cNvCxnSpPr>
            <a:cxnSpLocks/>
          </p:cNvCxnSpPr>
          <p:nvPr/>
        </p:nvCxnSpPr>
        <p:spPr>
          <a:xfrm>
            <a:off x="6096000" y="1935578"/>
            <a:ext cx="857006" cy="158423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4F12A1C-9F28-4371-B682-7A476FF17395}"/>
              </a:ext>
            </a:extLst>
          </p:cNvPr>
          <p:cNvCxnSpPr>
            <a:cxnSpLocks/>
          </p:cNvCxnSpPr>
          <p:nvPr/>
        </p:nvCxnSpPr>
        <p:spPr>
          <a:xfrm flipH="1" flipV="1">
            <a:off x="7002582" y="2251461"/>
            <a:ext cx="1954059" cy="93015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7C98EE81-0060-471D-9D32-D3802123DA47}"/>
              </a:ext>
            </a:extLst>
          </p:cNvPr>
          <p:cNvCxnSpPr>
            <a:cxnSpLocks/>
          </p:cNvCxnSpPr>
          <p:nvPr/>
        </p:nvCxnSpPr>
        <p:spPr>
          <a:xfrm flipH="1">
            <a:off x="7002582" y="1174223"/>
            <a:ext cx="3294344" cy="107723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E6CA3C98-FEB2-4E81-8982-3D10C5B20A71}"/>
              </a:ext>
            </a:extLst>
          </p:cNvPr>
          <p:cNvSpPr/>
          <p:nvPr/>
        </p:nvSpPr>
        <p:spPr>
          <a:xfrm>
            <a:off x="7578778" y="709964"/>
            <a:ext cx="2705622" cy="451733"/>
          </a:xfrm>
          <a:custGeom>
            <a:avLst/>
            <a:gdLst>
              <a:gd name="connsiteX0" fmla="*/ 0 w 2705622"/>
              <a:gd name="connsiteY0" fmla="*/ 364050 h 451733"/>
              <a:gd name="connsiteX1" fmla="*/ 1315233 w 2705622"/>
              <a:gd name="connsiteY1" fmla="*/ 796 h 451733"/>
              <a:gd name="connsiteX2" fmla="*/ 2705622 w 2705622"/>
              <a:gd name="connsiteY2" fmla="*/ 451733 h 45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5622" h="451733">
                <a:moveTo>
                  <a:pt x="0" y="364050"/>
                </a:moveTo>
                <a:cubicBezTo>
                  <a:pt x="432148" y="175116"/>
                  <a:pt x="864296" y="-13818"/>
                  <a:pt x="1315233" y="796"/>
                </a:cubicBezTo>
                <a:cubicBezTo>
                  <a:pt x="1766170" y="15410"/>
                  <a:pt x="2375770" y="224177"/>
                  <a:pt x="2705622" y="4517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56D4190-21A0-4A25-931D-9AF6478AEA2B}"/>
              </a:ext>
            </a:extLst>
          </p:cNvPr>
          <p:cNvSpPr txBox="1"/>
          <p:nvPr/>
        </p:nvSpPr>
        <p:spPr>
          <a:xfrm>
            <a:off x="6056600" y="1552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2598B4F-AE3A-4F10-9CB6-25598D2509C3}"/>
              </a:ext>
            </a:extLst>
          </p:cNvPr>
          <p:cNvSpPr txBox="1"/>
          <p:nvPr/>
        </p:nvSpPr>
        <p:spPr>
          <a:xfrm>
            <a:off x="7427935" y="65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F78A6A3-527C-4AA1-861E-4B60E6CADCDC}"/>
              </a:ext>
            </a:extLst>
          </p:cNvPr>
          <p:cNvSpPr txBox="1"/>
          <p:nvPr/>
        </p:nvSpPr>
        <p:spPr>
          <a:xfrm>
            <a:off x="8780745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B1C2F05A-7828-4B46-B6AB-CBD5C90B0965}"/>
              </a:ext>
            </a:extLst>
          </p:cNvPr>
          <p:cNvSpPr txBox="1"/>
          <p:nvPr/>
        </p:nvSpPr>
        <p:spPr>
          <a:xfrm>
            <a:off x="10146083" y="751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B60FFC4-04BC-4674-9CC4-EC5989E58F7A}"/>
              </a:ext>
            </a:extLst>
          </p:cNvPr>
          <p:cNvSpPr txBox="1"/>
          <p:nvPr/>
        </p:nvSpPr>
        <p:spPr>
          <a:xfrm>
            <a:off x="6851738" y="2258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0D290E3-6DCD-40C8-9841-386AF171DAAA}"/>
              </a:ext>
            </a:extLst>
          </p:cNvPr>
          <p:cNvSpPr txBox="1"/>
          <p:nvPr/>
        </p:nvSpPr>
        <p:spPr>
          <a:xfrm>
            <a:off x="6851738" y="3676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20C94EE-449C-49D8-A7FD-C05E7868F892}"/>
              </a:ext>
            </a:extLst>
          </p:cNvPr>
          <p:cNvSpPr txBox="1"/>
          <p:nvPr/>
        </p:nvSpPr>
        <p:spPr>
          <a:xfrm>
            <a:off x="9458744" y="2301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2" name="Forma Livre: Forma 71">
            <a:extLst>
              <a:ext uri="{FF2B5EF4-FFF2-40B4-BE49-F238E27FC236}">
                <a16:creationId xmlns:a16="http://schemas.microsoft.com/office/drawing/2014/main" id="{C43EF8F1-B153-4003-A89F-54FA7AFD0B7D}"/>
              </a:ext>
            </a:extLst>
          </p:cNvPr>
          <p:cNvSpPr/>
          <p:nvPr/>
        </p:nvSpPr>
        <p:spPr>
          <a:xfrm>
            <a:off x="5356050" y="1077238"/>
            <a:ext cx="2197145" cy="2417524"/>
          </a:xfrm>
          <a:custGeom>
            <a:avLst/>
            <a:gdLst>
              <a:gd name="connsiteX0" fmla="*/ 2197145 w 2197145"/>
              <a:gd name="connsiteY0" fmla="*/ 0 h 2417524"/>
              <a:gd name="connsiteX1" fmla="*/ 5090 w 2197145"/>
              <a:gd name="connsiteY1" fmla="*/ 914400 h 2417524"/>
              <a:gd name="connsiteX2" fmla="*/ 1595895 w 2197145"/>
              <a:gd name="connsiteY2" fmla="*/ 2417524 h 241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145" h="2417524">
                <a:moveTo>
                  <a:pt x="2197145" y="0"/>
                </a:moveTo>
                <a:cubicBezTo>
                  <a:pt x="1151221" y="255739"/>
                  <a:pt x="105298" y="511479"/>
                  <a:pt x="5090" y="914400"/>
                </a:cubicBezTo>
                <a:cubicBezTo>
                  <a:pt x="-95118" y="1317321"/>
                  <a:pt x="1314059" y="2075146"/>
                  <a:pt x="1595895" y="24175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5917A740-E434-4B2E-9128-9F3B3EAEB11F}"/>
              </a:ext>
            </a:extLst>
          </p:cNvPr>
          <p:cNvSpPr/>
          <p:nvPr/>
        </p:nvSpPr>
        <p:spPr>
          <a:xfrm>
            <a:off x="7565721" y="259740"/>
            <a:ext cx="3675038" cy="1994945"/>
          </a:xfrm>
          <a:custGeom>
            <a:avLst/>
            <a:gdLst>
              <a:gd name="connsiteX0" fmla="*/ 0 w 3675038"/>
              <a:gd name="connsiteY0" fmla="*/ 817498 h 1994945"/>
              <a:gd name="connsiteX1" fmla="*/ 864295 w 3675038"/>
              <a:gd name="connsiteY1" fmla="*/ 15833 h 1994945"/>
              <a:gd name="connsiteX2" fmla="*/ 3532339 w 3675038"/>
              <a:gd name="connsiteY2" fmla="*/ 404139 h 1994945"/>
              <a:gd name="connsiteX3" fmla="*/ 3169084 w 3675038"/>
              <a:gd name="connsiteY3" fmla="*/ 1794528 h 1994945"/>
              <a:gd name="connsiteX4" fmla="*/ 1954060 w 3675038"/>
              <a:gd name="connsiteY4" fmla="*/ 1994945 h 199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038" h="1994945">
                <a:moveTo>
                  <a:pt x="0" y="817498"/>
                </a:moveTo>
                <a:cubicBezTo>
                  <a:pt x="137786" y="451112"/>
                  <a:pt x="275572" y="84726"/>
                  <a:pt x="864295" y="15833"/>
                </a:cubicBezTo>
                <a:cubicBezTo>
                  <a:pt x="1453018" y="-53060"/>
                  <a:pt x="3148207" y="107690"/>
                  <a:pt x="3532339" y="404139"/>
                </a:cubicBezTo>
                <a:cubicBezTo>
                  <a:pt x="3916471" y="700588"/>
                  <a:pt x="3432130" y="1529394"/>
                  <a:pt x="3169084" y="1794528"/>
                </a:cubicBezTo>
                <a:cubicBezTo>
                  <a:pt x="2906038" y="2059662"/>
                  <a:pt x="2141950" y="1949016"/>
                  <a:pt x="1954060" y="19949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A157299-8DDA-4A4D-A23A-F18DE78D5035}"/>
              </a:ext>
            </a:extLst>
          </p:cNvPr>
          <p:cNvSpPr txBox="1"/>
          <p:nvPr/>
        </p:nvSpPr>
        <p:spPr>
          <a:xfrm>
            <a:off x="0" y="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07 --</a:t>
            </a:r>
          </a:p>
        </p:txBody>
      </p:sp>
    </p:spTree>
    <p:extLst>
      <p:ext uri="{BB962C8B-B14F-4D97-AF65-F5344CB8AC3E}">
        <p14:creationId xmlns:p14="http://schemas.microsoft.com/office/powerpoint/2010/main" val="377972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6FCD4F1-11E5-47F5-899A-C689A2E6596E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215025" y="1115003"/>
            <a:ext cx="3245299" cy="1234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F668E3C-290F-4C43-94E3-6C18DC65A6FF}"/>
              </a:ext>
            </a:extLst>
          </p:cNvPr>
          <p:cNvCxnSpPr>
            <a:cxnSpLocks/>
          </p:cNvCxnSpPr>
          <p:nvPr/>
        </p:nvCxnSpPr>
        <p:spPr>
          <a:xfrm flipH="1" flipV="1">
            <a:off x="526093" y="745671"/>
            <a:ext cx="688932" cy="227310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02FF30-58DA-47BC-9915-FCA2DD92ECCC}"/>
              </a:ext>
            </a:extLst>
          </p:cNvPr>
          <p:cNvCxnSpPr>
            <a:cxnSpLocks/>
          </p:cNvCxnSpPr>
          <p:nvPr/>
        </p:nvCxnSpPr>
        <p:spPr>
          <a:xfrm>
            <a:off x="1215025" y="1127342"/>
            <a:ext cx="839243" cy="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E694F2F-B075-4910-9505-1CBF2627E3E1}"/>
              </a:ext>
            </a:extLst>
          </p:cNvPr>
          <p:cNvCxnSpPr>
            <a:cxnSpLocks/>
          </p:cNvCxnSpPr>
          <p:nvPr/>
        </p:nvCxnSpPr>
        <p:spPr>
          <a:xfrm>
            <a:off x="2054268" y="1127342"/>
            <a:ext cx="739037" cy="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C9EEE05-6386-42BC-90A7-927DE2009135}"/>
              </a:ext>
            </a:extLst>
          </p:cNvPr>
          <p:cNvCxnSpPr>
            <a:cxnSpLocks/>
          </p:cNvCxnSpPr>
          <p:nvPr/>
        </p:nvCxnSpPr>
        <p:spPr>
          <a:xfrm>
            <a:off x="1215025" y="3018773"/>
            <a:ext cx="839243" cy="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76575F2-A521-459C-AB51-7A185A5FDE27}"/>
              </a:ext>
            </a:extLst>
          </p:cNvPr>
          <p:cNvCxnSpPr>
            <a:cxnSpLocks/>
          </p:cNvCxnSpPr>
          <p:nvPr/>
        </p:nvCxnSpPr>
        <p:spPr>
          <a:xfrm>
            <a:off x="1215025" y="3018774"/>
            <a:ext cx="1171281" cy="49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F43416B-7505-4AB3-AD0A-6FFD3FA542C5}"/>
              </a:ext>
            </a:extLst>
          </p:cNvPr>
          <p:cNvCxnSpPr>
            <a:cxnSpLocks/>
          </p:cNvCxnSpPr>
          <p:nvPr/>
        </p:nvCxnSpPr>
        <p:spPr>
          <a:xfrm>
            <a:off x="526092" y="745670"/>
            <a:ext cx="688934" cy="38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D03D87B-C634-4F5E-A3C1-7AF17862E8AE}"/>
              </a:ext>
            </a:extLst>
          </p:cNvPr>
          <p:cNvCxnSpPr>
            <a:cxnSpLocks/>
          </p:cNvCxnSpPr>
          <p:nvPr/>
        </p:nvCxnSpPr>
        <p:spPr>
          <a:xfrm flipV="1">
            <a:off x="2386306" y="2073058"/>
            <a:ext cx="1985278" cy="14424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B6ED0BA-3FC2-422B-9691-B3C090BE0F09}"/>
              </a:ext>
            </a:extLst>
          </p:cNvPr>
          <p:cNvCxnSpPr>
            <a:cxnSpLocks/>
          </p:cNvCxnSpPr>
          <p:nvPr/>
        </p:nvCxnSpPr>
        <p:spPr>
          <a:xfrm flipV="1">
            <a:off x="2054268" y="2073058"/>
            <a:ext cx="2317316" cy="9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756B2BD-DD28-422B-8780-02F1C055F7C7}"/>
              </a:ext>
            </a:extLst>
          </p:cNvPr>
          <p:cNvCxnSpPr/>
          <p:nvPr/>
        </p:nvCxnSpPr>
        <p:spPr>
          <a:xfrm>
            <a:off x="2054267" y="1127341"/>
            <a:ext cx="0" cy="189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01623BB-EAAF-4B50-B188-4E8B1E869EE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831941" y="1081413"/>
            <a:ext cx="148610" cy="1179534"/>
          </a:xfrm>
          <a:prstGeom prst="line">
            <a:avLst/>
          </a:prstGeom>
          <a:ln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AA93AD9-D606-4761-A7EF-5F3B13FD8DCD}"/>
              </a:ext>
            </a:extLst>
          </p:cNvPr>
          <p:cNvSpPr txBox="1"/>
          <p:nvPr/>
        </p:nvSpPr>
        <p:spPr>
          <a:xfrm>
            <a:off x="1064182" y="745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B5B083E-274B-4450-9F02-06A4658C61E0}"/>
              </a:ext>
            </a:extLst>
          </p:cNvPr>
          <p:cNvSpPr txBox="1"/>
          <p:nvPr/>
        </p:nvSpPr>
        <p:spPr>
          <a:xfrm>
            <a:off x="1064713" y="3031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72CEAA5-F168-4759-9EA1-1C529A05AFDA}"/>
              </a:ext>
            </a:extLst>
          </p:cNvPr>
          <p:cNvSpPr txBox="1"/>
          <p:nvPr/>
        </p:nvSpPr>
        <p:spPr>
          <a:xfrm>
            <a:off x="1903424" y="71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7779115-F7B5-4E84-A382-5F4F068DBFF2}"/>
              </a:ext>
            </a:extLst>
          </p:cNvPr>
          <p:cNvSpPr txBox="1"/>
          <p:nvPr/>
        </p:nvSpPr>
        <p:spPr>
          <a:xfrm>
            <a:off x="192900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62F9D28-2F5A-43B9-8386-BB853C091FA0}"/>
              </a:ext>
            </a:extLst>
          </p:cNvPr>
          <p:cNvSpPr txBox="1"/>
          <p:nvPr/>
        </p:nvSpPr>
        <p:spPr>
          <a:xfrm>
            <a:off x="2681098" y="71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09DA010-E90A-46B6-8264-FF4D71F12BF5}"/>
              </a:ext>
            </a:extLst>
          </p:cNvPr>
          <p:cNvSpPr txBox="1"/>
          <p:nvPr/>
        </p:nvSpPr>
        <p:spPr>
          <a:xfrm>
            <a:off x="3019188" y="2091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979A760-20F2-4461-9429-0C8458CFA18A}"/>
              </a:ext>
            </a:extLst>
          </p:cNvPr>
          <p:cNvSpPr txBox="1"/>
          <p:nvPr/>
        </p:nvSpPr>
        <p:spPr>
          <a:xfrm>
            <a:off x="4460324" y="930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C4AE4F7-5AB0-4210-A22D-5BE1047ECAC2}"/>
              </a:ext>
            </a:extLst>
          </p:cNvPr>
          <p:cNvSpPr txBox="1"/>
          <p:nvPr/>
        </p:nvSpPr>
        <p:spPr>
          <a:xfrm>
            <a:off x="4460324" y="1888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06A2345-8B77-42A4-889C-43F134CBEEFF}"/>
              </a:ext>
            </a:extLst>
          </p:cNvPr>
          <p:cNvSpPr txBox="1"/>
          <p:nvPr/>
        </p:nvSpPr>
        <p:spPr>
          <a:xfrm>
            <a:off x="206413" y="527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6CE4ECD1-F819-4AAA-9DD7-4BEFC6BAD9B8}"/>
              </a:ext>
            </a:extLst>
          </p:cNvPr>
          <p:cNvSpPr/>
          <p:nvPr/>
        </p:nvSpPr>
        <p:spPr>
          <a:xfrm>
            <a:off x="274599" y="726510"/>
            <a:ext cx="4109511" cy="3099104"/>
          </a:xfrm>
          <a:custGeom>
            <a:avLst/>
            <a:gdLst>
              <a:gd name="connsiteX0" fmla="*/ 4109511 w 4109511"/>
              <a:gd name="connsiteY0" fmla="*/ 1365337 h 3099104"/>
              <a:gd name="connsiteX1" fmla="*/ 3245215 w 4109511"/>
              <a:gd name="connsiteY1" fmla="*/ 2981194 h 3099104"/>
              <a:gd name="connsiteX2" fmla="*/ 226442 w 4109511"/>
              <a:gd name="connsiteY2" fmla="*/ 2642991 h 3099104"/>
              <a:gd name="connsiteX3" fmla="*/ 251494 w 4109511"/>
              <a:gd name="connsiteY3" fmla="*/ 0 h 309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9511" h="3099104">
                <a:moveTo>
                  <a:pt x="4109511" y="1365337"/>
                </a:moveTo>
                <a:cubicBezTo>
                  <a:pt x="4000952" y="2066794"/>
                  <a:pt x="3892393" y="2768252"/>
                  <a:pt x="3245215" y="2981194"/>
                </a:cubicBezTo>
                <a:cubicBezTo>
                  <a:pt x="2598037" y="3194136"/>
                  <a:pt x="725395" y="3139857"/>
                  <a:pt x="226442" y="2642991"/>
                </a:cubicBezTo>
                <a:cubicBezTo>
                  <a:pt x="-272512" y="2146125"/>
                  <a:pt x="201390" y="308975"/>
                  <a:pt x="25149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7493D7F0-9329-422B-98D0-D154946BF106}"/>
              </a:ext>
            </a:extLst>
          </p:cNvPr>
          <p:cNvSpPr/>
          <p:nvPr/>
        </p:nvSpPr>
        <p:spPr>
          <a:xfrm>
            <a:off x="2054268" y="502509"/>
            <a:ext cx="3056122" cy="1526707"/>
          </a:xfrm>
          <a:custGeom>
            <a:avLst/>
            <a:gdLst>
              <a:gd name="connsiteX0" fmla="*/ 0 w 3056122"/>
              <a:gd name="connsiteY0" fmla="*/ 624833 h 1526707"/>
              <a:gd name="connsiteX1" fmla="*/ 876822 w 3056122"/>
              <a:gd name="connsiteY1" fmla="*/ 23584 h 1526707"/>
              <a:gd name="connsiteX2" fmla="*/ 3018773 w 3056122"/>
              <a:gd name="connsiteY2" fmla="*/ 261579 h 1526707"/>
              <a:gd name="connsiteX3" fmla="*/ 2354894 w 3056122"/>
              <a:gd name="connsiteY3" fmla="*/ 1526707 h 152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6122" h="1526707">
                <a:moveTo>
                  <a:pt x="0" y="624833"/>
                </a:moveTo>
                <a:cubicBezTo>
                  <a:pt x="186846" y="354479"/>
                  <a:pt x="373693" y="84126"/>
                  <a:pt x="876822" y="23584"/>
                </a:cubicBezTo>
                <a:cubicBezTo>
                  <a:pt x="1379951" y="-36958"/>
                  <a:pt x="2772428" y="11059"/>
                  <a:pt x="3018773" y="261579"/>
                </a:cubicBezTo>
                <a:cubicBezTo>
                  <a:pt x="3265118" y="512099"/>
                  <a:pt x="2206669" y="1280362"/>
                  <a:pt x="2354894" y="15267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5C1E1C90-175D-40FB-88CE-B46197C32A8A}"/>
              </a:ext>
            </a:extLst>
          </p:cNvPr>
          <p:cNvSpPr/>
          <p:nvPr/>
        </p:nvSpPr>
        <p:spPr>
          <a:xfrm>
            <a:off x="2054268" y="2304789"/>
            <a:ext cx="977031" cy="701458"/>
          </a:xfrm>
          <a:custGeom>
            <a:avLst/>
            <a:gdLst>
              <a:gd name="connsiteX0" fmla="*/ 0 w 977031"/>
              <a:gd name="connsiteY0" fmla="*/ 701458 h 701458"/>
              <a:gd name="connsiteX1" fmla="*/ 413359 w 977031"/>
              <a:gd name="connsiteY1" fmla="*/ 263047 h 701458"/>
              <a:gd name="connsiteX2" fmla="*/ 977031 w 977031"/>
              <a:gd name="connsiteY2" fmla="*/ 0 h 70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7031" h="701458">
                <a:moveTo>
                  <a:pt x="0" y="701458"/>
                </a:moveTo>
                <a:cubicBezTo>
                  <a:pt x="125260" y="540707"/>
                  <a:pt x="250521" y="379957"/>
                  <a:pt x="413359" y="263047"/>
                </a:cubicBezTo>
                <a:cubicBezTo>
                  <a:pt x="576197" y="146137"/>
                  <a:pt x="916489" y="10438"/>
                  <a:pt x="97703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B8E73D4-7559-4869-95DB-281C2F2613DE}"/>
              </a:ext>
            </a:extLst>
          </p:cNvPr>
          <p:cNvSpPr txBox="1"/>
          <p:nvPr/>
        </p:nvSpPr>
        <p:spPr>
          <a:xfrm>
            <a:off x="5837130" y="896747"/>
            <a:ext cx="608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planar, pois não é possível ligar o nó 5 ao nó 8 sem haver cruzamentos de arcos. Homeomorfo a K3, 3.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54C62A0-96C8-45B5-B89F-A971BCBE5352}"/>
              </a:ext>
            </a:extLst>
          </p:cNvPr>
          <p:cNvSpPr txBox="1"/>
          <p:nvPr/>
        </p:nvSpPr>
        <p:spPr>
          <a:xfrm>
            <a:off x="-58185" y="-3616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08 -- </a:t>
            </a:r>
          </a:p>
        </p:txBody>
      </p:sp>
    </p:spTree>
    <p:extLst>
      <p:ext uri="{BB962C8B-B14F-4D97-AF65-F5344CB8AC3E}">
        <p14:creationId xmlns:p14="http://schemas.microsoft.com/office/powerpoint/2010/main" val="85997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1010</Words>
  <Application>Microsoft Office PowerPoint</Application>
  <PresentationFormat>Widescreen</PresentationFormat>
  <Paragraphs>264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Irmãos Medeiros Conserto de Maquinas de Padaria</dc:creator>
  <cp:lastModifiedBy>Irmãos Medeiros Conserto de Maquinas de Padaria</cp:lastModifiedBy>
  <cp:revision>6</cp:revision>
  <dcterms:created xsi:type="dcterms:W3CDTF">2022-02-07T17:56:55Z</dcterms:created>
  <dcterms:modified xsi:type="dcterms:W3CDTF">2022-02-08T21:48:46Z</dcterms:modified>
</cp:coreProperties>
</file>