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9" r:id="rId4"/>
    <p:sldId id="258" r:id="rId5"/>
    <p:sldId id="257" r:id="rId6"/>
    <p:sldId id="261" r:id="rId7"/>
    <p:sldId id="262" r:id="rId8"/>
    <p:sldId id="265" r:id="rId9"/>
    <p:sldId id="266" r:id="rId10"/>
    <p:sldId id="267" r:id="rId11"/>
    <p:sldId id="269" r:id="rId12"/>
    <p:sldId id="270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nifestoagil.com.br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95269" y="2172688"/>
            <a:ext cx="9001462" cy="2387600"/>
          </a:xfrm>
        </p:spPr>
        <p:txBody>
          <a:bodyPr>
            <a:normAutofit fontScale="90000"/>
          </a:bodyPr>
          <a:lstStyle/>
          <a:p>
            <a:r>
              <a:rPr lang="pt-BR" dirty="0">
                <a:effectLst/>
              </a:rPr>
              <a:t>Metodologia Ágil</a:t>
            </a:r>
            <a:br>
              <a:rPr lang="pt-BR" dirty="0">
                <a:effectLst/>
              </a:rPr>
            </a:br>
            <a:r>
              <a:rPr lang="pt-BR" dirty="0">
                <a:effectLst/>
              </a:rPr>
              <a:t> Extreme </a:t>
            </a:r>
            <a:r>
              <a:rPr lang="pt-BR" dirty="0" err="1">
                <a:effectLst/>
              </a:rPr>
              <a:t>Programming</a:t>
            </a:r>
            <a:r>
              <a:rPr lang="pt-BR" dirty="0">
                <a:effectLst/>
              </a:rPr>
              <a:t> (XP)</a:t>
            </a:r>
            <a:br>
              <a:rPr lang="pt-BR" dirty="0">
                <a:effectLst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4440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Equipe de extreme </a:t>
            </a:r>
            <a:r>
              <a:rPr lang="pt-BR" dirty="0" err="1"/>
              <a:t>Programming</a:t>
            </a:r>
            <a:r>
              <a:rPr lang="pt-BR" dirty="0"/>
              <a:t> 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80060" y="2422464"/>
            <a:ext cx="3497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Treinador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106" y="1935921"/>
            <a:ext cx="66484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33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95269" y="716685"/>
            <a:ext cx="9001462" cy="865617"/>
          </a:xfrm>
        </p:spPr>
        <p:txBody>
          <a:bodyPr/>
          <a:lstStyle/>
          <a:p>
            <a:r>
              <a:rPr lang="pt-BR" dirty="0"/>
              <a:t>Ciclo de vida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95269" y="1902941"/>
            <a:ext cx="9001462" cy="335485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/>
              <a:t>Exploração;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/>
              <a:t>Planejamento;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/>
              <a:t>Interações </a:t>
            </a:r>
            <a:r>
              <a:rPr lang="pt-BR"/>
              <a:t>da release;</a:t>
            </a:r>
            <a:endParaRPr lang="pt-B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/>
              <a:t>Manutenção;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/>
              <a:t>Morte;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3073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691979" y="395416"/>
            <a:ext cx="10849233" cy="5301047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384854" y="5733534"/>
            <a:ext cx="6277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[ Acesso em: 26/08/2017.]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183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95269" y="593123"/>
            <a:ext cx="9001462" cy="803829"/>
          </a:xfrm>
        </p:spPr>
        <p:txBody>
          <a:bodyPr/>
          <a:lstStyle/>
          <a:p>
            <a:r>
              <a:rPr lang="pt-BR" dirty="0"/>
              <a:t>Referencias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95269" y="1841157"/>
            <a:ext cx="9001462" cy="3416643"/>
          </a:xfrm>
        </p:spPr>
        <p:txBody>
          <a:bodyPr>
            <a:normAutofit fontScale="77500" lnSpcReduction="20000"/>
          </a:bodyPr>
          <a:lstStyle/>
          <a:p>
            <a:r>
              <a:rPr lang="pt-BR" dirty="0">
                <a:effectLst/>
              </a:rPr>
              <a:t>Gomes, Fabio. Integrando XP as principais metodologias </a:t>
            </a:r>
            <a:r>
              <a:rPr lang="pt-BR" dirty="0" err="1">
                <a:effectLst/>
              </a:rPr>
              <a:t>agéis</a:t>
            </a:r>
            <a:r>
              <a:rPr lang="pt-BR" dirty="0">
                <a:effectLst/>
              </a:rPr>
              <a:t>. Disponível em:&lt;http://www.devmedia.com.br/integrando-</a:t>
            </a:r>
            <a:r>
              <a:rPr lang="pt-BR" dirty="0" err="1">
                <a:effectLst/>
              </a:rPr>
              <a:t>xp</a:t>
            </a:r>
            <a:r>
              <a:rPr lang="pt-BR" dirty="0">
                <a:effectLst/>
              </a:rPr>
              <a:t>-as-principais-metodologias-</a:t>
            </a:r>
            <a:r>
              <a:rPr lang="pt-BR" dirty="0" err="1">
                <a:effectLst/>
              </a:rPr>
              <a:t>ageis</a:t>
            </a:r>
            <a:r>
              <a:rPr lang="pt-BR" dirty="0">
                <a:effectLst/>
              </a:rPr>
              <a:t>/30989</a:t>
            </a:r>
            <a:r>
              <a:rPr lang="pt-BR" b="1" u="sng" dirty="0">
                <a:effectLst/>
                <a:hlinkClick r:id="rId2"/>
              </a:rPr>
              <a:t>/</a:t>
            </a:r>
            <a:r>
              <a:rPr lang="pt-BR" dirty="0">
                <a:effectLst/>
              </a:rPr>
              <a:t>&gt;. Acesso em: Agosto. 2017.</a:t>
            </a:r>
          </a:p>
          <a:p>
            <a:r>
              <a:rPr lang="pt-BR" dirty="0">
                <a:effectLst/>
              </a:rPr>
              <a:t>Dias, Thiago e Oliveira, Jader. Adoção da Metodologia Extreme </a:t>
            </a:r>
            <a:r>
              <a:rPr lang="pt-BR" dirty="0" err="1">
                <a:effectLst/>
              </a:rPr>
              <a:t>Programming</a:t>
            </a:r>
            <a:r>
              <a:rPr lang="pt-BR" dirty="0">
                <a:effectLst/>
              </a:rPr>
              <a:t> para Construção de Software. CEFET-MG, </a:t>
            </a:r>
            <a:r>
              <a:rPr lang="pt-BR" dirty="0" err="1">
                <a:effectLst/>
              </a:rPr>
              <a:t>Divinópoles</a:t>
            </a:r>
            <a:r>
              <a:rPr lang="pt-BR" dirty="0">
                <a:effectLst/>
              </a:rPr>
              <a:t>.</a:t>
            </a:r>
          </a:p>
          <a:p>
            <a:r>
              <a:rPr lang="pt-BR" dirty="0">
                <a:effectLst/>
              </a:rPr>
              <a:t>Soares, Michel dos Santos. Metodologias Ágeis Extreme </a:t>
            </a:r>
            <a:r>
              <a:rPr lang="pt-BR" dirty="0" err="1">
                <a:effectLst/>
              </a:rPr>
              <a:t>Programming</a:t>
            </a:r>
            <a:r>
              <a:rPr lang="pt-BR" dirty="0">
                <a:effectLst/>
              </a:rPr>
              <a:t> e Scrum para o Desenvolvimento de Software. UNIPAC-MG, Conselheiro Lafaiete</a:t>
            </a:r>
          </a:p>
          <a:p>
            <a:r>
              <a:rPr lang="pt-BR" dirty="0">
                <a:effectLst/>
              </a:rPr>
              <a:t>Bona, Cristina e </a:t>
            </a:r>
            <a:r>
              <a:rPr lang="pt-BR" dirty="0" err="1">
                <a:effectLst/>
              </a:rPr>
              <a:t>Thiry</a:t>
            </a:r>
            <a:r>
              <a:rPr lang="pt-BR" dirty="0">
                <a:effectLst/>
              </a:rPr>
              <a:t>, Marcello. Processo de Software: Um estudo de Caso em XP. UFSC, Santa Catarina e UNIVALI, Vale do Itajaí.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9420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Metodologia Tradicional.</a:t>
            </a:r>
          </a:p>
          <a:p>
            <a:r>
              <a:rPr lang="pt-BR" dirty="0"/>
              <a:t>Metodologia Ágeis. </a:t>
            </a:r>
          </a:p>
        </p:txBody>
      </p:sp>
    </p:spTree>
    <p:extLst>
      <p:ext uri="{BB962C8B-B14F-4D97-AF65-F5344CB8AC3E}">
        <p14:creationId xmlns:p14="http://schemas.microsoft.com/office/powerpoint/2010/main" val="7141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7"/>
          <p:cNvSpPr>
            <a:spLocks noGrp="1"/>
          </p:cNvSpPr>
          <p:nvPr>
            <p:ph type="subTitle" idx="1"/>
          </p:nvPr>
        </p:nvSpPr>
        <p:spPr>
          <a:xfrm>
            <a:off x="612289" y="2047558"/>
            <a:ext cx="4942691" cy="373602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/>
              <a:t>Requisitos estáveis e requisitos futuros não são previstos 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/>
              <a:t>Foco no processos ou algoritmos.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/>
              <a:t>Cascata.</a:t>
            </a:r>
          </a:p>
        </p:txBody>
      </p:sp>
      <p:sp>
        <p:nvSpPr>
          <p:cNvPr id="9" name="Subtítulo 7"/>
          <p:cNvSpPr txBox="1">
            <a:spLocks/>
          </p:cNvSpPr>
          <p:nvPr/>
        </p:nvSpPr>
        <p:spPr>
          <a:xfrm>
            <a:off x="1595269" y="759778"/>
            <a:ext cx="9001462" cy="6575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dirty="0"/>
              <a:t>Metodologia Tradicional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7217" y="2868613"/>
            <a:ext cx="6538077" cy="368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307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7"/>
          <p:cNvSpPr>
            <a:spLocks noGrp="1"/>
          </p:cNvSpPr>
          <p:nvPr>
            <p:ph type="subTitle" idx="1"/>
          </p:nvPr>
        </p:nvSpPr>
        <p:spPr>
          <a:xfrm>
            <a:off x="1595269" y="2459038"/>
            <a:ext cx="9001462" cy="1655762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/>
              <a:t>Uso efetivo das boas praticas das engenharia de software.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/>
              <a:t>Foco nas pessoas.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/>
              <a:t>Maleabilidade na metodologia </a:t>
            </a:r>
          </a:p>
        </p:txBody>
      </p:sp>
      <p:sp>
        <p:nvSpPr>
          <p:cNvPr id="9" name="Subtítulo 7"/>
          <p:cNvSpPr txBox="1">
            <a:spLocks/>
          </p:cNvSpPr>
          <p:nvPr/>
        </p:nvSpPr>
        <p:spPr>
          <a:xfrm>
            <a:off x="1595269" y="782638"/>
            <a:ext cx="9001462" cy="9318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dirty="0"/>
              <a:t>Metodologia Ágeis </a:t>
            </a:r>
          </a:p>
        </p:txBody>
      </p:sp>
    </p:spTree>
    <p:extLst>
      <p:ext uri="{BB962C8B-B14F-4D97-AF65-F5344CB8AC3E}">
        <p14:creationId xmlns:p14="http://schemas.microsoft.com/office/powerpoint/2010/main" val="2403682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420127"/>
            <a:ext cx="10353761" cy="762029"/>
          </a:xfrm>
        </p:spPr>
        <p:txBody>
          <a:bodyPr/>
          <a:lstStyle/>
          <a:p>
            <a:r>
              <a:rPr lang="pt-BR" dirty="0">
                <a:effectLst/>
              </a:rPr>
              <a:t> Extreme </a:t>
            </a:r>
            <a:r>
              <a:rPr lang="pt-BR" dirty="0" err="1">
                <a:effectLst/>
              </a:rPr>
              <a:t>Programming</a:t>
            </a:r>
            <a:r>
              <a:rPr lang="pt-BR" dirty="0">
                <a:effectLst/>
              </a:rPr>
              <a:t> (</a:t>
            </a:r>
            <a:r>
              <a:rPr lang="pt-BR" dirty="0" err="1">
                <a:effectLst/>
              </a:rPr>
              <a:t>xp</a:t>
            </a:r>
            <a:r>
              <a:rPr lang="pt-BR" dirty="0">
                <a:effectLst/>
              </a:rPr>
              <a:t>)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416" y="1346885"/>
            <a:ext cx="10872141" cy="5053915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O Extreme </a:t>
            </a:r>
            <a:r>
              <a:rPr lang="pt-BR" dirty="0" err="1"/>
              <a:t>Programming</a:t>
            </a:r>
            <a:r>
              <a:rPr lang="pt-BR" dirty="0"/>
              <a:t> é um modelo de desenvolvimento de software, criado por Kent </a:t>
            </a:r>
            <a:r>
              <a:rPr lang="pt-BR" dirty="0" err="1"/>
              <a:t>Bech</a:t>
            </a:r>
            <a:r>
              <a:rPr lang="pt-BR" dirty="0"/>
              <a:t>, em Chrysler, entre 1996-1997.</a:t>
            </a:r>
            <a:endParaRPr lang="pt-BR" dirty="0"/>
          </a:p>
          <a:p>
            <a:r>
              <a:rPr lang="pt-BR" dirty="0"/>
              <a:t>Foco em agilidade </a:t>
            </a:r>
          </a:p>
          <a:p>
            <a:r>
              <a:rPr lang="pt-BR" dirty="0"/>
              <a:t>Simplicidade </a:t>
            </a:r>
          </a:p>
          <a:p>
            <a:r>
              <a:rPr lang="pt-BR" dirty="0"/>
              <a:t>Comunicação.</a:t>
            </a:r>
          </a:p>
          <a:p>
            <a:r>
              <a:rPr lang="pt-BR" dirty="0"/>
              <a:t>Feedback</a:t>
            </a:r>
          </a:p>
          <a:p>
            <a:r>
              <a:rPr lang="pt-BR" dirty="0"/>
              <a:t>Cliente Presente no desenvolvimento. </a:t>
            </a:r>
          </a:p>
          <a:p>
            <a:r>
              <a:rPr lang="pt-BR" dirty="0"/>
              <a:t>Coragem.</a:t>
            </a:r>
          </a:p>
          <a:p>
            <a:r>
              <a:rPr lang="pt-BR" dirty="0"/>
              <a:t>Planejamento. </a:t>
            </a:r>
          </a:p>
          <a:p>
            <a:r>
              <a:rPr lang="pt-BR" dirty="0"/>
              <a:t>Pequenas entregas de software</a:t>
            </a:r>
          </a:p>
          <a:p>
            <a:pPr algn="just"/>
            <a:r>
              <a:rPr lang="pt-BR" dirty="0"/>
              <a:t>Testes de aceitação;</a:t>
            </a:r>
          </a:p>
          <a:p>
            <a:pPr algn="just"/>
            <a:r>
              <a:rPr lang="pt-BR" dirty="0"/>
              <a:t>Reuniões em pé;</a:t>
            </a:r>
          </a:p>
          <a:p>
            <a:pPr algn="just"/>
            <a:r>
              <a:rPr lang="pt-BR" dirty="0"/>
              <a:t>Padronização de código;</a:t>
            </a:r>
          </a:p>
          <a:p>
            <a:pPr algn="just"/>
            <a:r>
              <a:rPr lang="pt-BR" dirty="0"/>
              <a:t>Semana de 40 horas;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4764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8473" y="609600"/>
            <a:ext cx="6189662" cy="4168140"/>
          </a:xfrm>
        </p:spPr>
      </p:pic>
      <p:sp>
        <p:nvSpPr>
          <p:cNvPr id="7" name="Espaço Reservado para Texto 6"/>
          <p:cNvSpPr>
            <a:spLocks noGrp="1"/>
          </p:cNvSpPr>
          <p:nvPr>
            <p:ph type="body" sz="half" idx="2"/>
          </p:nvPr>
        </p:nvSpPr>
        <p:spPr>
          <a:xfrm>
            <a:off x="917228" y="609600"/>
            <a:ext cx="3932237" cy="5181599"/>
          </a:xfrm>
        </p:spPr>
        <p:txBody>
          <a:bodyPr>
            <a:normAutofit/>
          </a:bodyPr>
          <a:lstStyle/>
          <a:p>
            <a:r>
              <a:rPr lang="pt-BR" sz="2000" dirty="0"/>
              <a:t>Nas equipes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2000" dirty="0"/>
              <a:t>Não existem pessoa mais importante que as outras, cada membro faz sua contribuição ao projeto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228" y="3680460"/>
            <a:ext cx="3975734" cy="260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025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Equipe de extreme </a:t>
            </a:r>
            <a:r>
              <a:rPr lang="pt-BR" dirty="0" err="1"/>
              <a:t>Programming</a:t>
            </a:r>
            <a:r>
              <a:rPr lang="pt-BR" dirty="0"/>
              <a:t> 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422464"/>
            <a:ext cx="7620000" cy="4054535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480060" y="2422464"/>
            <a:ext cx="3497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Gerente de Projetos </a:t>
            </a:r>
          </a:p>
        </p:txBody>
      </p:sp>
    </p:spTree>
    <p:extLst>
      <p:ext uri="{BB962C8B-B14F-4D97-AF65-F5344CB8AC3E}">
        <p14:creationId xmlns:p14="http://schemas.microsoft.com/office/powerpoint/2010/main" val="2259806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Equipe de extreme </a:t>
            </a:r>
            <a:r>
              <a:rPr lang="pt-BR" dirty="0" err="1"/>
              <a:t>Programming</a:t>
            </a:r>
            <a:r>
              <a:rPr lang="pt-BR" dirty="0"/>
              <a:t> 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80060" y="2422464"/>
            <a:ext cx="3497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Analista de Testes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640" y="1935921"/>
            <a:ext cx="7505700" cy="426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86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Equipe de extreme </a:t>
            </a:r>
            <a:r>
              <a:rPr lang="pt-BR" dirty="0" err="1"/>
              <a:t>Programming</a:t>
            </a:r>
            <a:r>
              <a:rPr lang="pt-BR" dirty="0"/>
              <a:t> 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80060" y="2422464"/>
            <a:ext cx="3497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Desenvolvedor 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330" y="1574800"/>
            <a:ext cx="76327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3728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8346F"/>
      </a:dk2>
      <a:lt2>
        <a:srgbClr val="D9A8D2"/>
      </a:lt2>
      <a:accent1>
        <a:srgbClr val="CE57AB"/>
      </a:accent1>
      <a:accent2>
        <a:srgbClr val="8E8EFD"/>
      </a:accent2>
      <a:accent3>
        <a:srgbClr val="7CBCE0"/>
      </a:accent3>
      <a:accent4>
        <a:srgbClr val="70BF9F"/>
      </a:accent4>
      <a:accent5>
        <a:srgbClr val="A5B960"/>
      </a:accent5>
      <a:accent6>
        <a:srgbClr val="D47A57"/>
      </a:accent6>
      <a:hlink>
        <a:srgbClr val="D164DE"/>
      </a:hlink>
      <a:folHlink>
        <a:srgbClr val="BE87C4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D4FE1632-F131-47D3-A814-99E9CD025E2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160</TotalTime>
  <Words>285</Words>
  <Application>Microsoft Office PowerPoint</Application>
  <PresentationFormat>Widescreen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Bookman Old Style</vt:lpstr>
      <vt:lpstr>Rockwell</vt:lpstr>
      <vt:lpstr>Damask</vt:lpstr>
      <vt:lpstr>Metodologia Ágil  Extreme Programming (XP) </vt:lpstr>
      <vt:lpstr>Introdução </vt:lpstr>
      <vt:lpstr>Apresentação do PowerPoint</vt:lpstr>
      <vt:lpstr>Apresentação do PowerPoint</vt:lpstr>
      <vt:lpstr> Extreme Programming (xp) </vt:lpstr>
      <vt:lpstr>Apresentação do PowerPoint</vt:lpstr>
      <vt:lpstr>Equipe de extreme Programming </vt:lpstr>
      <vt:lpstr>Equipe de extreme Programming </vt:lpstr>
      <vt:lpstr>Equipe de extreme Programming </vt:lpstr>
      <vt:lpstr>Equipe de extreme Programming </vt:lpstr>
      <vt:lpstr>Ciclo de vida</vt:lpstr>
      <vt:lpstr>Apresentação do PowerPoint</vt:lpstr>
      <vt:lpstr>Referencias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Metodologia Ágel  Extreme Programming (XP) </dc:title>
  <dc:creator>wagner rodrigo</dc:creator>
  <cp:lastModifiedBy>wagner rodrigo</cp:lastModifiedBy>
  <cp:revision>26</cp:revision>
  <dcterms:created xsi:type="dcterms:W3CDTF">2017-08-29T17:36:33Z</dcterms:created>
  <dcterms:modified xsi:type="dcterms:W3CDTF">2017-08-29T20:29:12Z</dcterms:modified>
</cp:coreProperties>
</file>