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7524-44CB-405F-9095-8EDC836D1C2D}" type="datetimeFigureOut">
              <a:rPr lang="pt-BR" smtClean="0"/>
              <a:t>14/08/2025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C18B-5583-48EF-AE12-FECA4EF9EC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3237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7524-44CB-405F-9095-8EDC836D1C2D}" type="datetimeFigureOut">
              <a:rPr lang="pt-BR" smtClean="0"/>
              <a:t>14/08/2025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C18B-5583-48EF-AE12-FECA4EF9EC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3097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7524-44CB-405F-9095-8EDC836D1C2D}" type="datetimeFigureOut">
              <a:rPr lang="pt-BR" smtClean="0"/>
              <a:t>14/08/2025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C18B-5583-48EF-AE12-FECA4EF9EC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8006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7524-44CB-405F-9095-8EDC836D1C2D}" type="datetimeFigureOut">
              <a:rPr lang="pt-BR" smtClean="0"/>
              <a:t>14/08/2025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C18B-5583-48EF-AE12-FECA4EF9EC76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0367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7524-44CB-405F-9095-8EDC836D1C2D}" type="datetimeFigureOut">
              <a:rPr lang="pt-BR" smtClean="0"/>
              <a:t>14/08/2025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C18B-5583-48EF-AE12-FECA4EF9EC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8629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7524-44CB-405F-9095-8EDC836D1C2D}" type="datetimeFigureOut">
              <a:rPr lang="pt-BR" smtClean="0"/>
              <a:t>14/08/2025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C18B-5583-48EF-AE12-FECA4EF9EC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2174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7524-44CB-405F-9095-8EDC836D1C2D}" type="datetimeFigureOut">
              <a:rPr lang="pt-BR" smtClean="0"/>
              <a:t>14/08/2025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C18B-5583-48EF-AE12-FECA4EF9EC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8591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7524-44CB-405F-9095-8EDC836D1C2D}" type="datetimeFigureOut">
              <a:rPr lang="pt-BR" smtClean="0"/>
              <a:t>14/08/2025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C18B-5583-48EF-AE12-FECA4EF9EC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0617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7524-44CB-405F-9095-8EDC836D1C2D}" type="datetimeFigureOut">
              <a:rPr lang="pt-BR" smtClean="0"/>
              <a:t>14/08/2025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C18B-5583-48EF-AE12-FECA4EF9EC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709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7524-44CB-405F-9095-8EDC836D1C2D}" type="datetimeFigureOut">
              <a:rPr lang="pt-BR" smtClean="0"/>
              <a:t>14/08/2025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C18B-5583-48EF-AE12-FECA4EF9EC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814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7524-44CB-405F-9095-8EDC836D1C2D}" type="datetimeFigureOut">
              <a:rPr lang="pt-BR" smtClean="0"/>
              <a:t>14/08/2025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C18B-5583-48EF-AE12-FECA4EF9EC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3057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7524-44CB-405F-9095-8EDC836D1C2D}" type="datetimeFigureOut">
              <a:rPr lang="pt-BR" smtClean="0"/>
              <a:t>14/08/2025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C18B-5583-48EF-AE12-FECA4EF9EC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9600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7524-44CB-405F-9095-8EDC836D1C2D}" type="datetimeFigureOut">
              <a:rPr lang="pt-BR" smtClean="0"/>
              <a:t>14/08/2025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C18B-5583-48EF-AE12-FECA4EF9EC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0368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7524-44CB-405F-9095-8EDC836D1C2D}" type="datetimeFigureOut">
              <a:rPr lang="pt-BR" smtClean="0"/>
              <a:t>14/08/2025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C18B-5583-48EF-AE12-FECA4EF9EC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0232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7524-44CB-405F-9095-8EDC836D1C2D}" type="datetimeFigureOut">
              <a:rPr lang="pt-BR" smtClean="0"/>
              <a:t>14/08/2025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C18B-5583-48EF-AE12-FECA4EF9EC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5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7524-44CB-405F-9095-8EDC836D1C2D}" type="datetimeFigureOut">
              <a:rPr lang="pt-BR" smtClean="0"/>
              <a:t>14/08/2025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C18B-5583-48EF-AE12-FECA4EF9EC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2431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7524-44CB-405F-9095-8EDC836D1C2D}" type="datetimeFigureOut">
              <a:rPr lang="pt-BR" smtClean="0"/>
              <a:t>14/08/2025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C18B-5583-48EF-AE12-FECA4EF9EC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563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AE77524-44CB-405F-9095-8EDC836D1C2D}" type="datetimeFigureOut">
              <a:rPr lang="pt-BR" smtClean="0"/>
              <a:t>14/08/2025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FC18B-5583-48EF-AE12-FECA4EF9EC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1747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5BB8B1-2AC3-4C46-BEA9-042E88FF60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Apresentação Pessoal</a:t>
            </a:r>
          </a:p>
        </p:txBody>
      </p:sp>
    </p:spTree>
    <p:extLst>
      <p:ext uri="{BB962C8B-B14F-4D97-AF65-F5344CB8AC3E}">
        <p14:creationId xmlns:p14="http://schemas.microsoft.com/office/powerpoint/2010/main" val="2025514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5E2CD0-B3E5-4D1C-8690-84C06BF66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Trajetória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C7A649-CFB0-4573-B178-DD16639B4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072" y="2052918"/>
            <a:ext cx="11017622" cy="4195481"/>
          </a:xfrm>
        </p:spPr>
        <p:txBody>
          <a:bodyPr/>
          <a:lstStyle/>
          <a:p>
            <a:r>
              <a:rPr lang="pt-BR" dirty="0"/>
              <a:t>Bacharel em Ciências Contábeis – UFPE</a:t>
            </a:r>
          </a:p>
          <a:p>
            <a:endParaRPr lang="pt-BR" sz="400" dirty="0"/>
          </a:p>
          <a:p>
            <a:r>
              <a:rPr lang="pt-BR" dirty="0"/>
              <a:t>Pós-Graduação em Inteligência Artificial e Ciência de Dados – Anhembi Morumbi</a:t>
            </a:r>
          </a:p>
          <a:p>
            <a:endParaRPr lang="pt-BR" sz="400" dirty="0"/>
          </a:p>
          <a:p>
            <a:r>
              <a:rPr lang="pt-BR" dirty="0"/>
              <a:t>AWS </a:t>
            </a:r>
            <a:r>
              <a:rPr lang="pt-BR" dirty="0" err="1"/>
              <a:t>Certified</a:t>
            </a:r>
            <a:r>
              <a:rPr lang="pt-BR" dirty="0"/>
              <a:t> Cloud </a:t>
            </a:r>
            <a:r>
              <a:rPr lang="pt-BR" dirty="0" err="1"/>
              <a:t>Practitioner</a:t>
            </a:r>
            <a:r>
              <a:rPr lang="pt-BR" dirty="0"/>
              <a:t> – Foundation - CLF-C02</a:t>
            </a:r>
          </a:p>
          <a:p>
            <a:r>
              <a:rPr lang="pt-BR" dirty="0"/>
              <a:t>AWS </a:t>
            </a:r>
            <a:r>
              <a:rPr lang="pt-BR" dirty="0" err="1"/>
              <a:t>Solutions</a:t>
            </a:r>
            <a:r>
              <a:rPr lang="pt-BR" dirty="0"/>
              <a:t> Architect – </a:t>
            </a:r>
            <a:r>
              <a:rPr lang="pt-BR" dirty="0" err="1"/>
              <a:t>Associate</a:t>
            </a:r>
            <a:r>
              <a:rPr lang="pt-BR" dirty="0"/>
              <a:t> – SAA-C03</a:t>
            </a:r>
          </a:p>
          <a:p>
            <a:endParaRPr lang="pt-BR" sz="400" dirty="0"/>
          </a:p>
          <a:p>
            <a:r>
              <a:rPr lang="pt-BR" dirty="0"/>
              <a:t>XP Educação </a:t>
            </a:r>
            <a:r>
              <a:rPr lang="pt-BR" dirty="0" err="1"/>
              <a:t>Bootcamps</a:t>
            </a:r>
            <a:r>
              <a:rPr lang="pt-BR" dirty="0"/>
              <a:t>: Arquitetura de Dados, Engenharia de Dados, </a:t>
            </a:r>
            <a:r>
              <a:rPr lang="pt-BR" dirty="0" err="1"/>
              <a:t>DevOps</a:t>
            </a:r>
            <a:r>
              <a:rPr lang="pt-BR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376868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67D9FE-CACA-4E00-A205-FDC5AF67A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Experiência Profissional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624310-2AA3-46C1-9C0C-7CDDB5A89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2052918"/>
            <a:ext cx="9404723" cy="4195481"/>
          </a:xfrm>
        </p:spPr>
        <p:txBody>
          <a:bodyPr/>
          <a:lstStyle/>
          <a:p>
            <a:r>
              <a:rPr lang="pt-BR" dirty="0"/>
              <a:t>Gerente Administrativo – </a:t>
            </a:r>
            <a:r>
              <a:rPr lang="pt-BR" dirty="0" err="1"/>
              <a:t>Volp</a:t>
            </a:r>
            <a:r>
              <a:rPr lang="pt-BR" dirty="0"/>
              <a:t> Soluções</a:t>
            </a:r>
          </a:p>
          <a:p>
            <a:pPr marL="857250" lvl="2" indent="0">
              <a:buNone/>
            </a:pPr>
            <a:r>
              <a:rPr lang="pt-BR" dirty="0"/>
              <a:t>Gestão e análise dos ativos</a:t>
            </a:r>
          </a:p>
          <a:p>
            <a:pPr marL="857250" lvl="2" indent="0">
              <a:buNone/>
            </a:pPr>
            <a:r>
              <a:rPr lang="pt-BR" dirty="0"/>
              <a:t>Relacionamento com clientes</a:t>
            </a:r>
          </a:p>
          <a:p>
            <a:pPr marL="857250" lvl="2" indent="0">
              <a:buNone/>
            </a:pPr>
            <a:r>
              <a:rPr lang="pt-BR" dirty="0"/>
              <a:t>Estudo de mercado</a:t>
            </a:r>
          </a:p>
          <a:p>
            <a:pPr marL="857250" lvl="2" indent="0">
              <a:buNone/>
            </a:pPr>
            <a:r>
              <a:rPr lang="pt-BR" dirty="0"/>
              <a:t>Estruturação de Demonstrações Financeiras</a:t>
            </a:r>
          </a:p>
          <a:p>
            <a:pPr marL="857250" lvl="2" indent="0">
              <a:buNone/>
            </a:pPr>
            <a:endParaRPr lang="pt-BR" dirty="0"/>
          </a:p>
          <a:p>
            <a:r>
              <a:rPr lang="pt-BR" dirty="0"/>
              <a:t>Analista Logístico – Stefanini </a:t>
            </a:r>
            <a:r>
              <a:rPr lang="pt-BR" dirty="0" err="1"/>
              <a:t>Group</a:t>
            </a:r>
            <a:r>
              <a:rPr lang="pt-BR" dirty="0"/>
              <a:t>(Petrobras)</a:t>
            </a:r>
          </a:p>
          <a:p>
            <a:pPr marL="857250" lvl="2" indent="0">
              <a:buNone/>
            </a:pPr>
            <a:r>
              <a:rPr lang="pt-BR" dirty="0"/>
              <a:t>Limpeza e organização de dados logísticos</a:t>
            </a:r>
          </a:p>
          <a:p>
            <a:pPr marL="857250" lvl="2" indent="0">
              <a:buNone/>
            </a:pPr>
            <a:r>
              <a:rPr lang="pt-BR" dirty="0"/>
              <a:t>Análise de indicadores de desempenho de frotas</a:t>
            </a:r>
          </a:p>
          <a:p>
            <a:pPr marL="857250" lvl="2" indent="0">
              <a:buNone/>
            </a:pPr>
            <a:r>
              <a:rPr lang="pt-BR" dirty="0"/>
              <a:t>Colaboração com equipe financeira para otimização de custos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97133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301</TotalTime>
  <Words>102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Íon</vt:lpstr>
      <vt:lpstr>Apresentação Pessoal</vt:lpstr>
      <vt:lpstr>Trajetória</vt:lpstr>
      <vt:lpstr>Experiência Profissional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Pessoal</dc:title>
  <dc:creator>Lucas Torres</dc:creator>
  <cp:lastModifiedBy>Lucas Torres</cp:lastModifiedBy>
  <cp:revision>4</cp:revision>
  <dcterms:created xsi:type="dcterms:W3CDTF">2025-08-15T03:25:32Z</dcterms:created>
  <dcterms:modified xsi:type="dcterms:W3CDTF">2025-08-15T08:27:17Z</dcterms:modified>
</cp:coreProperties>
</file>