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4CB784-F0D3-4EE0-92B9-FCA374DDCF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6C73BD-771C-438A-A90C-6CC72D2516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1/6/2024 12:14:57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Dashboard" id="2" name="slide2">
            <a:extLst>
              <a:ext uri="{FF2B5EF4-FFF2-40B4-BE49-F238E27FC236}">
                <a16:creationId xmlns:a16="http://schemas.microsoft.com/office/drawing/2014/main" id="{2BC3C843-D080-4391-9A3C-C7C4ABAD1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279"/>
            <a:ext cx="12192000" cy="54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2024-01-06T15:14:57Z</dcterms:created>
  <dcterms:modified xsi:type="dcterms:W3CDTF">2024-01-06T15:14:57Z</dcterms:modified>
</cp:coreProperties>
</file>