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A3A2AF-202C-4DD6-8223-6FB4A4508E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43A2F6-B096-4480-BD7E-4E9E20D56F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12/31/2023 4:37:58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gCountyHouseSales" id="2" name="slide2">
            <a:extLst>
              <a:ext uri="{FF2B5EF4-FFF2-40B4-BE49-F238E27FC236}">
                <a16:creationId xmlns:a16="http://schemas.microsoft.com/office/drawing/2014/main" id="{A51416D8-D09A-43F9-B5F6-74D2F7B1B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3"/>
            <a:ext cx="12192000" cy="5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2023-12-31T19:37:59Z</dcterms:created>
  <dcterms:modified xsi:type="dcterms:W3CDTF">2023-12-31T19:37:59Z</dcterms:modified>
</cp:coreProperties>
</file>