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8" r:id="rId3"/>
    <p:sldId id="26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262" r:id="rId18"/>
    <p:sldId id="259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ebas Neue" panose="020B0606020202050201" pitchFamily="34" charset="0"/>
      <p:regular r:id="rId22"/>
    </p:embeddedFont>
    <p:embeddedFont>
      <p:font typeface="Jost" panose="020B0604020202020204" charset="0"/>
      <p:regular r:id="rId23"/>
      <p:bold r:id="rId24"/>
      <p:italic r:id="rId25"/>
      <p:boldItalic r:id="rId26"/>
    </p:embeddedFont>
    <p:embeddedFont>
      <p:font typeface="Montserrat" pitchFamily="2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F871D5-5213-400E-A3BF-FA99FD5F04F4}">
  <a:tblStyle styleId="{C3F871D5-5213-400E-A3BF-FA99FD5F0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10EEDE-655E-4AD6-B0AB-D7C2D8E27F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76be537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76be537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1a4caaef3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1a4caaef3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84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7a985de0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7a985de0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96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1b1fc76b9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1b1fc76b9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768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1a4caaef3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1a4caaef3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40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7a985de0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7a985de0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427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1b1fc76b9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1b1fc76b9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567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1a4caaef3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1a4caaef3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908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a4caaef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a4caaef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7a985de0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7a985de0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7a985de0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7a985de0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7a985de0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7a985de0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25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7a985de0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7a985de0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53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1b1fc76b9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1b1fc76b9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35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1a4caaef3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1a4caaef3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6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7a985de0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7a985de0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22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1b1fc76b9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1b1fc76b9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09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8800" y="1362775"/>
            <a:ext cx="6266400" cy="20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8200" y="3616000"/>
            <a:ext cx="4227600" cy="421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rot="-6146075">
            <a:off x="8303073" y="-143110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 rot="-6145876">
            <a:off x="-251580" y="40110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-1378525" y="422835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1"/>
          <p:cNvSpPr/>
          <p:nvPr/>
        </p:nvSpPr>
        <p:spPr>
          <a:xfrm rot="-9313205">
            <a:off x="-1228996" y="-1775599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"/>
          <p:cNvSpPr/>
          <p:nvPr/>
        </p:nvSpPr>
        <p:spPr>
          <a:xfrm rot="-9313068">
            <a:off x="8201124" y="4357553"/>
            <a:ext cx="1190209" cy="1161084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6830425" y="-209622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/>
          <p:nvPr/>
        </p:nvSpPr>
        <p:spPr>
          <a:xfrm rot="-6146075">
            <a:off x="6387548" y="4518791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/>
          <p:nvPr/>
        </p:nvSpPr>
        <p:spPr>
          <a:xfrm rot="-6146075">
            <a:off x="-1409877" y="-17423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/>
          <p:nvPr/>
        </p:nvSpPr>
        <p:spPr>
          <a:xfrm rot="8927291" flipH="1">
            <a:off x="8250938" y="3920420"/>
            <a:ext cx="1292721" cy="1699602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247" name="Google Shape;247;p32"/>
          <p:cNvSpPr/>
          <p:nvPr/>
        </p:nvSpPr>
        <p:spPr>
          <a:xfrm rot="8927291" flipH="1">
            <a:off x="66863" y="-959555"/>
            <a:ext cx="1292721" cy="1699602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248" name="Google Shape;248;p32"/>
          <p:cNvSpPr/>
          <p:nvPr/>
        </p:nvSpPr>
        <p:spPr>
          <a:xfrm>
            <a:off x="-1378525" y="422835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6989200" y="-18739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4687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20600"/>
            <a:ext cx="16302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5641700" y="1047150"/>
            <a:ext cx="2486100" cy="3102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8000"/>
              </a:scheme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9609622" flipH="1">
            <a:off x="-563239" y="-610216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34" name="Google Shape;34;p6"/>
          <p:cNvSpPr/>
          <p:nvPr/>
        </p:nvSpPr>
        <p:spPr>
          <a:xfrm rot="-6146075">
            <a:off x="-1684077" y="-19435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rot="-9609622" flipH="1">
            <a:off x="8370961" y="40343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>
            <a:off x="8168988" y="-1020125"/>
            <a:ext cx="1868400" cy="1868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279000" y="4440800"/>
            <a:ext cx="898200" cy="886800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027625" y="1942500"/>
            <a:ext cx="4294800" cy="19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802925" y="1323875"/>
            <a:ext cx="3099900" cy="3102300"/>
          </a:xfrm>
          <a:prstGeom prst="ellipse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8000"/>
              </a:schemeClr>
            </a:outerShdw>
          </a:effectLst>
        </p:spPr>
      </p:sp>
      <p:sp>
        <p:nvSpPr>
          <p:cNvPr id="42" name="Google Shape;42;p7"/>
          <p:cNvSpPr/>
          <p:nvPr/>
        </p:nvSpPr>
        <p:spPr>
          <a:xfrm>
            <a:off x="-1227337" y="-1020150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651950" y="1059000"/>
            <a:ext cx="5840100" cy="2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369400" y="3413400"/>
            <a:ext cx="4405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1588875" y="1656970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3" hasCustomPrompt="1"/>
          </p:nvPr>
        </p:nvSpPr>
        <p:spPr>
          <a:xfrm>
            <a:off x="1588925" y="3329841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4" hasCustomPrompt="1"/>
          </p:nvPr>
        </p:nvSpPr>
        <p:spPr>
          <a:xfrm>
            <a:off x="4168200" y="1656975"/>
            <a:ext cx="8076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5" hasCustomPrompt="1"/>
          </p:nvPr>
        </p:nvSpPr>
        <p:spPr>
          <a:xfrm>
            <a:off x="4168200" y="3329842"/>
            <a:ext cx="8076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6" hasCustomPrompt="1"/>
          </p:nvPr>
        </p:nvSpPr>
        <p:spPr>
          <a:xfrm>
            <a:off x="6820425" y="1656970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7" hasCustomPrompt="1"/>
          </p:nvPr>
        </p:nvSpPr>
        <p:spPr>
          <a:xfrm>
            <a:off x="6820425" y="3329841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71322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8"/>
          </p:nvPr>
        </p:nvSpPr>
        <p:spPr>
          <a:xfrm>
            <a:off x="3329000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9"/>
          </p:nvPr>
        </p:nvSpPr>
        <p:spPr>
          <a:xfrm>
            <a:off x="594477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3"/>
          </p:nvPr>
        </p:nvSpPr>
        <p:spPr>
          <a:xfrm>
            <a:off x="71322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4"/>
          </p:nvPr>
        </p:nvSpPr>
        <p:spPr>
          <a:xfrm>
            <a:off x="3329000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5"/>
          </p:nvPr>
        </p:nvSpPr>
        <p:spPr>
          <a:xfrm>
            <a:off x="594477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 rot="-6145994">
            <a:off x="8503768" y="3987840"/>
            <a:ext cx="1482570" cy="1482570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430775" y="279835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813350" y="4604000"/>
            <a:ext cx="1767000" cy="1767000"/>
          </a:xfrm>
          <a:prstGeom prst="donut">
            <a:avLst>
              <a:gd name="adj" fmla="val 8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816850" y="28570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713225" y="1708625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713225" y="2771825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/>
          <p:nvPr/>
        </p:nvSpPr>
        <p:spPr>
          <a:xfrm rot="-6146075">
            <a:off x="7441148" y="3796391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8351552" y="3477450"/>
            <a:ext cx="646800" cy="646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 rot="-9609622" flipH="1">
            <a:off x="8680736" y="-736316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28" name="Google Shape;128;p21"/>
          <p:cNvSpPr/>
          <p:nvPr/>
        </p:nvSpPr>
        <p:spPr>
          <a:xfrm>
            <a:off x="-960650" y="424992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1"/>
          </p:nvPr>
        </p:nvSpPr>
        <p:spPr>
          <a:xfrm>
            <a:off x="756850" y="1988525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2"/>
          </p:nvPr>
        </p:nvSpPr>
        <p:spPr>
          <a:xfrm>
            <a:off x="4808159" y="1988525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3"/>
          </p:nvPr>
        </p:nvSpPr>
        <p:spPr>
          <a:xfrm>
            <a:off x="756850" y="3649100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4"/>
          </p:nvPr>
        </p:nvSpPr>
        <p:spPr>
          <a:xfrm>
            <a:off x="4808159" y="3649100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ubTitle" idx="5"/>
          </p:nvPr>
        </p:nvSpPr>
        <p:spPr>
          <a:xfrm>
            <a:off x="1358050" y="1618975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6"/>
          </p:nvPr>
        </p:nvSpPr>
        <p:spPr>
          <a:xfrm>
            <a:off x="1358050" y="3279625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7"/>
          </p:nvPr>
        </p:nvSpPr>
        <p:spPr>
          <a:xfrm>
            <a:off x="5409491" y="161897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8"/>
          </p:nvPr>
        </p:nvSpPr>
        <p:spPr>
          <a:xfrm>
            <a:off x="5409325" y="327962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/>
          <p:nvPr/>
        </p:nvSpPr>
        <p:spPr>
          <a:xfrm rot="2934124">
            <a:off x="8162060" y="3665256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80" name="Google Shape;180;p26"/>
          <p:cNvSpPr/>
          <p:nvPr/>
        </p:nvSpPr>
        <p:spPr>
          <a:xfrm>
            <a:off x="-1435175" y="3655700"/>
            <a:ext cx="1896600" cy="18966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 rot="925555">
            <a:off x="-372377" y="-704031"/>
            <a:ext cx="1292750" cy="1699689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82" name="Google Shape;182;p26"/>
          <p:cNvSpPr/>
          <p:nvPr/>
        </p:nvSpPr>
        <p:spPr>
          <a:xfrm>
            <a:off x="8430775" y="-55682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4" r:id="rId7"/>
    <p:sldLayoutId id="2147483667" r:id="rId8"/>
    <p:sldLayoutId id="2147483672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/>
          <p:nvPr/>
        </p:nvSpPr>
        <p:spPr>
          <a:xfrm>
            <a:off x="10554375" y="1445325"/>
            <a:ext cx="1236000" cy="421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6"/>
          <p:cNvSpPr/>
          <p:nvPr/>
        </p:nvSpPr>
        <p:spPr>
          <a:xfrm rot="-9313205">
            <a:off x="-749846" y="-738649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ctrTitle"/>
          </p:nvPr>
        </p:nvSpPr>
        <p:spPr>
          <a:xfrm>
            <a:off x="1438800" y="1171831"/>
            <a:ext cx="6266400" cy="20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Ateliê da Vivi System</a:t>
            </a:r>
            <a:endParaRPr dirty="0"/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1"/>
          </p:nvPr>
        </p:nvSpPr>
        <p:spPr>
          <a:xfrm>
            <a:off x="2458200" y="3616000"/>
            <a:ext cx="4227600" cy="569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 bom gerenciamento é como uma ponte para o sucesso!</a:t>
            </a:r>
            <a:endParaRPr dirty="0"/>
          </a:p>
        </p:txBody>
      </p:sp>
      <p:sp>
        <p:nvSpPr>
          <p:cNvPr id="264" name="Google Shape;264;p36"/>
          <p:cNvSpPr/>
          <p:nvPr/>
        </p:nvSpPr>
        <p:spPr>
          <a:xfrm>
            <a:off x="8107875" y="4037800"/>
            <a:ext cx="1581900" cy="156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7816850" y="28570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 rot="10800000">
            <a:off x="437675" y="407825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54"/>
          <p:cNvGrpSpPr/>
          <p:nvPr/>
        </p:nvGrpSpPr>
        <p:grpSpPr>
          <a:xfrm>
            <a:off x="529056" y="1328365"/>
            <a:ext cx="3620753" cy="2395889"/>
            <a:chOff x="4679025" y="1380600"/>
            <a:chExt cx="3620753" cy="2395889"/>
          </a:xfrm>
        </p:grpSpPr>
        <p:grpSp>
          <p:nvGrpSpPr>
            <p:cNvPr id="561" name="Google Shape;561;p54"/>
            <p:cNvGrpSpPr/>
            <p:nvPr/>
          </p:nvGrpSpPr>
          <p:grpSpPr>
            <a:xfrm>
              <a:off x="4679025" y="1380600"/>
              <a:ext cx="3620753" cy="2395889"/>
              <a:chOff x="331763" y="414179"/>
              <a:chExt cx="6903246" cy="5019671"/>
            </a:xfrm>
          </p:grpSpPr>
          <p:sp>
            <p:nvSpPr>
              <p:cNvPr id="562" name="Google Shape;562;p54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4"/>
              <p:cNvSpPr/>
              <p:nvPr/>
            </p:nvSpPr>
            <p:spPr>
              <a:xfrm>
                <a:off x="331763" y="414179"/>
                <a:ext cx="6903246" cy="4452635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4"/>
              <p:cNvSpPr/>
              <p:nvPr/>
            </p:nvSpPr>
            <p:spPr>
              <a:xfrm>
                <a:off x="547300" y="600323"/>
                <a:ext cx="6472159" cy="3981525"/>
              </a:xfrm>
              <a:custGeom>
                <a:avLst/>
                <a:gdLst/>
                <a:ahLst/>
                <a:cxnLst/>
                <a:rect l="l" t="t" r="r" b="b"/>
                <a:pathLst>
                  <a:path w="232665" h="165707" extrusionOk="0">
                    <a:moveTo>
                      <a:pt x="1" y="1"/>
                    </a:moveTo>
                    <a:lnTo>
                      <a:pt x="1" y="24307"/>
                    </a:lnTo>
                    <a:lnTo>
                      <a:pt x="1" y="165707"/>
                    </a:lnTo>
                    <a:lnTo>
                      <a:pt x="232665" y="165707"/>
                    </a:lnTo>
                    <a:lnTo>
                      <a:pt x="232665" y="121532"/>
                    </a:lnTo>
                    <a:lnTo>
                      <a:pt x="2326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4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6" name="Google Shape;566;p54"/>
            <p:cNvSpPr/>
            <p:nvPr/>
          </p:nvSpPr>
          <p:spPr>
            <a:xfrm>
              <a:off x="6464950" y="1392825"/>
              <a:ext cx="48900" cy="4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54"/>
          <p:cNvSpPr txBox="1">
            <a:spLocks noGrp="1"/>
          </p:cNvSpPr>
          <p:nvPr>
            <p:ph type="title"/>
          </p:nvPr>
        </p:nvSpPr>
        <p:spPr>
          <a:xfrm>
            <a:off x="1459054" y="726440"/>
            <a:ext cx="1809654" cy="663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Clientes</a:t>
            </a:r>
            <a:endParaRPr b="0" dirty="0"/>
          </a:p>
        </p:txBody>
      </p:sp>
      <p:sp>
        <p:nvSpPr>
          <p:cNvPr id="570" name="Google Shape;570;p54"/>
          <p:cNvSpPr/>
          <p:nvPr/>
        </p:nvSpPr>
        <p:spPr>
          <a:xfrm rot="-6146075">
            <a:off x="-1409877" y="-17423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4"/>
          <p:cNvSpPr/>
          <p:nvPr/>
        </p:nvSpPr>
        <p:spPr>
          <a:xfrm>
            <a:off x="398513" y="-9938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54"/>
          <p:cNvCxnSpPr/>
          <p:nvPr/>
        </p:nvCxnSpPr>
        <p:spPr>
          <a:xfrm>
            <a:off x="0" y="3887188"/>
            <a:ext cx="43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560;p54">
            <a:extLst>
              <a:ext uri="{FF2B5EF4-FFF2-40B4-BE49-F238E27FC236}">
                <a16:creationId xmlns:a16="http://schemas.microsoft.com/office/drawing/2014/main" id="{4EE63583-2C3B-5E53-2871-0AA98BA401DB}"/>
              </a:ext>
            </a:extLst>
          </p:cNvPr>
          <p:cNvGrpSpPr/>
          <p:nvPr/>
        </p:nvGrpSpPr>
        <p:grpSpPr>
          <a:xfrm>
            <a:off x="4954405" y="1336114"/>
            <a:ext cx="3620753" cy="2395889"/>
            <a:chOff x="4679025" y="1380600"/>
            <a:chExt cx="3620753" cy="2395889"/>
          </a:xfrm>
        </p:grpSpPr>
        <p:grpSp>
          <p:nvGrpSpPr>
            <p:cNvPr id="6" name="Google Shape;561;p54">
              <a:extLst>
                <a:ext uri="{FF2B5EF4-FFF2-40B4-BE49-F238E27FC236}">
                  <a16:creationId xmlns:a16="http://schemas.microsoft.com/office/drawing/2014/main" id="{78E7D80F-C480-42F8-D9D6-B115BE1B7537}"/>
                </a:ext>
              </a:extLst>
            </p:cNvPr>
            <p:cNvGrpSpPr/>
            <p:nvPr/>
          </p:nvGrpSpPr>
          <p:grpSpPr>
            <a:xfrm>
              <a:off x="4679025" y="1380600"/>
              <a:ext cx="3620753" cy="2395889"/>
              <a:chOff x="331763" y="414179"/>
              <a:chExt cx="6903246" cy="5019671"/>
            </a:xfrm>
          </p:grpSpPr>
          <p:sp>
            <p:nvSpPr>
              <p:cNvPr id="8" name="Google Shape;562;p54">
                <a:extLst>
                  <a:ext uri="{FF2B5EF4-FFF2-40B4-BE49-F238E27FC236}">
                    <a16:creationId xmlns:a16="http://schemas.microsoft.com/office/drawing/2014/main" id="{A23E1538-5B66-8473-7B28-C18D47B4643A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63;p54">
                <a:extLst>
                  <a:ext uri="{FF2B5EF4-FFF2-40B4-BE49-F238E27FC236}">
                    <a16:creationId xmlns:a16="http://schemas.microsoft.com/office/drawing/2014/main" id="{18F4A00E-20BB-7499-B9FA-6C5A2C2EB3A3}"/>
                  </a:ext>
                </a:extLst>
              </p:cNvPr>
              <p:cNvSpPr/>
              <p:nvPr/>
            </p:nvSpPr>
            <p:spPr>
              <a:xfrm>
                <a:off x="331763" y="414179"/>
                <a:ext cx="6903246" cy="4452635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64;p54">
                <a:extLst>
                  <a:ext uri="{FF2B5EF4-FFF2-40B4-BE49-F238E27FC236}">
                    <a16:creationId xmlns:a16="http://schemas.microsoft.com/office/drawing/2014/main" id="{A764EF87-F0C2-83A4-7373-E6E34332EFFD}"/>
                  </a:ext>
                </a:extLst>
              </p:cNvPr>
              <p:cNvSpPr/>
              <p:nvPr/>
            </p:nvSpPr>
            <p:spPr>
              <a:xfrm>
                <a:off x="547300" y="600323"/>
                <a:ext cx="6472159" cy="3981525"/>
              </a:xfrm>
              <a:custGeom>
                <a:avLst/>
                <a:gdLst/>
                <a:ahLst/>
                <a:cxnLst/>
                <a:rect l="l" t="t" r="r" b="b"/>
                <a:pathLst>
                  <a:path w="232665" h="165707" extrusionOk="0">
                    <a:moveTo>
                      <a:pt x="1" y="1"/>
                    </a:moveTo>
                    <a:lnTo>
                      <a:pt x="1" y="24307"/>
                    </a:lnTo>
                    <a:lnTo>
                      <a:pt x="1" y="165707"/>
                    </a:lnTo>
                    <a:lnTo>
                      <a:pt x="232665" y="165707"/>
                    </a:lnTo>
                    <a:lnTo>
                      <a:pt x="232665" y="121532"/>
                    </a:lnTo>
                    <a:lnTo>
                      <a:pt x="2326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65;p54">
                <a:extLst>
                  <a:ext uri="{FF2B5EF4-FFF2-40B4-BE49-F238E27FC236}">
                    <a16:creationId xmlns:a16="http://schemas.microsoft.com/office/drawing/2014/main" id="{1E289352-AEB2-E645-7FF1-EBFB03345E83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566;p54">
              <a:extLst>
                <a:ext uri="{FF2B5EF4-FFF2-40B4-BE49-F238E27FC236}">
                  <a16:creationId xmlns:a16="http://schemas.microsoft.com/office/drawing/2014/main" id="{1E7B37C8-B3FB-BA6E-78AC-E29B794CCF9A}"/>
                </a:ext>
              </a:extLst>
            </p:cNvPr>
            <p:cNvSpPr/>
            <p:nvPr/>
          </p:nvSpPr>
          <p:spPr>
            <a:xfrm>
              <a:off x="6464950" y="1392825"/>
              <a:ext cx="48900" cy="4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568;p54">
            <a:extLst>
              <a:ext uri="{FF2B5EF4-FFF2-40B4-BE49-F238E27FC236}">
                <a16:creationId xmlns:a16="http://schemas.microsoft.com/office/drawing/2014/main" id="{AD0EB90B-C8AB-FD1C-5F05-FA4462291C7A}"/>
              </a:ext>
            </a:extLst>
          </p:cNvPr>
          <p:cNvSpPr txBox="1">
            <a:spLocks/>
          </p:cNvSpPr>
          <p:nvPr/>
        </p:nvSpPr>
        <p:spPr>
          <a:xfrm>
            <a:off x="5709809" y="744176"/>
            <a:ext cx="2109183" cy="66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dirty="0"/>
              <a:t>Locações</a:t>
            </a:r>
            <a:endParaRPr lang="pt-BR" b="0" dirty="0"/>
          </a:p>
        </p:txBody>
      </p:sp>
      <p:cxnSp>
        <p:nvCxnSpPr>
          <p:cNvPr id="13" name="Google Shape;572;p54">
            <a:extLst>
              <a:ext uri="{FF2B5EF4-FFF2-40B4-BE49-F238E27FC236}">
                <a16:creationId xmlns:a16="http://schemas.microsoft.com/office/drawing/2014/main" id="{CCA04203-4FC0-76C8-570E-DCBC2EDB8623}"/>
              </a:ext>
            </a:extLst>
          </p:cNvPr>
          <p:cNvCxnSpPr>
            <a:cxnSpLocks/>
          </p:cNvCxnSpPr>
          <p:nvPr/>
        </p:nvCxnSpPr>
        <p:spPr>
          <a:xfrm>
            <a:off x="4425349" y="3887188"/>
            <a:ext cx="471865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86EB1C83-A8CF-F1EB-B811-6E7A54E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3" y="1417212"/>
            <a:ext cx="3396990" cy="190038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E63CF77-4D83-0C33-D7E8-7C4EBBBF4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454" y="1417213"/>
            <a:ext cx="3394648" cy="191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0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 rot="2934124">
            <a:off x="8055385" y="3772831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12" name="Google Shape;312;p40"/>
          <p:cNvSpPr/>
          <p:nvPr/>
        </p:nvSpPr>
        <p:spPr>
          <a:xfrm rot="-6146075">
            <a:off x="-516702" y="-7205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713225" y="24687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Remoção de dados</a:t>
            </a:r>
            <a:endParaRPr b="0"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title" idx="2"/>
          </p:nvPr>
        </p:nvSpPr>
        <p:spPr>
          <a:xfrm>
            <a:off x="713225" y="1020600"/>
            <a:ext cx="16302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15" name="Google Shape;315;p40"/>
          <p:cNvCxnSpPr/>
          <p:nvPr/>
        </p:nvCxnSpPr>
        <p:spPr>
          <a:xfrm>
            <a:off x="0" y="4346975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40"/>
          <p:cNvSpPr/>
          <p:nvPr/>
        </p:nvSpPr>
        <p:spPr>
          <a:xfrm>
            <a:off x="7063225" y="-64860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0"/>
          <p:cNvSpPr/>
          <p:nvPr/>
        </p:nvSpPr>
        <p:spPr>
          <a:xfrm rot="925555">
            <a:off x="-707627" y="-167606"/>
            <a:ext cx="1292750" cy="1699689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18" name="Google Shape;318;p40"/>
          <p:cNvSpPr/>
          <p:nvPr/>
        </p:nvSpPr>
        <p:spPr>
          <a:xfrm>
            <a:off x="0" y="46209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Espaço Reservado para Imagem 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EE90C73F-6E97-738C-9E89-D2CEC2C2FB4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9928" r="99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32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Remoção de dados</a:t>
            </a:r>
            <a:br>
              <a:rPr lang="en" dirty="0"/>
            </a:br>
            <a:endParaRPr dirty="0"/>
          </a:p>
        </p:txBody>
      </p:sp>
      <p:sp>
        <p:nvSpPr>
          <p:cNvPr id="819" name="Google Shape;819;p67"/>
          <p:cNvSpPr/>
          <p:nvPr/>
        </p:nvSpPr>
        <p:spPr>
          <a:xfrm>
            <a:off x="689938" y="1969850"/>
            <a:ext cx="1929000" cy="1929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Remoção</a:t>
            </a:r>
          </a:p>
        </p:txBody>
      </p:sp>
      <p:sp>
        <p:nvSpPr>
          <p:cNvPr id="820" name="Google Shape;820;p67"/>
          <p:cNvSpPr/>
          <p:nvPr/>
        </p:nvSpPr>
        <p:spPr>
          <a:xfrm>
            <a:off x="2318175" y="1697900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60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7"/>
          <p:cNvSpPr/>
          <p:nvPr/>
        </p:nvSpPr>
        <p:spPr>
          <a:xfrm>
            <a:off x="2318175" y="3598050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60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7"/>
          <p:cNvSpPr txBox="1">
            <a:spLocks noGrp="1"/>
          </p:cNvSpPr>
          <p:nvPr>
            <p:ph type="subTitle" idx="4294967295"/>
          </p:nvPr>
        </p:nvSpPr>
        <p:spPr>
          <a:xfrm>
            <a:off x="4576438" y="1788775"/>
            <a:ext cx="3584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Você será capaz de remover qualquer cliente com bastante facilidade, basta escolher o cliente e confirmar que deseja removê-lo! Ao fazer isso, as locações relacionadas a ele também serão removidas.</a:t>
            </a:r>
            <a:endParaRPr dirty="0"/>
          </a:p>
        </p:txBody>
      </p:sp>
      <p:sp>
        <p:nvSpPr>
          <p:cNvPr id="824" name="Google Shape;824;p67"/>
          <p:cNvSpPr txBox="1">
            <a:spLocks noGrp="1"/>
          </p:cNvSpPr>
          <p:nvPr>
            <p:ph type="subTitle" idx="4294967295"/>
          </p:nvPr>
        </p:nvSpPr>
        <p:spPr>
          <a:xfrm>
            <a:off x="3076138" y="1788800"/>
            <a:ext cx="1500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Clientes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67"/>
          <p:cNvSpPr txBox="1">
            <a:spLocks noGrp="1"/>
          </p:cNvSpPr>
          <p:nvPr>
            <p:ph type="subTitle" idx="4294967295"/>
          </p:nvPr>
        </p:nvSpPr>
        <p:spPr>
          <a:xfrm>
            <a:off x="4571988" y="3574400"/>
            <a:ext cx="3584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Você será capaz de remover qualquer locação com bastante facilidade, basta escolher a locação confirmar que deseja removê-la! </a:t>
            </a:r>
          </a:p>
        </p:txBody>
      </p:sp>
      <p:sp>
        <p:nvSpPr>
          <p:cNvPr id="828" name="Google Shape;828;p67"/>
          <p:cNvSpPr txBox="1">
            <a:spLocks noGrp="1"/>
          </p:cNvSpPr>
          <p:nvPr>
            <p:ph type="subTitle" idx="4294967295"/>
          </p:nvPr>
        </p:nvSpPr>
        <p:spPr>
          <a:xfrm>
            <a:off x="3076138" y="3574375"/>
            <a:ext cx="1500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Locações</a:t>
            </a:r>
          </a:p>
        </p:txBody>
      </p:sp>
      <p:cxnSp>
        <p:nvCxnSpPr>
          <p:cNvPr id="829" name="Google Shape;829;p67"/>
          <p:cNvCxnSpPr>
            <a:stCxn id="820" idx="3"/>
            <a:endCxn id="819" idx="7"/>
          </p:cNvCxnSpPr>
          <p:nvPr/>
        </p:nvCxnSpPr>
        <p:spPr>
          <a:xfrm flipH="1">
            <a:off x="2336345" y="2186730"/>
            <a:ext cx="65700" cy="6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67"/>
          <p:cNvCxnSpPr>
            <a:cxnSpLocks/>
            <a:stCxn id="822" idx="1"/>
            <a:endCxn id="822" idx="1"/>
          </p:cNvCxnSpPr>
          <p:nvPr/>
        </p:nvCxnSpPr>
        <p:spPr>
          <a:xfrm>
            <a:off x="2402045" y="36819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67"/>
          <p:cNvCxnSpPr>
            <a:cxnSpLocks/>
          </p:cNvCxnSpPr>
          <p:nvPr/>
        </p:nvCxnSpPr>
        <p:spPr>
          <a:xfrm>
            <a:off x="2687150" y="2934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67"/>
          <p:cNvCxnSpPr>
            <a:cxnSpLocks/>
          </p:cNvCxnSpPr>
          <p:nvPr/>
        </p:nvCxnSpPr>
        <p:spPr>
          <a:xfrm>
            <a:off x="2687150" y="2934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67"/>
          <p:cNvCxnSpPr>
            <a:cxnSpLocks/>
            <a:stCxn id="822" idx="1"/>
            <a:endCxn id="822" idx="1"/>
          </p:cNvCxnSpPr>
          <p:nvPr/>
        </p:nvCxnSpPr>
        <p:spPr>
          <a:xfrm>
            <a:off x="2402045" y="36819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67"/>
          <p:cNvCxnSpPr>
            <a:cxnSpLocks/>
            <a:stCxn id="822" idx="1"/>
            <a:endCxn id="819" idx="5"/>
          </p:cNvCxnSpPr>
          <p:nvPr/>
        </p:nvCxnSpPr>
        <p:spPr>
          <a:xfrm rot="10800000">
            <a:off x="2336345" y="3616220"/>
            <a:ext cx="65700" cy="6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717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54"/>
          <p:cNvGrpSpPr/>
          <p:nvPr/>
        </p:nvGrpSpPr>
        <p:grpSpPr>
          <a:xfrm>
            <a:off x="529056" y="1328365"/>
            <a:ext cx="3620753" cy="2395889"/>
            <a:chOff x="4679025" y="1380600"/>
            <a:chExt cx="3620753" cy="2395889"/>
          </a:xfrm>
        </p:grpSpPr>
        <p:grpSp>
          <p:nvGrpSpPr>
            <p:cNvPr id="561" name="Google Shape;561;p54"/>
            <p:cNvGrpSpPr/>
            <p:nvPr/>
          </p:nvGrpSpPr>
          <p:grpSpPr>
            <a:xfrm>
              <a:off x="4679025" y="1380600"/>
              <a:ext cx="3620753" cy="2395889"/>
              <a:chOff x="331763" y="414179"/>
              <a:chExt cx="6903246" cy="5019671"/>
            </a:xfrm>
          </p:grpSpPr>
          <p:sp>
            <p:nvSpPr>
              <p:cNvPr id="562" name="Google Shape;562;p54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4"/>
              <p:cNvSpPr/>
              <p:nvPr/>
            </p:nvSpPr>
            <p:spPr>
              <a:xfrm>
                <a:off x="331763" y="414179"/>
                <a:ext cx="6903246" cy="4452635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4"/>
              <p:cNvSpPr/>
              <p:nvPr/>
            </p:nvSpPr>
            <p:spPr>
              <a:xfrm>
                <a:off x="547300" y="600323"/>
                <a:ext cx="6472159" cy="3981525"/>
              </a:xfrm>
              <a:custGeom>
                <a:avLst/>
                <a:gdLst/>
                <a:ahLst/>
                <a:cxnLst/>
                <a:rect l="l" t="t" r="r" b="b"/>
                <a:pathLst>
                  <a:path w="232665" h="165707" extrusionOk="0">
                    <a:moveTo>
                      <a:pt x="1" y="1"/>
                    </a:moveTo>
                    <a:lnTo>
                      <a:pt x="1" y="24307"/>
                    </a:lnTo>
                    <a:lnTo>
                      <a:pt x="1" y="165707"/>
                    </a:lnTo>
                    <a:lnTo>
                      <a:pt x="232665" y="165707"/>
                    </a:lnTo>
                    <a:lnTo>
                      <a:pt x="232665" y="121532"/>
                    </a:lnTo>
                    <a:lnTo>
                      <a:pt x="2326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4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6" name="Google Shape;566;p54"/>
            <p:cNvSpPr/>
            <p:nvPr/>
          </p:nvSpPr>
          <p:spPr>
            <a:xfrm>
              <a:off x="6464950" y="1392825"/>
              <a:ext cx="48900" cy="4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54"/>
          <p:cNvSpPr txBox="1">
            <a:spLocks noGrp="1"/>
          </p:cNvSpPr>
          <p:nvPr>
            <p:ph type="title"/>
          </p:nvPr>
        </p:nvSpPr>
        <p:spPr>
          <a:xfrm>
            <a:off x="1459054" y="726440"/>
            <a:ext cx="1809654" cy="663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Clientes</a:t>
            </a:r>
            <a:endParaRPr b="0" dirty="0"/>
          </a:p>
        </p:txBody>
      </p:sp>
      <p:sp>
        <p:nvSpPr>
          <p:cNvPr id="570" name="Google Shape;570;p54"/>
          <p:cNvSpPr/>
          <p:nvPr/>
        </p:nvSpPr>
        <p:spPr>
          <a:xfrm rot="-6146075">
            <a:off x="-1409877" y="-17423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4"/>
          <p:cNvSpPr/>
          <p:nvPr/>
        </p:nvSpPr>
        <p:spPr>
          <a:xfrm>
            <a:off x="398513" y="-9938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54"/>
          <p:cNvCxnSpPr/>
          <p:nvPr/>
        </p:nvCxnSpPr>
        <p:spPr>
          <a:xfrm>
            <a:off x="0" y="3887188"/>
            <a:ext cx="43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560;p54">
            <a:extLst>
              <a:ext uri="{FF2B5EF4-FFF2-40B4-BE49-F238E27FC236}">
                <a16:creationId xmlns:a16="http://schemas.microsoft.com/office/drawing/2014/main" id="{4EE63583-2C3B-5E53-2871-0AA98BA401DB}"/>
              </a:ext>
            </a:extLst>
          </p:cNvPr>
          <p:cNvGrpSpPr/>
          <p:nvPr/>
        </p:nvGrpSpPr>
        <p:grpSpPr>
          <a:xfrm>
            <a:off x="4954405" y="1336114"/>
            <a:ext cx="3620753" cy="2395889"/>
            <a:chOff x="4679025" y="1380600"/>
            <a:chExt cx="3620753" cy="2395889"/>
          </a:xfrm>
        </p:grpSpPr>
        <p:grpSp>
          <p:nvGrpSpPr>
            <p:cNvPr id="6" name="Google Shape;561;p54">
              <a:extLst>
                <a:ext uri="{FF2B5EF4-FFF2-40B4-BE49-F238E27FC236}">
                  <a16:creationId xmlns:a16="http://schemas.microsoft.com/office/drawing/2014/main" id="{78E7D80F-C480-42F8-D9D6-B115BE1B7537}"/>
                </a:ext>
              </a:extLst>
            </p:cNvPr>
            <p:cNvGrpSpPr/>
            <p:nvPr/>
          </p:nvGrpSpPr>
          <p:grpSpPr>
            <a:xfrm>
              <a:off x="4679025" y="1380600"/>
              <a:ext cx="3620753" cy="2395889"/>
              <a:chOff x="331763" y="414179"/>
              <a:chExt cx="6903246" cy="5019671"/>
            </a:xfrm>
          </p:grpSpPr>
          <p:sp>
            <p:nvSpPr>
              <p:cNvPr id="8" name="Google Shape;562;p54">
                <a:extLst>
                  <a:ext uri="{FF2B5EF4-FFF2-40B4-BE49-F238E27FC236}">
                    <a16:creationId xmlns:a16="http://schemas.microsoft.com/office/drawing/2014/main" id="{A23E1538-5B66-8473-7B28-C18D47B4643A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63;p54">
                <a:extLst>
                  <a:ext uri="{FF2B5EF4-FFF2-40B4-BE49-F238E27FC236}">
                    <a16:creationId xmlns:a16="http://schemas.microsoft.com/office/drawing/2014/main" id="{18F4A00E-20BB-7499-B9FA-6C5A2C2EB3A3}"/>
                  </a:ext>
                </a:extLst>
              </p:cNvPr>
              <p:cNvSpPr/>
              <p:nvPr/>
            </p:nvSpPr>
            <p:spPr>
              <a:xfrm>
                <a:off x="331763" y="414179"/>
                <a:ext cx="6903246" cy="4452635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64;p54">
                <a:extLst>
                  <a:ext uri="{FF2B5EF4-FFF2-40B4-BE49-F238E27FC236}">
                    <a16:creationId xmlns:a16="http://schemas.microsoft.com/office/drawing/2014/main" id="{A764EF87-F0C2-83A4-7373-E6E34332EFFD}"/>
                  </a:ext>
                </a:extLst>
              </p:cNvPr>
              <p:cNvSpPr/>
              <p:nvPr/>
            </p:nvSpPr>
            <p:spPr>
              <a:xfrm>
                <a:off x="547300" y="600323"/>
                <a:ext cx="6472159" cy="3981525"/>
              </a:xfrm>
              <a:custGeom>
                <a:avLst/>
                <a:gdLst/>
                <a:ahLst/>
                <a:cxnLst/>
                <a:rect l="l" t="t" r="r" b="b"/>
                <a:pathLst>
                  <a:path w="232665" h="165707" extrusionOk="0">
                    <a:moveTo>
                      <a:pt x="1" y="1"/>
                    </a:moveTo>
                    <a:lnTo>
                      <a:pt x="1" y="24307"/>
                    </a:lnTo>
                    <a:lnTo>
                      <a:pt x="1" y="165707"/>
                    </a:lnTo>
                    <a:lnTo>
                      <a:pt x="232665" y="165707"/>
                    </a:lnTo>
                    <a:lnTo>
                      <a:pt x="232665" y="121532"/>
                    </a:lnTo>
                    <a:lnTo>
                      <a:pt x="2326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65;p54">
                <a:extLst>
                  <a:ext uri="{FF2B5EF4-FFF2-40B4-BE49-F238E27FC236}">
                    <a16:creationId xmlns:a16="http://schemas.microsoft.com/office/drawing/2014/main" id="{1E289352-AEB2-E645-7FF1-EBFB03345E83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566;p54">
              <a:extLst>
                <a:ext uri="{FF2B5EF4-FFF2-40B4-BE49-F238E27FC236}">
                  <a16:creationId xmlns:a16="http://schemas.microsoft.com/office/drawing/2014/main" id="{1E7B37C8-B3FB-BA6E-78AC-E29B794CCF9A}"/>
                </a:ext>
              </a:extLst>
            </p:cNvPr>
            <p:cNvSpPr/>
            <p:nvPr/>
          </p:nvSpPr>
          <p:spPr>
            <a:xfrm>
              <a:off x="6464950" y="1392825"/>
              <a:ext cx="48900" cy="4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568;p54">
            <a:extLst>
              <a:ext uri="{FF2B5EF4-FFF2-40B4-BE49-F238E27FC236}">
                <a16:creationId xmlns:a16="http://schemas.microsoft.com/office/drawing/2014/main" id="{AD0EB90B-C8AB-FD1C-5F05-FA4462291C7A}"/>
              </a:ext>
            </a:extLst>
          </p:cNvPr>
          <p:cNvSpPr txBox="1">
            <a:spLocks/>
          </p:cNvSpPr>
          <p:nvPr/>
        </p:nvSpPr>
        <p:spPr>
          <a:xfrm>
            <a:off x="5730082" y="713614"/>
            <a:ext cx="2109183" cy="66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dirty="0"/>
              <a:t>Locações</a:t>
            </a:r>
            <a:endParaRPr lang="pt-BR" b="0" dirty="0"/>
          </a:p>
        </p:txBody>
      </p:sp>
      <p:cxnSp>
        <p:nvCxnSpPr>
          <p:cNvPr id="13" name="Google Shape;572;p54">
            <a:extLst>
              <a:ext uri="{FF2B5EF4-FFF2-40B4-BE49-F238E27FC236}">
                <a16:creationId xmlns:a16="http://schemas.microsoft.com/office/drawing/2014/main" id="{CCA04203-4FC0-76C8-570E-DCBC2EDB8623}"/>
              </a:ext>
            </a:extLst>
          </p:cNvPr>
          <p:cNvCxnSpPr>
            <a:cxnSpLocks/>
          </p:cNvCxnSpPr>
          <p:nvPr/>
        </p:nvCxnSpPr>
        <p:spPr>
          <a:xfrm>
            <a:off x="4425349" y="3887188"/>
            <a:ext cx="471865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325C81F-7870-014B-D277-329C579A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5" y="1397239"/>
            <a:ext cx="3394648" cy="193187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66CAFBF-51B0-518F-5FC1-4C6F1F75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53" y="1417212"/>
            <a:ext cx="3404349" cy="19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 rot="2934124">
            <a:off x="8055385" y="3772831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12" name="Google Shape;312;p40"/>
          <p:cNvSpPr/>
          <p:nvPr/>
        </p:nvSpPr>
        <p:spPr>
          <a:xfrm rot="-6146075">
            <a:off x="-516702" y="-7205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713225" y="24687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Pesquisa e exibição</a:t>
            </a:r>
            <a:endParaRPr b="0"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title" idx="2"/>
          </p:nvPr>
        </p:nvSpPr>
        <p:spPr>
          <a:xfrm>
            <a:off x="713225" y="1020600"/>
            <a:ext cx="16302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315" name="Google Shape;315;p40"/>
          <p:cNvCxnSpPr/>
          <p:nvPr/>
        </p:nvCxnSpPr>
        <p:spPr>
          <a:xfrm>
            <a:off x="0" y="4346975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40"/>
          <p:cNvSpPr/>
          <p:nvPr/>
        </p:nvSpPr>
        <p:spPr>
          <a:xfrm>
            <a:off x="7063225" y="-64860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0"/>
          <p:cNvSpPr/>
          <p:nvPr/>
        </p:nvSpPr>
        <p:spPr>
          <a:xfrm rot="925555">
            <a:off x="-707627" y="-167606"/>
            <a:ext cx="1292750" cy="1699689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18" name="Google Shape;318;p40"/>
          <p:cNvSpPr/>
          <p:nvPr/>
        </p:nvSpPr>
        <p:spPr>
          <a:xfrm>
            <a:off x="0" y="46209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Espaço Reservado para Imagem 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EE90C73F-6E97-738C-9E89-D2CEC2C2FB4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9928" r="99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394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Pesquisa e exibição</a:t>
            </a:r>
            <a:br>
              <a:rPr lang="en" dirty="0"/>
            </a:br>
            <a:endParaRPr dirty="0"/>
          </a:p>
        </p:txBody>
      </p:sp>
      <p:sp>
        <p:nvSpPr>
          <p:cNvPr id="819" name="Google Shape;819;p67"/>
          <p:cNvSpPr/>
          <p:nvPr/>
        </p:nvSpPr>
        <p:spPr>
          <a:xfrm>
            <a:off x="689938" y="1969850"/>
            <a:ext cx="1929000" cy="1929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Exibição</a:t>
            </a: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67"/>
          <p:cNvSpPr/>
          <p:nvPr/>
        </p:nvSpPr>
        <p:spPr>
          <a:xfrm>
            <a:off x="2318175" y="1697900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60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7"/>
          <p:cNvSpPr/>
          <p:nvPr/>
        </p:nvSpPr>
        <p:spPr>
          <a:xfrm>
            <a:off x="2318175" y="3598050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60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7"/>
          <p:cNvSpPr txBox="1">
            <a:spLocks noGrp="1"/>
          </p:cNvSpPr>
          <p:nvPr>
            <p:ph type="subTitle" idx="4294967295"/>
          </p:nvPr>
        </p:nvSpPr>
        <p:spPr>
          <a:xfrm>
            <a:off x="4576438" y="1788775"/>
            <a:ext cx="3584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Você será capaz de exibir os dados dos clientes cadastrados, além disso poderá pesquisar alguma informação deles para filtrar algum cliente específico.</a:t>
            </a:r>
            <a:endParaRPr dirty="0"/>
          </a:p>
        </p:txBody>
      </p:sp>
      <p:sp>
        <p:nvSpPr>
          <p:cNvPr id="824" name="Google Shape;824;p67"/>
          <p:cNvSpPr txBox="1">
            <a:spLocks noGrp="1"/>
          </p:cNvSpPr>
          <p:nvPr>
            <p:ph type="subTitle" idx="4294967295"/>
          </p:nvPr>
        </p:nvSpPr>
        <p:spPr>
          <a:xfrm>
            <a:off x="3076138" y="1788800"/>
            <a:ext cx="1500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Clientes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67"/>
          <p:cNvSpPr txBox="1">
            <a:spLocks noGrp="1"/>
          </p:cNvSpPr>
          <p:nvPr>
            <p:ph type="subTitle" idx="4294967295"/>
          </p:nvPr>
        </p:nvSpPr>
        <p:spPr>
          <a:xfrm>
            <a:off x="4571988" y="3574400"/>
            <a:ext cx="3584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Você será capaz de exibir os dados das locações cadastradas, além disso poderá pesquisar alguma informação delas para filtrar alguma locação específica.</a:t>
            </a:r>
          </a:p>
        </p:txBody>
      </p:sp>
      <p:sp>
        <p:nvSpPr>
          <p:cNvPr id="828" name="Google Shape;828;p67"/>
          <p:cNvSpPr txBox="1">
            <a:spLocks noGrp="1"/>
          </p:cNvSpPr>
          <p:nvPr>
            <p:ph type="subTitle" idx="4294967295"/>
          </p:nvPr>
        </p:nvSpPr>
        <p:spPr>
          <a:xfrm>
            <a:off x="3076138" y="3574375"/>
            <a:ext cx="1500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Locações</a:t>
            </a:r>
          </a:p>
        </p:txBody>
      </p:sp>
      <p:cxnSp>
        <p:nvCxnSpPr>
          <p:cNvPr id="829" name="Google Shape;829;p67"/>
          <p:cNvCxnSpPr>
            <a:stCxn id="820" idx="3"/>
            <a:endCxn id="819" idx="7"/>
          </p:cNvCxnSpPr>
          <p:nvPr/>
        </p:nvCxnSpPr>
        <p:spPr>
          <a:xfrm flipH="1">
            <a:off x="2336345" y="2186730"/>
            <a:ext cx="65700" cy="6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67"/>
          <p:cNvCxnSpPr>
            <a:cxnSpLocks/>
            <a:stCxn id="822" idx="1"/>
            <a:endCxn id="822" idx="1"/>
          </p:cNvCxnSpPr>
          <p:nvPr/>
        </p:nvCxnSpPr>
        <p:spPr>
          <a:xfrm>
            <a:off x="2402045" y="36819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67"/>
          <p:cNvCxnSpPr>
            <a:cxnSpLocks/>
          </p:cNvCxnSpPr>
          <p:nvPr/>
        </p:nvCxnSpPr>
        <p:spPr>
          <a:xfrm>
            <a:off x="2687150" y="2934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67"/>
          <p:cNvCxnSpPr>
            <a:cxnSpLocks/>
          </p:cNvCxnSpPr>
          <p:nvPr/>
        </p:nvCxnSpPr>
        <p:spPr>
          <a:xfrm>
            <a:off x="2687150" y="2934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67"/>
          <p:cNvCxnSpPr>
            <a:cxnSpLocks/>
            <a:stCxn id="822" idx="1"/>
            <a:endCxn id="822" idx="1"/>
          </p:cNvCxnSpPr>
          <p:nvPr/>
        </p:nvCxnSpPr>
        <p:spPr>
          <a:xfrm>
            <a:off x="2402045" y="36819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67"/>
          <p:cNvCxnSpPr>
            <a:cxnSpLocks/>
            <a:stCxn id="822" idx="1"/>
            <a:endCxn id="819" idx="5"/>
          </p:cNvCxnSpPr>
          <p:nvPr/>
        </p:nvCxnSpPr>
        <p:spPr>
          <a:xfrm rot="10800000">
            <a:off x="2336345" y="3616220"/>
            <a:ext cx="65700" cy="6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961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54"/>
          <p:cNvGrpSpPr/>
          <p:nvPr/>
        </p:nvGrpSpPr>
        <p:grpSpPr>
          <a:xfrm>
            <a:off x="529056" y="1328365"/>
            <a:ext cx="3620753" cy="2395889"/>
            <a:chOff x="4679025" y="1380600"/>
            <a:chExt cx="3620753" cy="2395889"/>
          </a:xfrm>
        </p:grpSpPr>
        <p:grpSp>
          <p:nvGrpSpPr>
            <p:cNvPr id="561" name="Google Shape;561;p54"/>
            <p:cNvGrpSpPr/>
            <p:nvPr/>
          </p:nvGrpSpPr>
          <p:grpSpPr>
            <a:xfrm>
              <a:off x="4679025" y="1380600"/>
              <a:ext cx="3620753" cy="2395889"/>
              <a:chOff x="331763" y="414179"/>
              <a:chExt cx="6903246" cy="5019671"/>
            </a:xfrm>
          </p:grpSpPr>
          <p:sp>
            <p:nvSpPr>
              <p:cNvPr id="562" name="Google Shape;562;p54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4"/>
              <p:cNvSpPr/>
              <p:nvPr/>
            </p:nvSpPr>
            <p:spPr>
              <a:xfrm>
                <a:off x="331763" y="414179"/>
                <a:ext cx="6903246" cy="4452635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4"/>
              <p:cNvSpPr/>
              <p:nvPr/>
            </p:nvSpPr>
            <p:spPr>
              <a:xfrm>
                <a:off x="547300" y="600323"/>
                <a:ext cx="6472159" cy="3981525"/>
              </a:xfrm>
              <a:custGeom>
                <a:avLst/>
                <a:gdLst/>
                <a:ahLst/>
                <a:cxnLst/>
                <a:rect l="l" t="t" r="r" b="b"/>
                <a:pathLst>
                  <a:path w="232665" h="165707" extrusionOk="0">
                    <a:moveTo>
                      <a:pt x="1" y="1"/>
                    </a:moveTo>
                    <a:lnTo>
                      <a:pt x="1" y="24307"/>
                    </a:lnTo>
                    <a:lnTo>
                      <a:pt x="1" y="165707"/>
                    </a:lnTo>
                    <a:lnTo>
                      <a:pt x="232665" y="165707"/>
                    </a:lnTo>
                    <a:lnTo>
                      <a:pt x="232665" y="121532"/>
                    </a:lnTo>
                    <a:lnTo>
                      <a:pt x="2326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4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6" name="Google Shape;566;p54"/>
            <p:cNvSpPr/>
            <p:nvPr/>
          </p:nvSpPr>
          <p:spPr>
            <a:xfrm>
              <a:off x="6464950" y="1392825"/>
              <a:ext cx="48900" cy="4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54"/>
          <p:cNvSpPr txBox="1">
            <a:spLocks noGrp="1"/>
          </p:cNvSpPr>
          <p:nvPr>
            <p:ph type="title"/>
          </p:nvPr>
        </p:nvSpPr>
        <p:spPr>
          <a:xfrm>
            <a:off x="1459054" y="726440"/>
            <a:ext cx="1809654" cy="663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Clientes</a:t>
            </a:r>
            <a:endParaRPr b="0" dirty="0"/>
          </a:p>
        </p:txBody>
      </p:sp>
      <p:sp>
        <p:nvSpPr>
          <p:cNvPr id="570" name="Google Shape;570;p54"/>
          <p:cNvSpPr/>
          <p:nvPr/>
        </p:nvSpPr>
        <p:spPr>
          <a:xfrm rot="-6146075">
            <a:off x="-1409877" y="-17423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4"/>
          <p:cNvSpPr/>
          <p:nvPr/>
        </p:nvSpPr>
        <p:spPr>
          <a:xfrm>
            <a:off x="398513" y="-9938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54"/>
          <p:cNvCxnSpPr/>
          <p:nvPr/>
        </p:nvCxnSpPr>
        <p:spPr>
          <a:xfrm>
            <a:off x="0" y="3887188"/>
            <a:ext cx="43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560;p54">
            <a:extLst>
              <a:ext uri="{FF2B5EF4-FFF2-40B4-BE49-F238E27FC236}">
                <a16:creationId xmlns:a16="http://schemas.microsoft.com/office/drawing/2014/main" id="{4EE63583-2C3B-5E53-2871-0AA98BA401DB}"/>
              </a:ext>
            </a:extLst>
          </p:cNvPr>
          <p:cNvGrpSpPr/>
          <p:nvPr/>
        </p:nvGrpSpPr>
        <p:grpSpPr>
          <a:xfrm>
            <a:off x="4954405" y="1336114"/>
            <a:ext cx="3620753" cy="2395889"/>
            <a:chOff x="4679025" y="1380600"/>
            <a:chExt cx="3620753" cy="2395889"/>
          </a:xfrm>
        </p:grpSpPr>
        <p:grpSp>
          <p:nvGrpSpPr>
            <p:cNvPr id="6" name="Google Shape;561;p54">
              <a:extLst>
                <a:ext uri="{FF2B5EF4-FFF2-40B4-BE49-F238E27FC236}">
                  <a16:creationId xmlns:a16="http://schemas.microsoft.com/office/drawing/2014/main" id="{78E7D80F-C480-42F8-D9D6-B115BE1B7537}"/>
                </a:ext>
              </a:extLst>
            </p:cNvPr>
            <p:cNvGrpSpPr/>
            <p:nvPr/>
          </p:nvGrpSpPr>
          <p:grpSpPr>
            <a:xfrm>
              <a:off x="4679025" y="1380600"/>
              <a:ext cx="3620753" cy="2395889"/>
              <a:chOff x="331763" y="414179"/>
              <a:chExt cx="6903246" cy="5019671"/>
            </a:xfrm>
          </p:grpSpPr>
          <p:sp>
            <p:nvSpPr>
              <p:cNvPr id="8" name="Google Shape;562;p54">
                <a:extLst>
                  <a:ext uri="{FF2B5EF4-FFF2-40B4-BE49-F238E27FC236}">
                    <a16:creationId xmlns:a16="http://schemas.microsoft.com/office/drawing/2014/main" id="{A23E1538-5B66-8473-7B28-C18D47B4643A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63;p54">
                <a:extLst>
                  <a:ext uri="{FF2B5EF4-FFF2-40B4-BE49-F238E27FC236}">
                    <a16:creationId xmlns:a16="http://schemas.microsoft.com/office/drawing/2014/main" id="{18F4A00E-20BB-7499-B9FA-6C5A2C2EB3A3}"/>
                  </a:ext>
                </a:extLst>
              </p:cNvPr>
              <p:cNvSpPr/>
              <p:nvPr/>
            </p:nvSpPr>
            <p:spPr>
              <a:xfrm>
                <a:off x="331763" y="414179"/>
                <a:ext cx="6903246" cy="4452635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64;p54">
                <a:extLst>
                  <a:ext uri="{FF2B5EF4-FFF2-40B4-BE49-F238E27FC236}">
                    <a16:creationId xmlns:a16="http://schemas.microsoft.com/office/drawing/2014/main" id="{A764EF87-F0C2-83A4-7373-E6E34332EFFD}"/>
                  </a:ext>
                </a:extLst>
              </p:cNvPr>
              <p:cNvSpPr/>
              <p:nvPr/>
            </p:nvSpPr>
            <p:spPr>
              <a:xfrm>
                <a:off x="547300" y="600323"/>
                <a:ext cx="6472159" cy="3981525"/>
              </a:xfrm>
              <a:custGeom>
                <a:avLst/>
                <a:gdLst/>
                <a:ahLst/>
                <a:cxnLst/>
                <a:rect l="l" t="t" r="r" b="b"/>
                <a:pathLst>
                  <a:path w="232665" h="165707" extrusionOk="0">
                    <a:moveTo>
                      <a:pt x="1" y="1"/>
                    </a:moveTo>
                    <a:lnTo>
                      <a:pt x="1" y="24307"/>
                    </a:lnTo>
                    <a:lnTo>
                      <a:pt x="1" y="165707"/>
                    </a:lnTo>
                    <a:lnTo>
                      <a:pt x="232665" y="165707"/>
                    </a:lnTo>
                    <a:lnTo>
                      <a:pt x="232665" y="121532"/>
                    </a:lnTo>
                    <a:lnTo>
                      <a:pt x="2326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65;p54">
                <a:extLst>
                  <a:ext uri="{FF2B5EF4-FFF2-40B4-BE49-F238E27FC236}">
                    <a16:creationId xmlns:a16="http://schemas.microsoft.com/office/drawing/2014/main" id="{1E289352-AEB2-E645-7FF1-EBFB03345E83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566;p54">
              <a:extLst>
                <a:ext uri="{FF2B5EF4-FFF2-40B4-BE49-F238E27FC236}">
                  <a16:creationId xmlns:a16="http://schemas.microsoft.com/office/drawing/2014/main" id="{1E7B37C8-B3FB-BA6E-78AC-E29B794CCF9A}"/>
                </a:ext>
              </a:extLst>
            </p:cNvPr>
            <p:cNvSpPr/>
            <p:nvPr/>
          </p:nvSpPr>
          <p:spPr>
            <a:xfrm>
              <a:off x="6464950" y="1392825"/>
              <a:ext cx="48900" cy="4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568;p54">
            <a:extLst>
              <a:ext uri="{FF2B5EF4-FFF2-40B4-BE49-F238E27FC236}">
                <a16:creationId xmlns:a16="http://schemas.microsoft.com/office/drawing/2014/main" id="{AD0EB90B-C8AB-FD1C-5F05-FA4462291C7A}"/>
              </a:ext>
            </a:extLst>
          </p:cNvPr>
          <p:cNvSpPr txBox="1">
            <a:spLocks/>
          </p:cNvSpPr>
          <p:nvPr/>
        </p:nvSpPr>
        <p:spPr>
          <a:xfrm>
            <a:off x="5730082" y="713614"/>
            <a:ext cx="2109183" cy="66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dirty="0"/>
              <a:t>Locações</a:t>
            </a:r>
            <a:endParaRPr lang="pt-BR" b="0" dirty="0"/>
          </a:p>
        </p:txBody>
      </p:sp>
      <p:cxnSp>
        <p:nvCxnSpPr>
          <p:cNvPr id="13" name="Google Shape;572;p54">
            <a:extLst>
              <a:ext uri="{FF2B5EF4-FFF2-40B4-BE49-F238E27FC236}">
                <a16:creationId xmlns:a16="http://schemas.microsoft.com/office/drawing/2014/main" id="{CCA04203-4FC0-76C8-570E-DCBC2EDB8623}"/>
              </a:ext>
            </a:extLst>
          </p:cNvPr>
          <p:cNvCxnSpPr>
            <a:cxnSpLocks/>
          </p:cNvCxnSpPr>
          <p:nvPr/>
        </p:nvCxnSpPr>
        <p:spPr>
          <a:xfrm>
            <a:off x="4425349" y="3887188"/>
            <a:ext cx="471865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5A57D94-6A3F-932F-A790-433A4AF9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5" y="1409765"/>
            <a:ext cx="3394648" cy="191557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3763784-AE2C-12B4-9841-6BD488E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455" y="1417211"/>
            <a:ext cx="3394648" cy="1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3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/>
          <p:nvPr/>
        </p:nvSpPr>
        <p:spPr>
          <a:xfrm rot="6443641" flipH="1">
            <a:off x="230926" y="3499023"/>
            <a:ext cx="1292716" cy="1699574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333" name="Google Shape;333;p42"/>
          <p:cNvSpPr txBox="1">
            <a:spLocks noGrp="1"/>
          </p:cNvSpPr>
          <p:nvPr>
            <p:ph type="subTitle" idx="1"/>
          </p:nvPr>
        </p:nvSpPr>
        <p:spPr>
          <a:xfrm>
            <a:off x="4027625" y="1942500"/>
            <a:ext cx="4294800" cy="19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O sistema irá proporcionar maior organização e praticidade para o gerenciamento do negócio no dia a dia, utilizando de diversos recursos para entregar o melhor resultado à você!</a:t>
            </a:r>
            <a:endParaRPr sz="1800" dirty="0"/>
          </a:p>
        </p:txBody>
      </p:sp>
      <p:pic>
        <p:nvPicPr>
          <p:cNvPr id="334" name="Google Shape;334;p42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39" r="39"/>
          <a:stretch/>
        </p:blipFill>
        <p:spPr>
          <a:xfrm>
            <a:off x="802925" y="1323875"/>
            <a:ext cx="3099900" cy="3102300"/>
          </a:xfrm>
          <a:prstGeom prst="ellipse">
            <a:avLst/>
          </a:prstGeom>
        </p:spPr>
      </p:pic>
      <p:sp>
        <p:nvSpPr>
          <p:cNvPr id="335" name="Google Shape;335;p42"/>
          <p:cNvSpPr/>
          <p:nvPr/>
        </p:nvSpPr>
        <p:spPr>
          <a:xfrm>
            <a:off x="7618675" y="-132900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2"/>
          <p:cNvSpPr/>
          <p:nvPr/>
        </p:nvSpPr>
        <p:spPr>
          <a:xfrm rot="-6145876">
            <a:off x="7870320" y="4005757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2"/>
          <p:cNvSpPr/>
          <p:nvPr/>
        </p:nvSpPr>
        <p:spPr>
          <a:xfrm rot="-8707616">
            <a:off x="8693840" y="4241072"/>
            <a:ext cx="1894150" cy="1894150"/>
          </a:xfrm>
          <a:prstGeom prst="donut">
            <a:avLst>
              <a:gd name="adj" fmla="val 21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/>
          <p:nvPr/>
        </p:nvSpPr>
        <p:spPr>
          <a:xfrm rot="-6146075">
            <a:off x="-1448977" y="-9742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subTitle" idx="1"/>
          </p:nvPr>
        </p:nvSpPr>
        <p:spPr>
          <a:xfrm>
            <a:off x="2369387" y="3160181"/>
            <a:ext cx="4405200" cy="1165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Nós da </a:t>
            </a:r>
            <a:r>
              <a:rPr lang="en" i="1" dirty="0"/>
              <a:t>Caras Developers</a:t>
            </a:r>
            <a:r>
              <a:rPr lang="en" dirty="0"/>
              <a:t> agradecemos toda a confiança depositada em nossa equipe. </a:t>
            </a:r>
            <a:endParaRPr dirty="0"/>
          </a:p>
        </p:txBody>
      </p:sp>
      <p:sp>
        <p:nvSpPr>
          <p:cNvPr id="302" name="Google Shape;302;p39"/>
          <p:cNvSpPr/>
          <p:nvPr/>
        </p:nvSpPr>
        <p:spPr>
          <a:xfrm>
            <a:off x="-195550" y="4375725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7369821" y="-685050"/>
            <a:ext cx="2121900" cy="2121900"/>
          </a:xfrm>
          <a:prstGeom prst="donut">
            <a:avLst>
              <a:gd name="adj" fmla="val 16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title"/>
          </p:nvPr>
        </p:nvSpPr>
        <p:spPr>
          <a:xfrm>
            <a:off x="1651937" y="1905376"/>
            <a:ext cx="5840100" cy="841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Agradecimentos</a:t>
            </a:r>
            <a:endParaRPr sz="4800" dirty="0"/>
          </a:p>
        </p:txBody>
      </p:sp>
      <p:sp>
        <p:nvSpPr>
          <p:cNvPr id="305" name="Google Shape;305;p39"/>
          <p:cNvSpPr/>
          <p:nvPr/>
        </p:nvSpPr>
        <p:spPr>
          <a:xfrm rot="-6145876">
            <a:off x="7697345" y="34434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 rot="-8707616">
            <a:off x="8244065" y="4171872"/>
            <a:ext cx="1894150" cy="1894150"/>
          </a:xfrm>
          <a:prstGeom prst="donut">
            <a:avLst>
              <a:gd name="adj" fmla="val 21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Tópicos</a:t>
            </a:r>
            <a:endParaRPr dirty="0"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2"/>
          </p:nvPr>
        </p:nvSpPr>
        <p:spPr>
          <a:xfrm>
            <a:off x="1588875" y="16569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3"/>
          </p:nvPr>
        </p:nvSpPr>
        <p:spPr>
          <a:xfrm>
            <a:off x="1588925" y="33298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4"/>
          </p:nvPr>
        </p:nvSpPr>
        <p:spPr>
          <a:xfrm>
            <a:off x="4168200" y="1656975"/>
            <a:ext cx="807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title" idx="5"/>
          </p:nvPr>
        </p:nvSpPr>
        <p:spPr>
          <a:xfrm>
            <a:off x="4168200" y="3329842"/>
            <a:ext cx="807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6"/>
          </p:nvPr>
        </p:nvSpPr>
        <p:spPr>
          <a:xfrm>
            <a:off x="6820425" y="16569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 idx="7"/>
          </p:nvPr>
        </p:nvSpPr>
        <p:spPr>
          <a:xfrm>
            <a:off x="6820425" y="33298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subTitle" idx="1"/>
          </p:nvPr>
        </p:nvSpPr>
        <p:spPr>
          <a:xfrm>
            <a:off x="713175" y="1961425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Benefícios</a:t>
            </a:r>
            <a:endParaRPr dirty="0"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8"/>
          </p:nvPr>
        </p:nvSpPr>
        <p:spPr>
          <a:xfrm>
            <a:off x="3329000" y="1961425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Cadastros</a:t>
            </a:r>
          </a:p>
        </p:txBody>
      </p:sp>
      <p:sp>
        <p:nvSpPr>
          <p:cNvPr id="291" name="Google Shape;291;p38"/>
          <p:cNvSpPr txBox="1">
            <a:spLocks noGrp="1"/>
          </p:cNvSpPr>
          <p:nvPr>
            <p:ph type="subTitle" idx="9"/>
          </p:nvPr>
        </p:nvSpPr>
        <p:spPr>
          <a:xfrm>
            <a:off x="594477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Atualização de Dados</a:t>
            </a:r>
            <a:endParaRPr dirty="0"/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13"/>
          </p:nvPr>
        </p:nvSpPr>
        <p:spPr>
          <a:xfrm>
            <a:off x="71322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Remoção de Dados</a:t>
            </a:r>
            <a:endParaRPr dirty="0"/>
          </a:p>
        </p:txBody>
      </p:sp>
      <p:sp>
        <p:nvSpPr>
          <p:cNvPr id="293" name="Google Shape;293;p38"/>
          <p:cNvSpPr txBox="1">
            <a:spLocks noGrp="1"/>
          </p:cNvSpPr>
          <p:nvPr>
            <p:ph type="subTitle" idx="14"/>
          </p:nvPr>
        </p:nvSpPr>
        <p:spPr>
          <a:xfrm>
            <a:off x="3329000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Pesquisa e Exibição</a:t>
            </a:r>
            <a:endParaRPr dirty="0"/>
          </a:p>
        </p:txBody>
      </p:sp>
      <p:sp>
        <p:nvSpPr>
          <p:cNvPr id="294" name="Google Shape;294;p38"/>
          <p:cNvSpPr txBox="1">
            <a:spLocks noGrp="1"/>
          </p:cNvSpPr>
          <p:nvPr>
            <p:ph type="subTitle" idx="15"/>
          </p:nvPr>
        </p:nvSpPr>
        <p:spPr>
          <a:xfrm>
            <a:off x="5937900" y="3629864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295" name="Google Shape;295;p38"/>
          <p:cNvSpPr/>
          <p:nvPr/>
        </p:nvSpPr>
        <p:spPr>
          <a:xfrm rot="-9313051">
            <a:off x="-906597" y="-793874"/>
            <a:ext cx="2290216" cy="223464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 rot="2934124">
            <a:off x="8055385" y="3772831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12" name="Google Shape;312;p40"/>
          <p:cNvSpPr/>
          <p:nvPr/>
        </p:nvSpPr>
        <p:spPr>
          <a:xfrm rot="-6146075">
            <a:off x="-516702" y="-7205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713225" y="24687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Benefícios</a:t>
            </a:r>
            <a:endParaRPr b="0"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title" idx="2"/>
          </p:nvPr>
        </p:nvSpPr>
        <p:spPr>
          <a:xfrm>
            <a:off x="713225" y="1020600"/>
            <a:ext cx="16302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15" name="Google Shape;315;p40"/>
          <p:cNvCxnSpPr/>
          <p:nvPr/>
        </p:nvCxnSpPr>
        <p:spPr>
          <a:xfrm>
            <a:off x="0" y="4346975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40"/>
          <p:cNvSpPr/>
          <p:nvPr/>
        </p:nvSpPr>
        <p:spPr>
          <a:xfrm>
            <a:off x="7063225" y="-64860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0"/>
          <p:cNvSpPr/>
          <p:nvPr/>
        </p:nvSpPr>
        <p:spPr>
          <a:xfrm rot="925555">
            <a:off x="-707627" y="-167606"/>
            <a:ext cx="1292750" cy="1699689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18" name="Google Shape;318;p40"/>
          <p:cNvSpPr/>
          <p:nvPr/>
        </p:nvSpPr>
        <p:spPr>
          <a:xfrm>
            <a:off x="0" y="46209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Espaço Reservado para Imagem 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EE90C73F-6E97-738C-9E89-D2CEC2C2FB4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9928" r="9928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>
            <a:spLocks noGrp="1"/>
          </p:cNvSpPr>
          <p:nvPr>
            <p:ph type="subTitle" idx="1"/>
          </p:nvPr>
        </p:nvSpPr>
        <p:spPr>
          <a:xfrm>
            <a:off x="756850" y="1988525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sistema irá proporcionar maior organização, facilitando acesso aos dados de clientes e locações.</a:t>
            </a:r>
            <a:endParaRPr dirty="0"/>
          </a:p>
        </p:txBody>
      </p:sp>
      <p:sp>
        <p:nvSpPr>
          <p:cNvPr id="406" name="Google Shape;406;p45"/>
          <p:cNvSpPr txBox="1">
            <a:spLocks noGrp="1"/>
          </p:cNvSpPr>
          <p:nvPr>
            <p:ph type="subTitle" idx="2"/>
          </p:nvPr>
        </p:nvSpPr>
        <p:spPr>
          <a:xfrm>
            <a:off x="4808159" y="1988525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 bom gerenciamento do seu negócio é como uma ponte para o sucesso, o sistema será uma peça fundamental para a construção dessa ponte.</a:t>
            </a:r>
            <a:endParaRPr dirty="0"/>
          </a:p>
        </p:txBody>
      </p:sp>
      <p:sp>
        <p:nvSpPr>
          <p:cNvPr id="407" name="Google Shape;407;p45"/>
          <p:cNvSpPr txBox="1">
            <a:spLocks noGrp="1"/>
          </p:cNvSpPr>
          <p:nvPr>
            <p:ph type="subTitle" idx="3"/>
          </p:nvPr>
        </p:nvSpPr>
        <p:spPr>
          <a:xfrm>
            <a:off x="756850" y="3649100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praticidade de abrir o programa e começar a trabalhar traz maior agilidade no dia a dia, facilitando todo o gerenciamento.</a:t>
            </a:r>
            <a:endParaRPr dirty="0"/>
          </a:p>
        </p:txBody>
      </p:sp>
      <p:sp>
        <p:nvSpPr>
          <p:cNvPr id="408" name="Google Shape;408;p45"/>
          <p:cNvSpPr txBox="1">
            <a:spLocks noGrp="1"/>
          </p:cNvSpPr>
          <p:nvPr>
            <p:ph type="subTitle" idx="4"/>
          </p:nvPr>
        </p:nvSpPr>
        <p:spPr>
          <a:xfrm>
            <a:off x="4808159" y="3649100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sistema traz uma interface simples fácil de ser usada, poupando tempo e agilizando os processos.</a:t>
            </a:r>
            <a:endParaRPr dirty="0"/>
          </a:p>
        </p:txBody>
      </p:sp>
      <p:sp>
        <p:nvSpPr>
          <p:cNvPr id="409" name="Google Shape;409;p45"/>
          <p:cNvSpPr txBox="1">
            <a:spLocks noGrp="1"/>
          </p:cNvSpPr>
          <p:nvPr>
            <p:ph type="subTitle" idx="5"/>
          </p:nvPr>
        </p:nvSpPr>
        <p:spPr>
          <a:xfrm>
            <a:off x="1358050" y="1618975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Organização</a:t>
            </a:r>
            <a:endParaRPr dirty="0"/>
          </a:p>
        </p:txBody>
      </p:sp>
      <p:sp>
        <p:nvSpPr>
          <p:cNvPr id="410" name="Google Shape;410;p45"/>
          <p:cNvSpPr txBox="1">
            <a:spLocks noGrp="1"/>
          </p:cNvSpPr>
          <p:nvPr>
            <p:ph type="subTitle" idx="6"/>
          </p:nvPr>
        </p:nvSpPr>
        <p:spPr>
          <a:xfrm>
            <a:off x="1358050" y="3279625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Praticidade</a:t>
            </a:r>
            <a:endParaRPr dirty="0"/>
          </a:p>
        </p:txBody>
      </p:sp>
      <p:sp>
        <p:nvSpPr>
          <p:cNvPr id="411" name="Google Shape;411;p45"/>
          <p:cNvSpPr txBox="1">
            <a:spLocks noGrp="1"/>
          </p:cNvSpPr>
          <p:nvPr>
            <p:ph type="subTitle" idx="7"/>
          </p:nvPr>
        </p:nvSpPr>
        <p:spPr>
          <a:xfrm>
            <a:off x="5409491" y="161897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Gerenciamento</a:t>
            </a:r>
            <a:endParaRPr dirty="0"/>
          </a:p>
        </p:txBody>
      </p:sp>
      <p:sp>
        <p:nvSpPr>
          <p:cNvPr id="412" name="Google Shape;412;p45"/>
          <p:cNvSpPr txBox="1">
            <a:spLocks noGrp="1"/>
          </p:cNvSpPr>
          <p:nvPr>
            <p:ph type="subTitle" idx="8"/>
          </p:nvPr>
        </p:nvSpPr>
        <p:spPr>
          <a:xfrm>
            <a:off x="5409325" y="327962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Facilidade</a:t>
            </a:r>
            <a:endParaRPr dirty="0"/>
          </a:p>
        </p:txBody>
      </p:sp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Benefícios do sistema</a:t>
            </a:r>
            <a:endParaRPr dirty="0"/>
          </a:p>
        </p:txBody>
      </p:sp>
      <p:cxnSp>
        <p:nvCxnSpPr>
          <p:cNvPr id="414" name="Google Shape;414;p45"/>
          <p:cNvCxnSpPr/>
          <p:nvPr/>
        </p:nvCxnSpPr>
        <p:spPr>
          <a:xfrm>
            <a:off x="4572000" y="1484375"/>
            <a:ext cx="0" cy="299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5"/>
          <p:cNvSpPr/>
          <p:nvPr/>
        </p:nvSpPr>
        <p:spPr>
          <a:xfrm>
            <a:off x="720000" y="1444981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endParaRPr dirty="0"/>
          </a:p>
        </p:txBody>
      </p:sp>
      <p:sp>
        <p:nvSpPr>
          <p:cNvPr id="416" name="Google Shape;416;p45"/>
          <p:cNvSpPr/>
          <p:nvPr/>
        </p:nvSpPr>
        <p:spPr>
          <a:xfrm>
            <a:off x="4770450" y="1444981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5"/>
          <p:cNvSpPr/>
          <p:nvPr/>
        </p:nvSpPr>
        <p:spPr>
          <a:xfrm>
            <a:off x="720000" y="3105631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5"/>
          <p:cNvSpPr/>
          <p:nvPr/>
        </p:nvSpPr>
        <p:spPr>
          <a:xfrm>
            <a:off x="4770450" y="3105631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35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 rot="2934124">
            <a:off x="8055385" y="3772831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12" name="Google Shape;312;p40"/>
          <p:cNvSpPr/>
          <p:nvPr/>
        </p:nvSpPr>
        <p:spPr>
          <a:xfrm rot="-6146075">
            <a:off x="-516702" y="-7205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713225" y="24687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Cadastros</a:t>
            </a:r>
            <a:endParaRPr b="0"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title" idx="2"/>
          </p:nvPr>
        </p:nvSpPr>
        <p:spPr>
          <a:xfrm>
            <a:off x="713225" y="1020600"/>
            <a:ext cx="16302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15" name="Google Shape;315;p40"/>
          <p:cNvCxnSpPr/>
          <p:nvPr/>
        </p:nvCxnSpPr>
        <p:spPr>
          <a:xfrm>
            <a:off x="0" y="4346975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40"/>
          <p:cNvSpPr/>
          <p:nvPr/>
        </p:nvSpPr>
        <p:spPr>
          <a:xfrm>
            <a:off x="7063225" y="-64860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0"/>
          <p:cNvSpPr/>
          <p:nvPr/>
        </p:nvSpPr>
        <p:spPr>
          <a:xfrm rot="925555">
            <a:off x="-707627" y="-167606"/>
            <a:ext cx="1292750" cy="1699689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18" name="Google Shape;318;p40"/>
          <p:cNvSpPr/>
          <p:nvPr/>
        </p:nvSpPr>
        <p:spPr>
          <a:xfrm>
            <a:off x="0" y="46209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Espaço Reservado para Imagem 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EE90C73F-6E97-738C-9E89-D2CEC2C2FB4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9928" r="99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408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Cadastros</a:t>
            </a:r>
            <a:br>
              <a:rPr lang="en" dirty="0"/>
            </a:br>
            <a:endParaRPr dirty="0"/>
          </a:p>
        </p:txBody>
      </p:sp>
      <p:sp>
        <p:nvSpPr>
          <p:cNvPr id="819" name="Google Shape;819;p67"/>
          <p:cNvSpPr/>
          <p:nvPr/>
        </p:nvSpPr>
        <p:spPr>
          <a:xfrm>
            <a:off x="689938" y="1969850"/>
            <a:ext cx="1929000" cy="1929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Cadastros</a:t>
            </a: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67"/>
          <p:cNvSpPr/>
          <p:nvPr/>
        </p:nvSpPr>
        <p:spPr>
          <a:xfrm>
            <a:off x="2318175" y="1697900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60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7"/>
          <p:cNvSpPr/>
          <p:nvPr/>
        </p:nvSpPr>
        <p:spPr>
          <a:xfrm>
            <a:off x="2318175" y="3598050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60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7"/>
          <p:cNvSpPr txBox="1">
            <a:spLocks noGrp="1"/>
          </p:cNvSpPr>
          <p:nvPr>
            <p:ph type="subTitle" idx="4294967295"/>
          </p:nvPr>
        </p:nvSpPr>
        <p:spPr>
          <a:xfrm>
            <a:off x="4576438" y="1788775"/>
            <a:ext cx="3584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 bastante praticidade, você será capaz de cadastrar todos os seus clientes!</a:t>
            </a:r>
            <a:endParaRPr dirty="0"/>
          </a:p>
        </p:txBody>
      </p:sp>
      <p:sp>
        <p:nvSpPr>
          <p:cNvPr id="824" name="Google Shape;824;p67"/>
          <p:cNvSpPr txBox="1">
            <a:spLocks noGrp="1"/>
          </p:cNvSpPr>
          <p:nvPr>
            <p:ph type="subTitle" idx="4294967295"/>
          </p:nvPr>
        </p:nvSpPr>
        <p:spPr>
          <a:xfrm>
            <a:off x="3076138" y="1788800"/>
            <a:ext cx="1500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Clientes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67"/>
          <p:cNvSpPr txBox="1">
            <a:spLocks noGrp="1"/>
          </p:cNvSpPr>
          <p:nvPr>
            <p:ph type="subTitle" idx="4294967295"/>
          </p:nvPr>
        </p:nvSpPr>
        <p:spPr>
          <a:xfrm>
            <a:off x="4571988" y="3574400"/>
            <a:ext cx="3584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bastante praticidade, você será capaz de cadastrar todas as locações e associá-las a um cliente!</a:t>
            </a:r>
          </a:p>
        </p:txBody>
      </p:sp>
      <p:sp>
        <p:nvSpPr>
          <p:cNvPr id="828" name="Google Shape;828;p67"/>
          <p:cNvSpPr txBox="1">
            <a:spLocks noGrp="1"/>
          </p:cNvSpPr>
          <p:nvPr>
            <p:ph type="subTitle" idx="4294967295"/>
          </p:nvPr>
        </p:nvSpPr>
        <p:spPr>
          <a:xfrm>
            <a:off x="3076138" y="3574375"/>
            <a:ext cx="1500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Locações</a:t>
            </a:r>
          </a:p>
        </p:txBody>
      </p:sp>
      <p:cxnSp>
        <p:nvCxnSpPr>
          <p:cNvPr id="829" name="Google Shape;829;p67"/>
          <p:cNvCxnSpPr>
            <a:stCxn id="820" idx="3"/>
            <a:endCxn id="819" idx="7"/>
          </p:cNvCxnSpPr>
          <p:nvPr/>
        </p:nvCxnSpPr>
        <p:spPr>
          <a:xfrm flipH="1">
            <a:off x="2336345" y="2186730"/>
            <a:ext cx="65700" cy="6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67"/>
          <p:cNvCxnSpPr>
            <a:cxnSpLocks/>
            <a:stCxn id="822" idx="1"/>
            <a:endCxn id="822" idx="1"/>
          </p:cNvCxnSpPr>
          <p:nvPr/>
        </p:nvCxnSpPr>
        <p:spPr>
          <a:xfrm>
            <a:off x="2402045" y="36819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67"/>
          <p:cNvCxnSpPr>
            <a:cxnSpLocks/>
          </p:cNvCxnSpPr>
          <p:nvPr/>
        </p:nvCxnSpPr>
        <p:spPr>
          <a:xfrm>
            <a:off x="2687150" y="2934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67"/>
          <p:cNvCxnSpPr>
            <a:cxnSpLocks/>
          </p:cNvCxnSpPr>
          <p:nvPr/>
        </p:nvCxnSpPr>
        <p:spPr>
          <a:xfrm>
            <a:off x="2687150" y="2934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67"/>
          <p:cNvCxnSpPr>
            <a:cxnSpLocks/>
            <a:stCxn id="822" idx="1"/>
            <a:endCxn id="822" idx="1"/>
          </p:cNvCxnSpPr>
          <p:nvPr/>
        </p:nvCxnSpPr>
        <p:spPr>
          <a:xfrm>
            <a:off x="2402045" y="36819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67"/>
          <p:cNvCxnSpPr>
            <a:cxnSpLocks/>
            <a:stCxn id="822" idx="1"/>
            <a:endCxn id="819" idx="5"/>
          </p:cNvCxnSpPr>
          <p:nvPr/>
        </p:nvCxnSpPr>
        <p:spPr>
          <a:xfrm rot="10800000">
            <a:off x="2336345" y="3616220"/>
            <a:ext cx="65700" cy="6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5737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54"/>
          <p:cNvGrpSpPr/>
          <p:nvPr/>
        </p:nvGrpSpPr>
        <p:grpSpPr>
          <a:xfrm>
            <a:off x="529056" y="1328365"/>
            <a:ext cx="3620753" cy="2395889"/>
            <a:chOff x="4679025" y="1380600"/>
            <a:chExt cx="3620753" cy="2395889"/>
          </a:xfrm>
        </p:grpSpPr>
        <p:grpSp>
          <p:nvGrpSpPr>
            <p:cNvPr id="561" name="Google Shape;561;p54"/>
            <p:cNvGrpSpPr/>
            <p:nvPr/>
          </p:nvGrpSpPr>
          <p:grpSpPr>
            <a:xfrm>
              <a:off x="4679025" y="1380600"/>
              <a:ext cx="3620753" cy="2395889"/>
              <a:chOff x="331763" y="414179"/>
              <a:chExt cx="6903246" cy="5019671"/>
            </a:xfrm>
          </p:grpSpPr>
          <p:sp>
            <p:nvSpPr>
              <p:cNvPr id="562" name="Google Shape;562;p54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4"/>
              <p:cNvSpPr/>
              <p:nvPr/>
            </p:nvSpPr>
            <p:spPr>
              <a:xfrm>
                <a:off x="331763" y="414179"/>
                <a:ext cx="6903246" cy="4452635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4"/>
              <p:cNvSpPr/>
              <p:nvPr/>
            </p:nvSpPr>
            <p:spPr>
              <a:xfrm>
                <a:off x="547300" y="600323"/>
                <a:ext cx="6472159" cy="3981525"/>
              </a:xfrm>
              <a:custGeom>
                <a:avLst/>
                <a:gdLst/>
                <a:ahLst/>
                <a:cxnLst/>
                <a:rect l="l" t="t" r="r" b="b"/>
                <a:pathLst>
                  <a:path w="232665" h="165707" extrusionOk="0">
                    <a:moveTo>
                      <a:pt x="1" y="1"/>
                    </a:moveTo>
                    <a:lnTo>
                      <a:pt x="1" y="24307"/>
                    </a:lnTo>
                    <a:lnTo>
                      <a:pt x="1" y="165707"/>
                    </a:lnTo>
                    <a:lnTo>
                      <a:pt x="232665" y="165707"/>
                    </a:lnTo>
                    <a:lnTo>
                      <a:pt x="232665" y="121532"/>
                    </a:lnTo>
                    <a:lnTo>
                      <a:pt x="2326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4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6" name="Google Shape;566;p54"/>
            <p:cNvSpPr/>
            <p:nvPr/>
          </p:nvSpPr>
          <p:spPr>
            <a:xfrm>
              <a:off x="6464950" y="1392825"/>
              <a:ext cx="48900" cy="4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54"/>
          <p:cNvSpPr txBox="1">
            <a:spLocks noGrp="1"/>
          </p:cNvSpPr>
          <p:nvPr>
            <p:ph type="title"/>
          </p:nvPr>
        </p:nvSpPr>
        <p:spPr>
          <a:xfrm>
            <a:off x="1459054" y="726440"/>
            <a:ext cx="1809654" cy="663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Clientes</a:t>
            </a:r>
            <a:endParaRPr b="0" dirty="0"/>
          </a:p>
        </p:txBody>
      </p:sp>
      <p:sp>
        <p:nvSpPr>
          <p:cNvPr id="570" name="Google Shape;570;p54"/>
          <p:cNvSpPr/>
          <p:nvPr/>
        </p:nvSpPr>
        <p:spPr>
          <a:xfrm rot="-6146075">
            <a:off x="-1409877" y="-17423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4"/>
          <p:cNvSpPr/>
          <p:nvPr/>
        </p:nvSpPr>
        <p:spPr>
          <a:xfrm>
            <a:off x="398513" y="-9938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54"/>
          <p:cNvCxnSpPr/>
          <p:nvPr/>
        </p:nvCxnSpPr>
        <p:spPr>
          <a:xfrm>
            <a:off x="0" y="3887188"/>
            <a:ext cx="43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65946B78-766D-ACFF-9AF2-9167C8D7F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5" y="1409463"/>
            <a:ext cx="3394648" cy="1915879"/>
          </a:xfrm>
          <a:prstGeom prst="rect">
            <a:avLst/>
          </a:prstGeom>
        </p:spPr>
      </p:pic>
      <p:grpSp>
        <p:nvGrpSpPr>
          <p:cNvPr id="5" name="Google Shape;560;p54">
            <a:extLst>
              <a:ext uri="{FF2B5EF4-FFF2-40B4-BE49-F238E27FC236}">
                <a16:creationId xmlns:a16="http://schemas.microsoft.com/office/drawing/2014/main" id="{4EE63583-2C3B-5E53-2871-0AA98BA401DB}"/>
              </a:ext>
            </a:extLst>
          </p:cNvPr>
          <p:cNvGrpSpPr/>
          <p:nvPr/>
        </p:nvGrpSpPr>
        <p:grpSpPr>
          <a:xfrm>
            <a:off x="4954405" y="1336114"/>
            <a:ext cx="3620753" cy="2395889"/>
            <a:chOff x="4679025" y="1380600"/>
            <a:chExt cx="3620753" cy="2395889"/>
          </a:xfrm>
        </p:grpSpPr>
        <p:grpSp>
          <p:nvGrpSpPr>
            <p:cNvPr id="6" name="Google Shape;561;p54">
              <a:extLst>
                <a:ext uri="{FF2B5EF4-FFF2-40B4-BE49-F238E27FC236}">
                  <a16:creationId xmlns:a16="http://schemas.microsoft.com/office/drawing/2014/main" id="{78E7D80F-C480-42F8-D9D6-B115BE1B7537}"/>
                </a:ext>
              </a:extLst>
            </p:cNvPr>
            <p:cNvGrpSpPr/>
            <p:nvPr/>
          </p:nvGrpSpPr>
          <p:grpSpPr>
            <a:xfrm>
              <a:off x="4679025" y="1380600"/>
              <a:ext cx="3620753" cy="2395889"/>
              <a:chOff x="331763" y="414179"/>
              <a:chExt cx="6903246" cy="5019671"/>
            </a:xfrm>
          </p:grpSpPr>
          <p:sp>
            <p:nvSpPr>
              <p:cNvPr id="8" name="Google Shape;562;p54">
                <a:extLst>
                  <a:ext uri="{FF2B5EF4-FFF2-40B4-BE49-F238E27FC236}">
                    <a16:creationId xmlns:a16="http://schemas.microsoft.com/office/drawing/2014/main" id="{A23E1538-5B66-8473-7B28-C18D47B4643A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63;p54">
                <a:extLst>
                  <a:ext uri="{FF2B5EF4-FFF2-40B4-BE49-F238E27FC236}">
                    <a16:creationId xmlns:a16="http://schemas.microsoft.com/office/drawing/2014/main" id="{18F4A00E-20BB-7499-B9FA-6C5A2C2EB3A3}"/>
                  </a:ext>
                </a:extLst>
              </p:cNvPr>
              <p:cNvSpPr/>
              <p:nvPr/>
            </p:nvSpPr>
            <p:spPr>
              <a:xfrm>
                <a:off x="331763" y="414179"/>
                <a:ext cx="6903246" cy="4452635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64;p54">
                <a:extLst>
                  <a:ext uri="{FF2B5EF4-FFF2-40B4-BE49-F238E27FC236}">
                    <a16:creationId xmlns:a16="http://schemas.microsoft.com/office/drawing/2014/main" id="{A764EF87-F0C2-83A4-7373-E6E34332EFFD}"/>
                  </a:ext>
                </a:extLst>
              </p:cNvPr>
              <p:cNvSpPr/>
              <p:nvPr/>
            </p:nvSpPr>
            <p:spPr>
              <a:xfrm>
                <a:off x="547300" y="600323"/>
                <a:ext cx="6472159" cy="3981525"/>
              </a:xfrm>
              <a:custGeom>
                <a:avLst/>
                <a:gdLst/>
                <a:ahLst/>
                <a:cxnLst/>
                <a:rect l="l" t="t" r="r" b="b"/>
                <a:pathLst>
                  <a:path w="232665" h="165707" extrusionOk="0">
                    <a:moveTo>
                      <a:pt x="1" y="1"/>
                    </a:moveTo>
                    <a:lnTo>
                      <a:pt x="1" y="24307"/>
                    </a:lnTo>
                    <a:lnTo>
                      <a:pt x="1" y="165707"/>
                    </a:lnTo>
                    <a:lnTo>
                      <a:pt x="232665" y="165707"/>
                    </a:lnTo>
                    <a:lnTo>
                      <a:pt x="232665" y="121532"/>
                    </a:lnTo>
                    <a:lnTo>
                      <a:pt x="2326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65;p54">
                <a:extLst>
                  <a:ext uri="{FF2B5EF4-FFF2-40B4-BE49-F238E27FC236}">
                    <a16:creationId xmlns:a16="http://schemas.microsoft.com/office/drawing/2014/main" id="{1E289352-AEB2-E645-7FF1-EBFB03345E83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566;p54">
              <a:extLst>
                <a:ext uri="{FF2B5EF4-FFF2-40B4-BE49-F238E27FC236}">
                  <a16:creationId xmlns:a16="http://schemas.microsoft.com/office/drawing/2014/main" id="{1E7B37C8-B3FB-BA6E-78AC-E29B794CCF9A}"/>
                </a:ext>
              </a:extLst>
            </p:cNvPr>
            <p:cNvSpPr/>
            <p:nvPr/>
          </p:nvSpPr>
          <p:spPr>
            <a:xfrm>
              <a:off x="6464950" y="1392825"/>
              <a:ext cx="48900" cy="48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568;p54">
            <a:extLst>
              <a:ext uri="{FF2B5EF4-FFF2-40B4-BE49-F238E27FC236}">
                <a16:creationId xmlns:a16="http://schemas.microsoft.com/office/drawing/2014/main" id="{AD0EB90B-C8AB-FD1C-5F05-FA4462291C7A}"/>
              </a:ext>
            </a:extLst>
          </p:cNvPr>
          <p:cNvSpPr txBox="1">
            <a:spLocks/>
          </p:cNvSpPr>
          <p:nvPr/>
        </p:nvSpPr>
        <p:spPr>
          <a:xfrm>
            <a:off x="5709809" y="744176"/>
            <a:ext cx="2109183" cy="66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dirty="0"/>
              <a:t>Locações</a:t>
            </a:r>
            <a:endParaRPr lang="pt-BR" b="0" dirty="0"/>
          </a:p>
        </p:txBody>
      </p:sp>
      <p:cxnSp>
        <p:nvCxnSpPr>
          <p:cNvPr id="13" name="Google Shape;572;p54">
            <a:extLst>
              <a:ext uri="{FF2B5EF4-FFF2-40B4-BE49-F238E27FC236}">
                <a16:creationId xmlns:a16="http://schemas.microsoft.com/office/drawing/2014/main" id="{CCA04203-4FC0-76C8-570E-DCBC2EDB8623}"/>
              </a:ext>
            </a:extLst>
          </p:cNvPr>
          <p:cNvCxnSpPr>
            <a:cxnSpLocks/>
          </p:cNvCxnSpPr>
          <p:nvPr/>
        </p:nvCxnSpPr>
        <p:spPr>
          <a:xfrm>
            <a:off x="4425349" y="3887188"/>
            <a:ext cx="471865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FF891EE5-E420-ED17-ED94-7A3365340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455" y="1424960"/>
            <a:ext cx="3394648" cy="190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3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 rot="2934124">
            <a:off x="8055385" y="3772831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12" name="Google Shape;312;p40"/>
          <p:cNvSpPr/>
          <p:nvPr/>
        </p:nvSpPr>
        <p:spPr>
          <a:xfrm rot="-6146075">
            <a:off x="-516702" y="-7205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713225" y="24687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Atualização de dados</a:t>
            </a:r>
            <a:endParaRPr b="0"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title" idx="2"/>
          </p:nvPr>
        </p:nvSpPr>
        <p:spPr>
          <a:xfrm>
            <a:off x="713225" y="1020600"/>
            <a:ext cx="16302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15" name="Google Shape;315;p40"/>
          <p:cNvCxnSpPr/>
          <p:nvPr/>
        </p:nvCxnSpPr>
        <p:spPr>
          <a:xfrm>
            <a:off x="0" y="4346975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40"/>
          <p:cNvSpPr/>
          <p:nvPr/>
        </p:nvSpPr>
        <p:spPr>
          <a:xfrm>
            <a:off x="7063225" y="-64860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0"/>
          <p:cNvSpPr/>
          <p:nvPr/>
        </p:nvSpPr>
        <p:spPr>
          <a:xfrm rot="925555">
            <a:off x="-707627" y="-167606"/>
            <a:ext cx="1292750" cy="1699689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18" name="Google Shape;318;p40"/>
          <p:cNvSpPr/>
          <p:nvPr/>
        </p:nvSpPr>
        <p:spPr>
          <a:xfrm>
            <a:off x="0" y="46209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Espaço Reservado para Imagem 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EE90C73F-6E97-738C-9E89-D2CEC2C2FB4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9928" r="99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969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Atualização de dados</a:t>
            </a:r>
            <a:br>
              <a:rPr lang="en" dirty="0"/>
            </a:br>
            <a:endParaRPr dirty="0"/>
          </a:p>
        </p:txBody>
      </p:sp>
      <p:sp>
        <p:nvSpPr>
          <p:cNvPr id="819" name="Google Shape;819;p67"/>
          <p:cNvSpPr/>
          <p:nvPr/>
        </p:nvSpPr>
        <p:spPr>
          <a:xfrm>
            <a:off x="689938" y="1969850"/>
            <a:ext cx="1929000" cy="1929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Atualização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67"/>
          <p:cNvSpPr/>
          <p:nvPr/>
        </p:nvSpPr>
        <p:spPr>
          <a:xfrm>
            <a:off x="2318175" y="1697900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60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7"/>
          <p:cNvSpPr/>
          <p:nvPr/>
        </p:nvSpPr>
        <p:spPr>
          <a:xfrm>
            <a:off x="2318175" y="3598050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60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7"/>
          <p:cNvSpPr txBox="1">
            <a:spLocks noGrp="1"/>
          </p:cNvSpPr>
          <p:nvPr>
            <p:ph type="subTitle" idx="4294967295"/>
          </p:nvPr>
        </p:nvSpPr>
        <p:spPr>
          <a:xfrm>
            <a:off x="4576438" y="1788775"/>
            <a:ext cx="3584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Você será capaz de atualizar qualquer dado de  seus clientes com bastante facilidade, basta escolher o cliente e modificar o campo que deseja atualizar!</a:t>
            </a:r>
            <a:endParaRPr dirty="0"/>
          </a:p>
        </p:txBody>
      </p:sp>
      <p:sp>
        <p:nvSpPr>
          <p:cNvPr id="824" name="Google Shape;824;p67"/>
          <p:cNvSpPr txBox="1">
            <a:spLocks noGrp="1"/>
          </p:cNvSpPr>
          <p:nvPr>
            <p:ph type="subTitle" idx="4294967295"/>
          </p:nvPr>
        </p:nvSpPr>
        <p:spPr>
          <a:xfrm>
            <a:off x="3076138" y="1788800"/>
            <a:ext cx="1500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Clientes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67"/>
          <p:cNvSpPr txBox="1">
            <a:spLocks noGrp="1"/>
          </p:cNvSpPr>
          <p:nvPr>
            <p:ph type="subTitle" idx="4294967295"/>
          </p:nvPr>
        </p:nvSpPr>
        <p:spPr>
          <a:xfrm>
            <a:off x="4571988" y="3574400"/>
            <a:ext cx="3584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Você será capaz de atualizar qualquer dado de  suas locações com bastante facilidade, basta escolher a locação e modificar o campo que deseja atualizar!</a:t>
            </a:r>
          </a:p>
        </p:txBody>
      </p:sp>
      <p:sp>
        <p:nvSpPr>
          <p:cNvPr id="828" name="Google Shape;828;p67"/>
          <p:cNvSpPr txBox="1">
            <a:spLocks noGrp="1"/>
          </p:cNvSpPr>
          <p:nvPr>
            <p:ph type="subTitle" idx="4294967295"/>
          </p:nvPr>
        </p:nvSpPr>
        <p:spPr>
          <a:xfrm>
            <a:off x="3076138" y="3574375"/>
            <a:ext cx="15003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Locações</a:t>
            </a:r>
          </a:p>
        </p:txBody>
      </p:sp>
      <p:cxnSp>
        <p:nvCxnSpPr>
          <p:cNvPr id="829" name="Google Shape;829;p67"/>
          <p:cNvCxnSpPr>
            <a:cxnSpLocks/>
            <a:stCxn id="820" idx="3"/>
            <a:endCxn id="819" idx="7"/>
          </p:cNvCxnSpPr>
          <p:nvPr/>
        </p:nvCxnSpPr>
        <p:spPr>
          <a:xfrm flipH="1">
            <a:off x="2336345" y="2186730"/>
            <a:ext cx="65700" cy="6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67"/>
          <p:cNvCxnSpPr>
            <a:cxnSpLocks/>
            <a:stCxn id="822" idx="1"/>
            <a:endCxn id="822" idx="1"/>
          </p:cNvCxnSpPr>
          <p:nvPr/>
        </p:nvCxnSpPr>
        <p:spPr>
          <a:xfrm>
            <a:off x="2402045" y="36819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67"/>
          <p:cNvCxnSpPr>
            <a:cxnSpLocks/>
          </p:cNvCxnSpPr>
          <p:nvPr/>
        </p:nvCxnSpPr>
        <p:spPr>
          <a:xfrm>
            <a:off x="2687150" y="2934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67"/>
          <p:cNvCxnSpPr>
            <a:cxnSpLocks/>
          </p:cNvCxnSpPr>
          <p:nvPr/>
        </p:nvCxnSpPr>
        <p:spPr>
          <a:xfrm>
            <a:off x="2687150" y="2934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67"/>
          <p:cNvCxnSpPr>
            <a:cxnSpLocks/>
            <a:stCxn id="822" idx="1"/>
            <a:endCxn id="822" idx="1"/>
          </p:cNvCxnSpPr>
          <p:nvPr/>
        </p:nvCxnSpPr>
        <p:spPr>
          <a:xfrm>
            <a:off x="2402045" y="36819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67"/>
          <p:cNvCxnSpPr>
            <a:cxnSpLocks/>
            <a:stCxn id="822" idx="1"/>
            <a:endCxn id="819" idx="5"/>
          </p:cNvCxnSpPr>
          <p:nvPr/>
        </p:nvCxnSpPr>
        <p:spPr>
          <a:xfrm rot="10800000">
            <a:off x="2336345" y="3616220"/>
            <a:ext cx="65700" cy="6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5807515"/>
      </p:ext>
    </p:extLst>
  </p:cSld>
  <p:clrMapOvr>
    <a:masterClrMapping/>
  </p:clrMapOvr>
</p:sld>
</file>

<file path=ppt/theme/theme1.xml><?xml version="1.0" encoding="utf-8"?>
<a:theme xmlns:a="http://schemas.openxmlformats.org/drawingml/2006/main" name="Young Apprentice Job Description by Slidesgo">
  <a:themeElements>
    <a:clrScheme name="Simple Light">
      <a:dk1>
        <a:srgbClr val="FFFFFF"/>
      </a:dk1>
      <a:lt1>
        <a:srgbClr val="191919"/>
      </a:lt1>
      <a:dk2>
        <a:srgbClr val="595959"/>
      </a:dk2>
      <a:lt2>
        <a:srgbClr val="F3F3F3"/>
      </a:lt2>
      <a:accent1>
        <a:srgbClr val="F2D04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406</Words>
  <Application>Microsoft Office PowerPoint</Application>
  <PresentationFormat>Apresentação na tela (16:9)</PresentationFormat>
  <Paragraphs>71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Jost</vt:lpstr>
      <vt:lpstr>Arial</vt:lpstr>
      <vt:lpstr>Montserrat</vt:lpstr>
      <vt:lpstr>Nunito Light</vt:lpstr>
      <vt:lpstr>Bebas Neue</vt:lpstr>
      <vt:lpstr>Raleway</vt:lpstr>
      <vt:lpstr>Anaheim</vt:lpstr>
      <vt:lpstr>Young Apprentice Job Description by Slidesgo</vt:lpstr>
      <vt:lpstr>Ateliê da Vivi System</vt:lpstr>
      <vt:lpstr>Tópicos</vt:lpstr>
      <vt:lpstr>Benefícios</vt:lpstr>
      <vt:lpstr>Benefícios do sistema</vt:lpstr>
      <vt:lpstr>Cadastros</vt:lpstr>
      <vt:lpstr>Cadastros </vt:lpstr>
      <vt:lpstr>Clientes</vt:lpstr>
      <vt:lpstr>Atualização de dados</vt:lpstr>
      <vt:lpstr>Atualização de dados </vt:lpstr>
      <vt:lpstr>Clientes</vt:lpstr>
      <vt:lpstr>Remoção de dados</vt:lpstr>
      <vt:lpstr>Remoção de dados </vt:lpstr>
      <vt:lpstr>Clientes</vt:lpstr>
      <vt:lpstr>Pesquisa e exibição</vt:lpstr>
      <vt:lpstr>Pesquisa e exibição </vt:lpstr>
      <vt:lpstr>Clientes</vt:lpstr>
      <vt:lpstr>Conclusão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Ateliê da Vivi System</dc:title>
  <cp:lastModifiedBy>LUCAS GOMES FERREIRA</cp:lastModifiedBy>
  <cp:revision>7</cp:revision>
  <dcterms:modified xsi:type="dcterms:W3CDTF">2023-12-05T21:30:21Z</dcterms:modified>
</cp:coreProperties>
</file>