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b43fe5d4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b43fe5d4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b43fe5d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b43fe5d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b43fe5d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b43fe5d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b43fe5d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b43fe5d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b43fe5d4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b43fe5d4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a007702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a007702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a007702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a007702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a007702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a007702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a007702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a007702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a007702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9a007702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a4281f07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a4281f07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a007702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9a007702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a4281f07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a4281f07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39fd01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b39fd0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b39fd01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b39fd01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b67e8b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b67e8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b67e8b9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b67e8b9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a007702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a007702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a007702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a007702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5" y="167475"/>
            <a:ext cx="8712425" cy="48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Grupo el Dorado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11700" y="2751525"/>
            <a:ext cx="85206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</a:rPr>
              <a:t>Alumnos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</a:rPr>
              <a:t>Valeria Vega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</a:rPr>
              <a:t>Silvia Bolaña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</a:rPr>
              <a:t>Alejandro Maclean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5"/>
                </a:solidFill>
              </a:rPr>
              <a:t>Gabriel García</a:t>
            </a:r>
            <a:endParaRPr sz="2300">
              <a:solidFill>
                <a:schemeClr val="accent5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88" y="1674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DICCIONARIO DE DATOS</a:t>
            </a:r>
            <a:endParaRPr i="1"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SPRINT 1</a:t>
            </a:r>
            <a:endParaRPr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SPRINT 2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SPRINT 3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71375" y="853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RESULTADOS</a:t>
            </a:r>
            <a:endParaRPr sz="4200"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612200"/>
            <a:ext cx="70305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de hallazgos clave.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Mejoras propuestas para la eficiencia del servicio.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de factores climáticos en los tiempos de entrega.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0" lang="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 y Recomendaciones</a:t>
            </a:r>
            <a:endParaRPr sz="4200"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Resumen de los insights obtenidos.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Recomendaciones para la implementación de cambios.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Perspectivas futuras para optimización continua.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0" lang="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Agradecimientos y Preguntas</a:t>
            </a:r>
            <a:endParaRPr sz="4200"/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1303800" y="2012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Agradecimiento a Empresa El Dorado por la colaboración.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Invitación a preguntas y discusión.</a:t>
            </a:r>
            <a:endParaRPr sz="17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621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EMPRESA EL DORADO</a:t>
            </a:r>
            <a:endParaRPr sz="41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24300"/>
            <a:ext cx="70305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Empresa El Dorado: Fundada en 2005.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Actividades: Producción de bloques de hormigón, explotación de cantera de áridos y elaboración de hormigón.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Líder en abastecimiento de hormigón elaborado en la ciudad.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Posee la fábrica de ladrillos Tanu, especializada en productos cerámicos.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MISIÓN Y VISIÓN</a:t>
            </a:r>
            <a:endParaRPr sz="41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Misión: Abastecer la ciudad con materiales esenciales para la construcción.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Visión: Ser líder en el sector construcción, ofreciendo soluciones innovadoras.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PROBLEMÁTICA</a:t>
            </a:r>
            <a:endParaRPr b="0" sz="41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Necesidad de mejorar gestión del tiempo en la entrega de hormigón elaborado.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Busca soluciones para optimizar procesos y eficiencia del servicio.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OBJETIVOS</a:t>
            </a:r>
            <a:endParaRPr b="0" sz="41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64300" y="1522150"/>
            <a:ext cx="70305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Extraer información valiosa para mejorar eficiencia operativa y toma de decisiones.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Análisis de datos con Power BI para estimar tiempos de carga, descarga y relación con factores climáticos.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HERRAMIENTAS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TRELO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GANTT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DRIVERS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EXCEL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" sz="1600"/>
              <a:t>POWER BI</a:t>
            </a:r>
            <a:endParaRPr sz="16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225" y="1133125"/>
            <a:ext cx="5657774" cy="17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500" y="2913400"/>
            <a:ext cx="3428375" cy="2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TRELLO</a:t>
            </a:r>
            <a:endParaRPr i="1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250"/>
            <a:ext cx="9144000" cy="3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latin typeface="Arial"/>
                <a:ea typeface="Arial"/>
                <a:cs typeface="Arial"/>
                <a:sym typeface="Arial"/>
              </a:rPr>
              <a:t>RECOPILACIÓN Y PROCESAMIENTO DE DATOS</a:t>
            </a:r>
            <a:endParaRPr b="0" sz="24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176150" y="1532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Dataset: 13,133 registros, 31 campos.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Datos climáticos: Velocidad del viento y temperatura (SMA - 32,139 registros).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Importación y normalización en Power BI.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Eliminación de registros previos a junio 2021.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Normalización de campos.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Corrección de datos y anonimización.</a:t>
            </a:r>
            <a:endParaRPr sz="6315"/>
          </a:p>
          <a:p>
            <a:pPr indent="-32885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s" sz="6315"/>
              <a:t>Enriquecimiento con coordenadas y API Key.</a:t>
            </a:r>
            <a:endParaRPr sz="6315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0" lang="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2500">
                <a:latin typeface="Arial"/>
                <a:ea typeface="Arial"/>
                <a:cs typeface="Arial"/>
                <a:sym typeface="Arial"/>
              </a:rPr>
              <a:t>ANÁLISIS DE DATOS</a:t>
            </a:r>
            <a:endParaRPr b="0" sz="4200"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Agrupamiento de filas y creación de consultas para tiempos de viaje, espera, descarga y regreso.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combinadas para analizar efectividad por chofer, llegadas tardías o tempranas.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tiempos en relación con factores climáticos.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