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90" r:id="rId2"/>
    <p:sldId id="327" r:id="rId3"/>
    <p:sldId id="455" r:id="rId4"/>
    <p:sldId id="402" r:id="rId5"/>
    <p:sldId id="437" r:id="rId6"/>
    <p:sldId id="411" r:id="rId7"/>
    <p:sldId id="414" r:id="rId8"/>
    <p:sldId id="416" r:id="rId9"/>
    <p:sldId id="418" r:id="rId10"/>
    <p:sldId id="450" r:id="rId11"/>
    <p:sldId id="419" r:id="rId12"/>
    <p:sldId id="420" r:id="rId13"/>
    <p:sldId id="451" r:id="rId14"/>
    <p:sldId id="456" r:id="rId15"/>
    <p:sldId id="403" r:id="rId16"/>
    <p:sldId id="446" r:id="rId17"/>
    <p:sldId id="447" r:id="rId18"/>
    <p:sldId id="448" r:id="rId19"/>
    <p:sldId id="452" r:id="rId20"/>
    <p:sldId id="366" r:id="rId2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96" d="100"/>
          <a:sy n="96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487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346687"/>
            <a:ext cx="8697912" cy="1421928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Christian Baus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AJAX - </a:t>
            </a:r>
            <a:r>
              <a:rPr lang="es-AR" sz="4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jQuery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389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sz="3600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61358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Por ejemplo, con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obtendremos ayuda en la creación de interfaces de usuario, efectos dinámicos, aplicaciones que hacen uso de </a:t>
            </a:r>
            <a:r>
              <a:rPr lang="es-ES" sz="2800" dirty="0" err="1" smtClean="0"/>
              <a:t>Ajax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 smtClean="0"/>
              <a:t>La sintaxis de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está hecha a medida para la selección de los elementos HTML y realizar alguna acción sobre ellos .</a:t>
            </a:r>
          </a:p>
          <a:p>
            <a:r>
              <a:rPr lang="es-ES" sz="2800" dirty="0" smtClean="0"/>
              <a:t>La sintaxis básica es: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b="1" i="1" dirty="0" smtClean="0"/>
              <a:t>$</a:t>
            </a:r>
            <a:r>
              <a:rPr lang="es-ES" dirty="0" smtClean="0"/>
              <a:t>: define/accede a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(selector)</a:t>
            </a:r>
            <a:r>
              <a:rPr lang="es-ES" dirty="0" smtClean="0"/>
              <a:t>: para "consultar (o encontrar)" elementos HTML. </a:t>
            </a:r>
          </a:p>
          <a:p>
            <a:pPr lvl="1"/>
            <a:r>
              <a:rPr lang="es-ES" b="1" i="1" dirty="0" err="1" smtClean="0"/>
              <a:t>accion</a:t>
            </a:r>
            <a:r>
              <a:rPr lang="es-ES" b="1" i="1" dirty="0" smtClean="0"/>
              <a:t>()</a:t>
            </a:r>
            <a:r>
              <a:rPr lang="es-ES" dirty="0" smtClean="0"/>
              <a:t>: método de </a:t>
            </a:r>
            <a:r>
              <a:rPr lang="es-ES" dirty="0" err="1" smtClean="0"/>
              <a:t>jQuery</a:t>
            </a:r>
            <a:r>
              <a:rPr lang="es-ES" dirty="0" smtClean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Técnicas para seleccionar elementos.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$.</a:t>
            </a:r>
            <a:r>
              <a:rPr lang="es-AR" dirty="0" err="1" smtClean="0"/>
              <a:t>ajax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 smtClean="0"/>
              <a:t>Realiza peticiones HTTP asincrónicas al servidor.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</a:t>
            </a:r>
            <a:r>
              <a:rPr lang="es-AR" sz="2800" dirty="0" err="1" smtClean="0"/>
              <a:t>XMLHttpRequest</a:t>
            </a:r>
            <a:r>
              <a:rPr lang="es-AR" sz="2800" dirty="0" smtClean="0"/>
              <a:t> retornado por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</a:t>
            </a:r>
            <a:r>
              <a:rPr lang="es-ES" sz="2800" dirty="0" smtClean="0"/>
              <a:t>es un </a:t>
            </a:r>
            <a:r>
              <a:rPr lang="es-ES" sz="2800" dirty="0" err="1" smtClean="0"/>
              <a:t>superconjunto</a:t>
            </a:r>
            <a:r>
              <a:rPr lang="es-ES" sz="2800" dirty="0" smtClean="0"/>
              <a:t>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nativo del navegador.</a:t>
            </a:r>
          </a:p>
          <a:p>
            <a:endParaRPr lang="es-ES" sz="16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url</a:t>
            </a:r>
            <a:r>
              <a:rPr lang="es-ES" sz="2800" dirty="0" smtClean="0"/>
              <a:t>: Una cadena que contiene la URL a la que se envía la solicitud.</a:t>
            </a:r>
          </a:p>
          <a:p>
            <a:r>
              <a:rPr lang="es-ES" sz="2800" dirty="0" err="1" smtClean="0"/>
              <a:t>settings</a:t>
            </a:r>
            <a:r>
              <a:rPr lang="es-ES" sz="2800" dirty="0" smtClean="0"/>
              <a:t>: Un conjunto de pares clave/valor que configuran la petición </a:t>
            </a:r>
            <a:r>
              <a:rPr lang="es-ES" sz="2800" dirty="0" err="1" smtClean="0"/>
              <a:t>Ajax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sean capaces de actualizar partes en segundo plano, 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Método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"GET"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912</Words>
  <Application>Microsoft Office PowerPoint</Application>
  <PresentationFormat>Presentación en pantalla (4:3)</PresentationFormat>
  <Paragraphs>123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 Christian Baus</vt:lpstr>
      <vt:lpstr>Temas a Tratar</vt:lpstr>
      <vt:lpstr>Temas a Tratar</vt:lpstr>
      <vt:lpstr>AJAX (Asynchronous JavaScript And XML)</vt:lpstr>
      <vt:lpstr>Tecnologías</vt:lpstr>
      <vt:lpstr>Ventajas</vt:lpstr>
      <vt:lpstr>Desventajas</vt:lpstr>
      <vt:lpstr>XMLHttpRequest (1/2)</vt:lpstr>
      <vt:lpstr>XMLHttpRequest (2/2)</vt:lpstr>
      <vt:lpstr>Presentación de PowerPoint</vt:lpstr>
      <vt:lpstr>onreadystatechange (1/2)</vt:lpstr>
      <vt:lpstr>onreadystatechange (2/2)</vt:lpstr>
      <vt:lpstr>Presentación de PowerPoint</vt:lpstr>
      <vt:lpstr>Temas a Tratar</vt:lpstr>
      <vt:lpstr>jQuery (1/3)</vt:lpstr>
      <vt:lpstr>jQuery (2/3)</vt:lpstr>
      <vt:lpstr>jQuery (3/3)</vt:lpstr>
      <vt:lpstr>$.ajax()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Laboratorio_III_Clase_04</dc:title>
  <dc:subject>Ajax - jQuery</dc:subject>
  <dc:creator/>
  <cp:lastModifiedBy>Christian Baus</cp:lastModifiedBy>
  <cp:revision>315</cp:revision>
  <cp:lastPrinted>1601-01-01T00:00:00Z</cp:lastPrinted>
  <dcterms:created xsi:type="dcterms:W3CDTF">1601-01-01T00:00:00Z</dcterms:created>
  <dcterms:modified xsi:type="dcterms:W3CDTF">2017-09-05T19:52:45Z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