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394" autoAdjust="0"/>
  </p:normalViewPr>
  <p:slideViewPr>
    <p:cSldViewPr>
      <p:cViewPr>
        <p:scale>
          <a:sx n="32" d="100"/>
          <a:sy n="32" d="100"/>
        </p:scale>
        <p:origin x="438" y="-580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://www.lua.org/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nline-image-editor.com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://www.photoscape.org/" TargetMode="External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hyperlink" Target="https://coronalabs.com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GALDINO, Lucas.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Em um mundo de fantasia, onde cavaleiros e magos vivem, você é um Arqueiro, o herói mais subestimado pela população do seu reino. Reino este que está sendo invadido por monstros que chegam de todas as partes.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Você, como o Arqueiro, precisa salvar não só o reino, como a si mesmo e provar para todos que você é um herói tão poderoso quanto os outros!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3054927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31303891"/>
            <a:ext cx="14122656" cy="709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Na versão final do jogo, existem 4 dificuldades, nelas mudam a velocidade com a qual o Arqueiro atira e a frequência com a qual os monstros aparecem. O personagem não se mexe na tela, apenas ataca para o lado esquerdo e direito, que é de onde os monstros aparecem.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As dificuldades mudam bastante a gameplay, deixando o jogo mais parado ou mais dinâmico de acordo com a que seja escolhida. Dentro da gameplay você tem os botões para atacar e um botão para desistir. Clicando no botão de desistir ou morrendo você é levado a tela de Game Over, onde é mostrada a sua pontuação final.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Para futuras versões seria uma boa adição os sprites do personagem e monstros, maior variedade de monstros e outras opções de personagens jogáveis.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3055714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31413374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Para o game foram utilizados: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Linguagem Lua: </a:t>
            </a:r>
            <a:r>
              <a:rPr lang="pt-BR" sz="2800" dirty="0">
                <a:hlinkClick r:id="rId3"/>
              </a:rPr>
              <a:t>http://www.lua.org/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Corona SDK: </a:t>
            </a:r>
            <a:r>
              <a:rPr lang="pt-BR" sz="2800" dirty="0">
                <a:hlinkClick r:id="rId4"/>
              </a:rPr>
              <a:t>https://coronalabs.com/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/>
              <a:t>PhotoScape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http://www.photoscape.org/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/>
              <a:t>Editor Online: </a:t>
            </a:r>
            <a:r>
              <a:rPr lang="pt-BR" sz="2800" dirty="0">
                <a:hlinkClick r:id="rId6"/>
              </a:rPr>
              <a:t>https://www.online-image-editor.com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452102"/>
            <a:ext cx="13627100" cy="674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No processo de criação do jogo, antes de qualquer coisa, foi desenvolvida a ideia central do game, como funcionaria a gameplay e o personagem envolvido, game e </a:t>
            </a:r>
            <a:r>
              <a:rPr lang="pt-BR" sz="2800" dirty="0" err="1">
                <a:solidFill>
                  <a:srgbClr val="000000"/>
                </a:solidFill>
                <a:latin typeface="+mn-lt"/>
                <a:cs typeface="Helvetica" charset="0"/>
              </a:rPr>
              <a:t>level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 design também.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O jogo foi desenvolvido com a linguagem Lua e o framework Corona SDK, código editado no Visual Studio </a:t>
            </a:r>
            <a:r>
              <a:rPr lang="pt-BR" sz="2800" dirty="0" err="1">
                <a:solidFill>
                  <a:srgbClr val="000000"/>
                </a:solidFill>
                <a:latin typeface="+mn-lt"/>
                <a:cs typeface="Helvetica" charset="0"/>
              </a:rPr>
              <a:t>Code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, trabalhando nele um pouco todos os dias e mostrando resultados semanalmente.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	As imagens vieram da internet mas foram bastante editadas para que se encaixassem com a gameplay e com os botões do jogo, tudo feito no </a:t>
            </a:r>
            <a:r>
              <a:rPr lang="pt-BR" sz="2800" dirty="0" err="1">
                <a:solidFill>
                  <a:srgbClr val="000000"/>
                </a:solidFill>
                <a:latin typeface="+mn-lt"/>
                <a:cs typeface="Helvetica" charset="0"/>
              </a:rPr>
              <a:t>Paint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 e no </a:t>
            </a:r>
            <a:r>
              <a:rPr lang="pt-BR" sz="2800" dirty="0" err="1">
                <a:solidFill>
                  <a:srgbClr val="000000"/>
                </a:solidFill>
                <a:latin typeface="+mn-lt"/>
                <a:cs typeface="Helvetica" charset="0"/>
              </a:rPr>
              <a:t>PhotoScape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 e com o auxílio de alguns sites de edição online.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BFA31F5-D1AF-4E92-A76B-AD703FCF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 do SOFTWARE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3D17D63-1676-49F8-BBA4-11F25CE1563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5" y="438150"/>
            <a:ext cx="12192000" cy="66476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10A406D-D32E-4D93-80BE-24C77BA91C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048" y="428380"/>
            <a:ext cx="12192000" cy="665740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40EFC1E-6AD0-4554-9126-1D18008F3C1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45" y="438150"/>
            <a:ext cx="6086475" cy="66531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F71A4CB-06E6-4F31-B3F8-455A27FCCEF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12" y="431250"/>
            <a:ext cx="6086475" cy="665319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30A2975-420B-483F-9319-86E34D33A80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123" y="438150"/>
            <a:ext cx="6086475" cy="66531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DAA8A30-D060-4207-90F8-AB3C80FC4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96" y="2464242"/>
            <a:ext cx="11249025" cy="23717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0C107FB-F102-40C3-84C9-5D3512A169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93" y="2509837"/>
            <a:ext cx="8705850" cy="2686050"/>
          </a:xfrm>
          <a:prstGeom prst="rect">
            <a:avLst/>
          </a:prstGeom>
        </p:spPr>
      </p:pic>
      <p:sp>
        <p:nvSpPr>
          <p:cNvPr id="25" name="Text Box 7">
            <a:extLst>
              <a:ext uri="{FF2B5EF4-FFF2-40B4-BE49-F238E27FC236}">
                <a16:creationId xmlns:a16="http://schemas.microsoft.com/office/drawing/2014/main" id="{45068BBC-4423-4388-8518-B0D056FB5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91" y="17639407"/>
            <a:ext cx="25707975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DAEE445-C35B-407B-9DB8-B1F3BE3367E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8" y="18029385"/>
            <a:ext cx="13963472" cy="697527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7C7565C-D083-43EE-AFE8-F27259269AE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8" y="25318523"/>
            <a:ext cx="8462034" cy="422710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3F28BFF-7355-401F-9CA3-04F3BC37743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684" y="18029386"/>
            <a:ext cx="13963465" cy="697527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308A445-E956-4B06-8127-119FF7C85BDA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618" y="25359846"/>
            <a:ext cx="8462034" cy="422710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2AF94BC-53F3-47AD-85E4-12AE954E6942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70" y="25359847"/>
            <a:ext cx="8462034" cy="42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1815</TotalTime>
  <Words>79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Lucas Galdino</cp:lastModifiedBy>
  <cp:revision>73</cp:revision>
  <dcterms:created xsi:type="dcterms:W3CDTF">2010-05-03T11:44:14Z</dcterms:created>
  <dcterms:modified xsi:type="dcterms:W3CDTF">2019-05-21T15:30:45Z</dcterms:modified>
</cp:coreProperties>
</file>