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7" r:id="rId3"/>
    <p:sldId id="261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904"/>
    <a:srgbClr val="D2980A"/>
    <a:srgbClr val="714C29"/>
    <a:srgbClr val="FCCE01"/>
    <a:srgbClr val="2D353D"/>
    <a:srgbClr val="FFC301"/>
    <a:srgbClr val="D09E00"/>
    <a:srgbClr val="FFC819"/>
    <a:srgbClr val="D2A000"/>
    <a:srgbClr val="74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0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69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675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87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0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1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3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6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80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3154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57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251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41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2397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2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14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37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6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33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5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5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64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87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7C11B58-2994-4004-98B8-C1185C7C7AB9}" type="datetimeFigureOut">
              <a:rPr lang="es-AR" smtClean="0"/>
              <a:t>2/3/2020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5631-EBB1-4D38-A025-275C12E629E8}" type="slidenum">
              <a:rPr lang="es-AR" smtClean="0"/>
              <a:t>‹Nº›</a:t>
            </a:fld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86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309924" y="-289249"/>
            <a:ext cx="12864781" cy="7372220"/>
          </a:xfrm>
          <a:prstGeom prst="rect">
            <a:avLst/>
          </a:prstGeom>
          <a:solidFill>
            <a:srgbClr val="2D3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98" y="638170"/>
            <a:ext cx="5285154" cy="52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9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8" y="-1987720"/>
            <a:ext cx="9636086" cy="96360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25162" y="5495524"/>
            <a:ext cx="90102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URL: https://appvuepractica.firebaseapp.com/</a:t>
            </a:r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1304104" y="-1"/>
            <a:ext cx="889651" cy="6858001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952500" y="-1"/>
            <a:ext cx="57150" cy="6858001"/>
          </a:xfrm>
          <a:prstGeom prst="rect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62" y="986971"/>
            <a:ext cx="3607491" cy="36175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354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26627 0.0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1304104" y="-1"/>
            <a:ext cx="887896" cy="6858001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952500" y="-1"/>
            <a:ext cx="57150" cy="6858001"/>
          </a:xfrm>
          <a:prstGeom prst="rect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71" y="-600772"/>
            <a:ext cx="2850486" cy="285048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77180" y="730128"/>
            <a:ext cx="463674" cy="188686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1549484" y="459404"/>
            <a:ext cx="66249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Vue</a:t>
            </a: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.js </a:t>
            </a:r>
            <a:r>
              <a:rPr lang="es-AR" sz="3500" dirty="0" err="1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challenge</a:t>
            </a: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 </a:t>
            </a:r>
            <a:r>
              <a:rPr lang="es-AR" sz="3500" dirty="0" err="1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presentation</a:t>
            </a:r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0" y="2179969"/>
            <a:ext cx="7718769" cy="3928163"/>
          </a:xfrm>
          <a:prstGeom prst="rect">
            <a:avLst/>
          </a:prstGeom>
        </p:spPr>
      </p:pic>
      <p:sp>
        <p:nvSpPr>
          <p:cNvPr id="3" name="Medio marco 2"/>
          <p:cNvSpPr/>
          <p:nvPr/>
        </p:nvSpPr>
        <p:spPr>
          <a:xfrm>
            <a:off x="1918818" y="1869137"/>
            <a:ext cx="2028029" cy="453148"/>
          </a:xfrm>
          <a:prstGeom prst="halfFrame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Medio marco 12"/>
          <p:cNvSpPr/>
          <p:nvPr/>
        </p:nvSpPr>
        <p:spPr>
          <a:xfrm rot="10800000">
            <a:off x="8169830" y="5965816"/>
            <a:ext cx="2028029" cy="453148"/>
          </a:xfrm>
          <a:prstGeom prst="halfFrame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46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1304104" y="-1"/>
            <a:ext cx="887896" cy="6858001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952500" y="-1"/>
            <a:ext cx="57150" cy="6858001"/>
          </a:xfrm>
          <a:prstGeom prst="rect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71" y="-600772"/>
            <a:ext cx="2850486" cy="285048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77180" y="730128"/>
            <a:ext cx="463674" cy="188686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1474050" y="773670"/>
            <a:ext cx="457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 </a:t>
            </a:r>
            <a:r>
              <a:rPr lang="es-AR" sz="40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Objetivos</a:t>
            </a:r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74049" y="1934243"/>
            <a:ext cx="66974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Intuitiva al momento de utilizarla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Accesibilidad para todo publico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Interactividad con el usuario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Presenta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Entretenida e informativa</a:t>
            </a:r>
          </a:p>
        </p:txBody>
      </p:sp>
    </p:spTree>
    <p:extLst>
      <p:ext uri="{BB962C8B-B14F-4D97-AF65-F5344CB8AC3E}">
        <p14:creationId xmlns:p14="http://schemas.microsoft.com/office/powerpoint/2010/main" val="149378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11304104" y="-1"/>
            <a:ext cx="887896" cy="6858001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952500" y="-1"/>
            <a:ext cx="57150" cy="6858001"/>
          </a:xfrm>
          <a:prstGeom prst="rect">
            <a:avLst/>
          </a:prstGeom>
          <a:solidFill>
            <a:srgbClr val="EEA9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71" y="-600772"/>
            <a:ext cx="2850486" cy="285048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177180" y="730128"/>
            <a:ext cx="463674" cy="188686"/>
          </a:xfrm>
          <a:prstGeom prst="rect">
            <a:avLst/>
          </a:prstGeom>
          <a:solidFill>
            <a:srgbClr val="2D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1446410" y="803275"/>
            <a:ext cx="693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Funcionalidad</a:t>
            </a:r>
            <a:endParaRPr lang="es-AR" sz="40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46410" y="1988458"/>
            <a:ext cx="693155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Sistema de registro y </a:t>
            </a:r>
            <a:r>
              <a:rPr lang="es-AR" sz="3500" dirty="0" err="1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logeo</a:t>
            </a:r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Juego didáctico 1vs1 </a:t>
            </a:r>
            <a:r>
              <a:rPr lang="es-AR" sz="3500" dirty="0" err="1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OnLine</a:t>
            </a:r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Contacto con el desarrollador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Chats privados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Solicitudes de juego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500" dirty="0" smtClean="0">
                <a:ln>
                  <a:solidFill>
                    <a:schemeClr val="tx1"/>
                  </a:solidFill>
                </a:ln>
                <a:latin typeface="Bahnschrift SemiCondensed" panose="020B0502040204020203" pitchFamily="34" charset="0"/>
              </a:rPr>
              <a:t>Rankings</a:t>
            </a:r>
          </a:p>
          <a:p>
            <a:endParaRPr lang="es-AR" sz="3500" dirty="0" smtClean="0">
              <a:ln>
                <a:solidFill>
                  <a:schemeClr val="tx1"/>
                </a:solidFill>
              </a:ln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2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309924" y="-289249"/>
            <a:ext cx="12864781" cy="7372220"/>
          </a:xfrm>
          <a:prstGeom prst="rect">
            <a:avLst/>
          </a:prstGeom>
          <a:solidFill>
            <a:srgbClr val="2D3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98" y="638170"/>
            <a:ext cx="5285154" cy="52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235</TotalTime>
  <Words>49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Bahnschrift SemiCondensed</vt:lpstr>
      <vt:lpstr>Calibri</vt:lpstr>
      <vt:lpstr>Calibri Light</vt:lpstr>
      <vt:lpstr>MS Shell Dlg 2</vt:lpstr>
      <vt:lpstr>Wingdings</vt:lpstr>
      <vt:lpstr>Wingdings 3</vt:lpstr>
      <vt:lpstr>Tema de Office</vt:lpstr>
      <vt:lpstr>Madison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</dc:creator>
  <cp:lastModifiedBy>Alan</cp:lastModifiedBy>
  <cp:revision>23</cp:revision>
  <dcterms:created xsi:type="dcterms:W3CDTF">2020-03-03T00:46:03Z</dcterms:created>
  <dcterms:modified xsi:type="dcterms:W3CDTF">2020-03-03T04:41:28Z</dcterms:modified>
</cp:coreProperties>
</file>