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72" r:id="rId2"/>
    <p:sldId id="268" r:id="rId3"/>
    <p:sldId id="269" r:id="rId4"/>
    <p:sldId id="278" r:id="rId5"/>
    <p:sldId id="286" r:id="rId6"/>
    <p:sldId id="279" r:id="rId7"/>
  </p:sldIdLst>
  <p:sldSz cx="9144000" cy="5143500" type="screen16x9"/>
  <p:notesSz cx="6858000" cy="9144000"/>
  <p:embeddedFontLst>
    <p:embeddedFont>
      <p:font typeface="Barlow" panose="020B0604020202020204" charset="0"/>
      <p:regular r:id="rId9"/>
      <p:bold r:id="rId10"/>
      <p:italic r:id="rId11"/>
      <p:boldItalic r:id="rId12"/>
    </p:embeddedFon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iriam Libre" panose="020B0604020202020204" charset="-79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43C61F-1EF7-4D4D-8193-29BBB23833C0}">
  <a:tblStyle styleId="{4543C61F-1EF7-4D4D-8193-29BBB23833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14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1068276"/>
            <a:ext cx="5591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rgbClr val="FFFFFF"/>
                </a:solidFill>
              </a:rPr>
              <a:t>QI – Quem Indica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4294967295"/>
          </p:nvPr>
        </p:nvSpPr>
        <p:spPr>
          <a:xfrm>
            <a:off x="170122" y="397329"/>
            <a:ext cx="2604976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TRABALHO</a:t>
            </a:r>
            <a:r>
              <a:rPr lang="pt-BR" sz="2400" dirty="0">
                <a:latin typeface="Miriam Libre" panose="020B0604020202020204" charset="-79"/>
                <a:cs typeface="Miriam Libre" panose="020B0604020202020204" charset="-79"/>
              </a:rPr>
              <a:t> </a:t>
            </a:r>
            <a:r>
              <a:rPr lang="pt-BR" dirty="0"/>
              <a:t>DE CONCLUSÃO DE CURSO</a:t>
            </a:r>
            <a:endParaRPr dirty="0"/>
          </a:p>
        </p:txBody>
      </p:sp>
      <p:sp>
        <p:nvSpPr>
          <p:cNvPr id="386" name="Google Shape;386;p29"/>
          <p:cNvSpPr txBox="1">
            <a:spLocks noGrp="1"/>
          </p:cNvSpPr>
          <p:nvPr>
            <p:ph type="ctrTitle" idx="4294967295"/>
          </p:nvPr>
        </p:nvSpPr>
        <p:spPr>
          <a:xfrm>
            <a:off x="0" y="2857432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1700" dirty="0">
                <a:solidFill>
                  <a:schemeClr val="tx1"/>
                </a:solidFill>
              </a:rPr>
              <a:t>Alunos: Karla Pereira</a:t>
            </a:r>
            <a:br>
              <a:rPr lang="pt-BR" sz="1700" dirty="0">
                <a:solidFill>
                  <a:schemeClr val="tx1"/>
                </a:solidFill>
              </a:rPr>
            </a:br>
            <a:r>
              <a:rPr lang="pt-BR" sz="1700" dirty="0">
                <a:solidFill>
                  <a:schemeClr val="tx1"/>
                </a:solidFill>
              </a:rPr>
              <a:t>              Lucas Gaspar</a:t>
            </a:r>
            <a:br>
              <a:rPr lang="pt-BR" sz="1700" dirty="0">
                <a:solidFill>
                  <a:schemeClr val="tx1"/>
                </a:solidFill>
              </a:rPr>
            </a:br>
            <a:r>
              <a:rPr lang="pt-BR" sz="1700" dirty="0">
                <a:solidFill>
                  <a:schemeClr val="tx1"/>
                </a:solidFill>
              </a:rPr>
              <a:t>              Maria Isabel</a:t>
            </a:r>
            <a:br>
              <a:rPr lang="pt-BR" sz="1700" dirty="0">
                <a:solidFill>
                  <a:schemeClr val="tx1"/>
                </a:solidFill>
              </a:rPr>
            </a:br>
            <a:r>
              <a:rPr lang="pt-BR" sz="1700" dirty="0">
                <a:solidFill>
                  <a:schemeClr val="tx1"/>
                </a:solidFill>
              </a:rPr>
              <a:t>              Rafael Souza </a:t>
            </a:r>
            <a:br>
              <a:rPr lang="pt-BR" sz="1700" dirty="0">
                <a:solidFill>
                  <a:schemeClr val="tx1"/>
                </a:solidFill>
              </a:rPr>
            </a:br>
            <a:br>
              <a:rPr lang="pt-BR" sz="1700" dirty="0">
                <a:solidFill>
                  <a:schemeClr val="tx1"/>
                </a:solidFill>
              </a:rPr>
            </a:br>
            <a:r>
              <a:rPr lang="pt-BR" sz="1700" dirty="0">
                <a:solidFill>
                  <a:schemeClr val="tx1"/>
                </a:solidFill>
              </a:rPr>
              <a:t>Orientador: Renzo Mesquita</a:t>
            </a:r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4294967295"/>
          </p:nvPr>
        </p:nvSpPr>
        <p:spPr>
          <a:xfrm>
            <a:off x="8070116" y="4715452"/>
            <a:ext cx="1180215" cy="428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29</a:t>
            </a:r>
            <a:r>
              <a:rPr lang="pt-BR" sz="1500" dirty="0"/>
              <a:t>/08/2018</a:t>
            </a:r>
            <a:endParaRPr sz="1500" dirty="0"/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294967295"/>
          </p:nvPr>
        </p:nvSpPr>
        <p:spPr>
          <a:xfrm>
            <a:off x="4328776" y="2054468"/>
            <a:ext cx="4039047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dirty="0"/>
              <a:t>Engenharia da Computação</a:t>
            </a:r>
          </a:p>
          <a:p>
            <a:pPr marL="0" lvl="0" indent="0" algn="ctr">
              <a:buNone/>
            </a:pPr>
            <a:r>
              <a:rPr lang="pt-BR" dirty="0"/>
              <a:t>2º. Semestre de 2018</a:t>
            </a:r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54" name="Google Shape;465;p34">
            <a:extLst>
              <a:ext uri="{FF2B5EF4-FFF2-40B4-BE49-F238E27FC236}">
                <a16:creationId xmlns:a16="http://schemas.microsoft.com/office/drawing/2014/main" id="{86C5C8E0-AC7C-4ACC-8ED5-67C15097AD8F}"/>
              </a:ext>
            </a:extLst>
          </p:cNvPr>
          <p:cNvGrpSpPr/>
          <p:nvPr/>
        </p:nvGrpSpPr>
        <p:grpSpPr>
          <a:xfrm rot="10800000">
            <a:off x="1024721" y="3752332"/>
            <a:ext cx="895778" cy="1414698"/>
            <a:chOff x="6545263" y="855663"/>
            <a:chExt cx="1469962" cy="2270150"/>
          </a:xfrm>
        </p:grpSpPr>
        <p:sp>
          <p:nvSpPr>
            <p:cNvPr id="55" name="Google Shape;466;p34">
              <a:extLst>
                <a:ext uri="{FF2B5EF4-FFF2-40B4-BE49-F238E27FC236}">
                  <a16:creationId xmlns:a16="http://schemas.microsoft.com/office/drawing/2014/main" id="{76219F7A-AFAF-4417-A268-10E135411EED}"/>
                </a:ext>
              </a:extLst>
            </p:cNvPr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67;p34">
              <a:extLst>
                <a:ext uri="{FF2B5EF4-FFF2-40B4-BE49-F238E27FC236}">
                  <a16:creationId xmlns:a16="http://schemas.microsoft.com/office/drawing/2014/main" id="{6658ECF4-AA34-404C-8C71-6FE1584A8A9A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68;p34">
              <a:extLst>
                <a:ext uri="{FF2B5EF4-FFF2-40B4-BE49-F238E27FC236}">
                  <a16:creationId xmlns:a16="http://schemas.microsoft.com/office/drawing/2014/main" id="{258851AC-FC95-4B89-90BE-B2BD5DCD17DC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69;p34">
              <a:extLst>
                <a:ext uri="{FF2B5EF4-FFF2-40B4-BE49-F238E27FC236}">
                  <a16:creationId xmlns:a16="http://schemas.microsoft.com/office/drawing/2014/main" id="{ACFB0471-1936-4C10-9A8D-10D58339FA91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70;p34">
              <a:extLst>
                <a:ext uri="{FF2B5EF4-FFF2-40B4-BE49-F238E27FC236}">
                  <a16:creationId xmlns:a16="http://schemas.microsoft.com/office/drawing/2014/main" id="{F4626E90-E11A-4534-AE72-EA4045EC43E4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457200" y="223284"/>
            <a:ext cx="5571460" cy="12210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pt-BR" sz="2200" dirty="0"/>
              <a:t>Motivação: Uma rede social com todas as informações acadêmicas e profissinais de um usuário</a:t>
            </a:r>
            <a:endParaRPr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209304" y="289376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Barlow Light"/>
                <a:ea typeface="Barlow Light"/>
                <a:cs typeface="Barlow Light"/>
                <a:sym typeface="Barlow Light"/>
              </a:rPr>
              <a:t>QI – Quem Indica</a:t>
            </a:r>
            <a:endParaRPr sz="18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latin typeface="Barlow Light"/>
                  <a:ea typeface="Barlow Light"/>
                  <a:cs typeface="Barlow Light"/>
                  <a:sym typeface="Barlow Light"/>
                </a:rPr>
                <a:t>Feedback</a:t>
              </a:r>
              <a:endParaRPr sz="1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67338" y="1679727"/>
            <a:ext cx="898035" cy="2775794"/>
            <a:chOff x="3058183" y="1315054"/>
            <a:chExt cx="779747" cy="2410171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18234984">
              <a:off x="2465494" y="2000667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latin typeface="Barlow Light"/>
                  <a:ea typeface="Barlow Light"/>
                  <a:cs typeface="Barlow Light"/>
                  <a:sym typeface="Barlow Light"/>
                </a:rPr>
                <a:t>Experiências Acadêmicas</a:t>
              </a:r>
              <a:endParaRPr sz="1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3" y="1545030"/>
            <a:ext cx="1909084" cy="2252040"/>
            <a:chOff x="4288708" y="1198100"/>
            <a:chExt cx="1657623" cy="1955405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962981" y="2000656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latin typeface="Barlow Light"/>
                  <a:ea typeface="Barlow Light"/>
                  <a:cs typeface="Barlow Light"/>
                  <a:sym typeface="Barlow Light"/>
                </a:rPr>
                <a:t>Experiências Profissionais</a:t>
              </a:r>
              <a:endParaRPr sz="1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393404" y="163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Tópicos Finalizados:</a:t>
            </a:r>
            <a:endParaRPr dirty="0"/>
          </a:p>
        </p:txBody>
      </p:sp>
      <p:graphicFrame>
        <p:nvGraphicFramePr>
          <p:cNvPr id="357" name="Google Shape;357;p26"/>
          <p:cNvGraphicFramePr/>
          <p:nvPr>
            <p:extLst>
              <p:ext uri="{D42A27DB-BD31-4B8C-83A1-F6EECF244321}">
                <p14:modId xmlns:p14="http://schemas.microsoft.com/office/powerpoint/2010/main" val="4119499028"/>
              </p:ext>
            </p:extLst>
          </p:nvPr>
        </p:nvGraphicFramePr>
        <p:xfrm>
          <a:off x="467832" y="1039795"/>
          <a:ext cx="5390707" cy="3791159"/>
        </p:xfrm>
        <a:graphic>
          <a:graphicData uri="http://schemas.openxmlformats.org/drawingml/2006/table">
            <a:tbl>
              <a:tblPr>
                <a:noFill/>
                <a:tableStyleId>{4543C61F-1EF7-4D4D-8193-29BBB23833C0}</a:tableStyleId>
              </a:tblPr>
              <a:tblGrid>
                <a:gridCol w="273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8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2400" b="1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sym typeface="Arial"/>
                        </a:rPr>
                        <a:t>Artigo</a:t>
                      </a:r>
                      <a:endParaRPr lang="pt-BR" altLang="pt-BR" sz="2400" b="1" i="0" u="none" strike="noStrike" cap="none" dirty="0">
                        <a:solidFill>
                          <a:srgbClr val="000000"/>
                        </a:solidFill>
                        <a:latin typeface="Barlow Light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horzOverflow="overflow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2400" b="1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sym typeface="Arial"/>
                        </a:rPr>
                        <a:t>Dev</a:t>
                      </a:r>
                      <a:endParaRPr lang="pt-BR" altLang="pt-BR" sz="2400" b="1" i="0" u="none" strike="noStrike" cap="none" dirty="0">
                        <a:solidFill>
                          <a:srgbClr val="000000"/>
                        </a:solidFill>
                        <a:latin typeface="Barlow Light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1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1800" b="0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sym typeface="Arial"/>
                        </a:rPr>
                        <a:t>Introdução</a:t>
                      </a:r>
                      <a:endParaRPr lang="pt-BR" altLang="pt-BR" sz="1800" b="0" i="0" u="none" strike="noStrike" cap="none" dirty="0">
                        <a:solidFill>
                          <a:srgbClr val="000000"/>
                        </a:solidFill>
                        <a:latin typeface="Barlow Light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horzOverflow="overflow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1800" b="0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sym typeface="Arial"/>
                        </a:rPr>
                        <a:t>Banco de Dados modelado</a:t>
                      </a:r>
                      <a:endParaRPr lang="pt-BR" altLang="pt-BR" sz="1800" b="0" i="0" u="none" strike="noStrike" cap="none" dirty="0">
                        <a:solidFill>
                          <a:srgbClr val="000000"/>
                        </a:solidFill>
                        <a:latin typeface="Barlow Light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1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1800" b="0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sym typeface="Arial"/>
                        </a:rPr>
                        <a:t>Redes Sociais</a:t>
                      </a:r>
                      <a:endParaRPr lang="pt-BR" altLang="pt-BR" sz="1800" b="0" i="0" u="none" strike="noStrike" cap="none" dirty="0">
                        <a:solidFill>
                          <a:srgbClr val="000000"/>
                        </a:solidFill>
                        <a:latin typeface="Barlow Light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horzOverflow="overflow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1800" b="0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sym typeface="Arial"/>
                        </a:rPr>
                        <a:t>API no NodeJS com métodos: get, post, put e delete para usuários, grupos, depoimentos e relações entre nós</a:t>
                      </a:r>
                      <a:endParaRPr lang="pt-BR" altLang="pt-BR" sz="1800" b="0" i="0" u="none" strike="noStrike" cap="none" dirty="0">
                        <a:solidFill>
                          <a:srgbClr val="000000"/>
                        </a:solidFill>
                        <a:latin typeface="Barlow Light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1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1800" b="0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cs typeface="Arial"/>
                          <a:sym typeface="Arial"/>
                        </a:rPr>
                        <a:t>Front-end: Perfil, cadastro, busca de pessoas , perfil de forma pública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" name="Google Shape;358;p2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145608" y="671082"/>
            <a:ext cx="2788978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QI – Quem Indica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/>
              <a:t>Visão</a:t>
            </a:r>
            <a:r>
              <a:rPr lang="en-US" sz="2000" dirty="0"/>
              <a:t> do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entrar</a:t>
            </a:r>
            <a:r>
              <a:rPr lang="en-US" sz="2000" dirty="0"/>
              <a:t> no </a:t>
            </a:r>
            <a:r>
              <a:rPr lang="en-US" sz="2000" dirty="0" err="1"/>
              <a:t>perfil</a:t>
            </a:r>
            <a:r>
              <a:rPr lang="en-US" sz="2000" dirty="0"/>
              <a:t> da rede social.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393404" y="163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Tópicos à Fazer:</a:t>
            </a:r>
            <a:endParaRPr dirty="0"/>
          </a:p>
        </p:txBody>
      </p:sp>
      <p:graphicFrame>
        <p:nvGraphicFramePr>
          <p:cNvPr id="357" name="Google Shape;357;p26"/>
          <p:cNvGraphicFramePr/>
          <p:nvPr>
            <p:extLst>
              <p:ext uri="{D42A27DB-BD31-4B8C-83A1-F6EECF244321}">
                <p14:modId xmlns:p14="http://schemas.microsoft.com/office/powerpoint/2010/main" val="910749509"/>
              </p:ext>
            </p:extLst>
          </p:nvPr>
        </p:nvGraphicFramePr>
        <p:xfrm>
          <a:off x="542260" y="1305807"/>
          <a:ext cx="5316279" cy="2531886"/>
        </p:xfrm>
        <a:graphic>
          <a:graphicData uri="http://schemas.openxmlformats.org/drawingml/2006/table">
            <a:tbl>
              <a:tblPr>
                <a:noFill/>
                <a:tableStyleId>{4543C61F-1EF7-4D4D-8193-29BBB23833C0}</a:tableStyleId>
              </a:tblPr>
              <a:tblGrid>
                <a:gridCol w="3062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pt-BR" sz="2400" b="1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cs typeface="Arial"/>
                          <a:sym typeface="Arial"/>
                        </a:rPr>
                        <a:t>Artigo</a:t>
                      </a:r>
                    </a:p>
                  </a:txBody>
                  <a:tcPr horzOverflow="overflow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pt-BR" sz="2400" b="1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cs typeface="Arial"/>
                          <a:sym typeface="Arial"/>
                        </a:rPr>
                        <a:t>Dev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1800" b="0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cs typeface="Arial"/>
                          <a:sym typeface="Arial"/>
                        </a:rPr>
                        <a:t>Tecnologias Utilizadas</a:t>
                      </a:r>
                    </a:p>
                  </a:txBody>
                  <a:tcPr horzOverflow="overflow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1800" b="0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cs typeface="Arial"/>
                          <a:sym typeface="Arial"/>
                        </a:rPr>
                        <a:t>Aprimorar front-end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1800" b="0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cs typeface="Arial"/>
                          <a:sym typeface="Arial"/>
                        </a:rPr>
                        <a:t>Desenvolvimento (QI – Quem Indica)</a:t>
                      </a:r>
                    </a:p>
                  </a:txBody>
                  <a:tcPr horzOverflow="overflow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1800" b="0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cs typeface="Arial"/>
                          <a:sym typeface="Arial"/>
                        </a:rPr>
                        <a:t>Aprimorar back-end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4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pt-BR" altLang="pt-BR" sz="1800" b="0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cs typeface="Arial"/>
                          <a:sym typeface="Arial"/>
                        </a:rPr>
                        <a:t>Conclusão</a:t>
                      </a:r>
                    </a:p>
                  </a:txBody>
                  <a:tcPr horzOverflow="overflow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altLang="pt-BR" sz="1800" b="0" i="0" u="none" strike="noStrike" cap="none" dirty="0">
                          <a:solidFill>
                            <a:srgbClr val="000000"/>
                          </a:solidFill>
                          <a:latin typeface="Barlow Light"/>
                          <a:cs typeface="Arial"/>
                          <a:sym typeface="Arial"/>
                        </a:rPr>
                        <a:t>Popular dados na rede social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" name="Google Shape;358;p2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89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karlapereira@gec.inatel.br</a:t>
            </a:r>
          </a:p>
          <a:p>
            <a:pPr marL="0" lvl="0" indent="0">
              <a:buNone/>
            </a:pPr>
            <a:r>
              <a:rPr lang="pt-BR" dirty="0"/>
              <a:t>lucasgaspar@gec.inatel.br</a:t>
            </a:r>
          </a:p>
          <a:p>
            <a:pPr marL="0" lvl="0" indent="0">
              <a:buNone/>
            </a:pPr>
            <a:r>
              <a:rPr lang="pt-BR" dirty="0"/>
              <a:t>mariaisabel@gec.inatel.br</a:t>
            </a:r>
          </a:p>
          <a:p>
            <a:pPr marL="0" lvl="0" indent="0">
              <a:buNone/>
            </a:pPr>
            <a:r>
              <a:rPr lang="pt-BR" dirty="0"/>
              <a:t>rafaelsouza@gec.inatel.br</a:t>
            </a:r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182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Barlow Light</vt:lpstr>
      <vt:lpstr>Barlow</vt:lpstr>
      <vt:lpstr>Arial</vt:lpstr>
      <vt:lpstr>Miriam Libre</vt:lpstr>
      <vt:lpstr>Calibri</vt:lpstr>
      <vt:lpstr>Roderigo template</vt:lpstr>
      <vt:lpstr>QI – Quem Indica</vt:lpstr>
      <vt:lpstr>Motivação: Uma rede social com todas as informações acadêmicas e profissinais de um usuário</vt:lpstr>
      <vt:lpstr>Tópicos Finalizados:</vt:lpstr>
      <vt:lpstr>PowerPoint Presentation</vt:lpstr>
      <vt:lpstr>Tópicos à Fazer: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Karlinha</dc:creator>
  <cp:lastModifiedBy>Karla Pereira do Carmo</cp:lastModifiedBy>
  <cp:revision>9</cp:revision>
  <dcterms:modified xsi:type="dcterms:W3CDTF">2018-09-26T01:46:12Z</dcterms:modified>
</cp:coreProperties>
</file>