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f7a8be565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f7a8be565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f7a8be565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f7a8be565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7a8be565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f7a8be565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950" y="0"/>
            <a:ext cx="668808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656" y="0"/>
            <a:ext cx="669868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615" y="0"/>
            <a:ext cx="664651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041" y="0"/>
            <a:ext cx="670791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