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91440" y="457200"/>
            <a:ext cx="4007880" cy="22856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4541400" y="0"/>
            <a:ext cx="7528320" cy="33004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554480" y="3291840"/>
            <a:ext cx="7863480" cy="349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383280" y="2949840"/>
            <a:ext cx="8595000" cy="38498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74320" y="3108960"/>
            <a:ext cx="30286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pvalue=(#Casos+1)/(#Simulaciones+1)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182880"/>
            <a:ext cx="5815080" cy="2559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81920" y="148680"/>
            <a:ext cx="5848560" cy="257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1604160"/>
            <a:ext cx="12191400" cy="324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49680"/>
            <a:ext cx="12191400" cy="32418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rcRect l="0" t="0" r="5502" b="0"/>
          <a:stretch/>
        </p:blipFill>
        <p:spPr>
          <a:xfrm>
            <a:off x="180360" y="3524400"/>
            <a:ext cx="11520360" cy="324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2560" y="1371600"/>
            <a:ext cx="12139200" cy="322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33880" y="1088280"/>
            <a:ext cx="10895760" cy="458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Application>LibreOffice/6.4.7.2$Linux_X86_64 LibreOffice_project/40$Build-2</Application>
  <Words>607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2021-06-28T20:39:42Z</dcterms:created>
  <dc:creator>rene garreaud</dc:creator>
  <dc:description/>
  <dc:language>en-US</dc:language>
  <cp:lastModifiedBy/>
  <dcterms:modified xsi:type="dcterms:W3CDTF">2021-08-18T11:05:27Z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