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AFA38-6D48-4BFB-AB93-2D7654751169}" type="datetime1">
              <a:rPr lang="es-CL" smtClean="0"/>
              <a:t>21-10-2021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70D09-2FD0-4BF3-9F11-66F4DF87A0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328698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A42BA-D183-4FD0-98AE-2E7053BA361A}" type="datetime1">
              <a:rPr lang="es-CL" smtClean="0"/>
              <a:t>21-10-2021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20D5-4F52-4C02-A168-BAEDDFB726F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7607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F20D5-4F52-4C02-A168-BAEDDFB726F4}" type="slidenum">
              <a:rPr lang="es-CL" smtClean="0"/>
              <a:t>1</a:t>
            </a:fld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EE5B2DC-692B-41B6-803B-208D1D2B56EE}" type="datetime1">
              <a:rPr lang="es-CL" smtClean="0"/>
              <a:t>21-10-2021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8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A2B5E9-A0DF-5747-81FE-DE79E2E47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4CEBA90-A8F8-2D48-A37B-2066AEFC8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CF29115-5857-7A4B-9FE2-F608F0C1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320-37E9-4EA6-B14A-D1B84BF8288D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1F8F034-31E1-AA41-8B71-2CED05A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C0A6628-34EC-D44C-835B-C4CF4642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392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857050-0FF5-B74F-B00E-C686272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4A7E13C-8457-1341-BD10-7A5475C7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C4D6D14-21E6-244A-A00A-4A9784DB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196F-C022-4CBB-B926-6EC8B8AA8A17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8BC1DC-7CBF-E448-BB7B-34C2E0F3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9C1B506-8E85-CF41-8D06-5D042174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55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3187F4-65E2-6545-95A5-9A136F71E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6DDF085-FA3E-F44F-9DCC-13B48878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1DDE7F-817C-3C4C-9EDE-6DE831D4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27C-BE97-4E59-8126-B9A1D7765E7F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1533690-7D3D-3240-81ED-2D2433A7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851D0FE-696F-D649-97B2-806A31C2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2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574003-13A0-FE48-984C-A8C986F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E2D1FD4-51A4-F04C-B6AE-4F549CCF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77B304D-E3D2-B940-B41B-FA18E5BF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FF42-3206-48E2-8855-841BA8561926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7416191-1B6B-2641-A200-3C4E681C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4E78B14-2B9F-2F43-BE90-524D0B51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926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2C9E1D-7BC6-DD45-9700-F0E1F6C3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00D7560-930E-2E4A-AD8E-10A233B7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0EC137E-8C77-D848-AFB4-BB7C31D4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51B-5323-4454-BE66-39228C0FDBCB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A5E27D3-4DC6-BA45-A2DD-B96FE278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8C61B01-E7CC-0643-88D6-223DFB10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1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6DBBCB-E8D9-C84F-9B8F-30F248D7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60CCFAC-E643-D04C-BE2E-DDB15B354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8DC9CDE-667C-F940-9898-C4382AF9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111C189-2D97-B549-944F-5B948831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FA1-45F4-4B16-8587-F23311A4A749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85247D3-75AA-2B4A-B285-D275BB36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E5FEB92-195C-0347-8CE9-90595594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777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09B631-D049-4F4B-B6EC-5B1258BA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5C3D76E-D362-F442-AAC0-F90FDB65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8AC8F66-05E7-624C-9118-21A88DD4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5CD3BEF-F881-7942-886A-5E15FAA0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0D4B397F-6CF5-0740-8552-F1D44F76F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029FF068-8A37-0045-8364-9B529304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149F-1563-48F5-80A9-B10F01F67B6D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33738E6C-3ECC-8A47-A881-7301745F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93D3A332-62C3-3D48-978F-B4ECFAB1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182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A9DE65-8B97-FA48-A0CB-E25C27A8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9E232F3-D9E8-DE44-AFB2-583076F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A9BA-3D42-4797-8174-B51416E9EBCD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42C40D7-DA49-1942-8790-27355F6B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1DA081F-6C94-F344-B4B5-C067C37E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33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AA23C37-34DD-F644-90D4-7C47C408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7D6F-83D1-4E27-AA04-C7D0922103E6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AFF7BBC-64B8-B64E-9E34-B2F96101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C438BE7D-F4B0-D84D-840B-BBACAED9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940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1E7910-681A-BF4C-99FD-BE79C5F2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0A17EE9-A385-E646-86BD-6ECF6125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7D6B3C7-A0DF-A146-B048-8A75866A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3EE520B-D7C5-B842-BAF0-E5897CB2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8D4-C6FF-4FB7-A8DA-846B665B709E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3612A54-C64F-164D-9725-9561BBF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814E179-E16A-3745-86AD-30730343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482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6D86A1-373B-C142-9CF3-B5C10DF0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322798-16B0-B142-A05B-CDD13C01B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04AB1AD-7897-2A4D-BFD6-F714E007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B269106-F173-D74E-967B-FF200DD8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5D9B-3B0A-4D11-AE26-2F2AD06DD45F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AFCB7E4-9763-2044-8B38-DA7024E7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CB0680C-E2E7-3842-BC85-66C0951C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7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E22EF337-11D2-A947-88D8-3D3B0CCC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1772118-5CFA-9541-BF6A-9D6C3C64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DFA670A-FEE0-1548-9A3D-E81DE1DB5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2BB8-A898-4A38-B67B-55EC00144291}" type="datetime9">
              <a:rPr lang="es-CL" smtClean="0"/>
              <a:t>21-10-2021 14:53:37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77A29DD-CC20-8D45-AE55-1C3ED40D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8B72D14-999C-6F4D-B4C9-CE9B9A7DD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A8A0-B3CA-2E4B-87F8-E784A1DEDBB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985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E2F8E057-D6B6-0347-BBCE-B03EA3F7188E}"/>
              </a:ext>
            </a:extLst>
          </p:cNvPr>
          <p:cNvSpPr txBox="1">
            <a:spLocks/>
          </p:cNvSpPr>
          <p:nvPr/>
        </p:nvSpPr>
        <p:spPr>
          <a:xfrm>
            <a:off x="3678639" y="1137674"/>
            <a:ext cx="8227034" cy="5132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¡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Bienvenidos!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rgbClr val="034593"/>
              </a:solidFill>
              <a:effectLst/>
              <a:uLnTx/>
              <a:uFillTx/>
              <a:latin typeface="Bahnschrift Light SemiCondensed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El Taller comienza a las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11:00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hrs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. local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(14 UTC)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rgbClr val="034593"/>
              </a:solidFill>
              <a:effectLst/>
              <a:uLnTx/>
              <a:uFillTx/>
              <a:latin typeface="Bahnschrift Light SemiCondensed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rgbClr val="034593"/>
              </a:solidFill>
              <a:effectLst/>
              <a:uLnTx/>
              <a:uFillTx/>
              <a:latin typeface="Bahnschrift Light SemiCondensed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Mantener micrófonos y cámaras apagadas para mejorar la performance de la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conexión.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rgbClr val="034593"/>
              </a:solidFill>
              <a:effectLst/>
              <a:uLnTx/>
              <a:uFillTx/>
              <a:latin typeface="Bahnschrift Light SemiCondensed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rgbClr val="034593"/>
              </a:solidFill>
              <a:effectLst/>
              <a:uLnTx/>
              <a:uFillTx/>
              <a:latin typeface="Bahnschrift Light SemiCondensed" panose="020B0502040204020203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Dejar sus preguntas en la caja de comentarios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y/o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034593"/>
                </a:solidFill>
                <a:effectLst/>
                <a:uLnTx/>
                <a:uFillTx/>
                <a:latin typeface="Bahnschrift Light SemiCondensed" panose="020B0502040204020203" pitchFamily="34" charset="0"/>
                <a:ea typeface="+mj-ea"/>
                <a:cs typeface="+mj-cs"/>
              </a:rPr>
              <a:t>levantar la mano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EADC4815-7633-A44A-967F-31FF6CC73595}"/>
              </a:ext>
            </a:extLst>
          </p:cNvPr>
          <p:cNvGrpSpPr/>
          <p:nvPr/>
        </p:nvGrpSpPr>
        <p:grpSpPr>
          <a:xfrm>
            <a:off x="1" y="-18121"/>
            <a:ext cx="12192000" cy="1209840"/>
            <a:chOff x="61095" y="-14211"/>
            <a:chExt cx="12495591" cy="854403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8485D0AB-9FE5-894E-A26F-CA477F092348}"/>
                </a:ext>
              </a:extLst>
            </p:cNvPr>
            <p:cNvGrpSpPr/>
            <p:nvPr/>
          </p:nvGrpSpPr>
          <p:grpSpPr>
            <a:xfrm>
              <a:off x="61095" y="-14211"/>
              <a:ext cx="12495591" cy="854403"/>
              <a:chOff x="61095" y="-14211"/>
              <a:chExt cx="12495591" cy="854403"/>
            </a:xfrm>
          </p:grpSpPr>
          <p:pic>
            <p:nvPicPr>
              <p:cNvPr id="20" name="Picture 2" descr="GOES-16 – Wikipedia">
                <a:extLst>
                  <a:ext uri="{FF2B5EF4-FFF2-40B4-BE49-F238E27FC236}">
                    <a16:creationId xmlns:a16="http://schemas.microsoft.com/office/drawing/2014/main" xmlns="" id="{523717AF-082B-3A47-B886-420DC4A126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21" t="81059" r="1676" b="14501"/>
              <a:stretch/>
            </p:blipFill>
            <p:spPr bwMode="auto">
              <a:xfrm>
                <a:off x="61095" y="-7083"/>
                <a:ext cx="12053127" cy="847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xmlns="" id="{FFA40F51-CCC7-B247-9A79-1140670C2F5E}"/>
                  </a:ext>
                </a:extLst>
              </p:cNvPr>
              <p:cNvSpPr/>
              <p:nvPr/>
            </p:nvSpPr>
            <p:spPr>
              <a:xfrm>
                <a:off x="389235" y="-14211"/>
                <a:ext cx="12167451" cy="854402"/>
              </a:xfrm>
              <a:prstGeom prst="rect">
                <a:avLst/>
              </a:prstGeom>
              <a:gradFill flip="none" rotWithShape="1">
                <a:gsLst>
                  <a:gs pos="62000">
                    <a:srgbClr val="034593"/>
                  </a:gs>
                  <a:gs pos="0">
                    <a:srgbClr val="034593">
                      <a:alpha val="0"/>
                    </a:srgbClr>
                  </a:gs>
                  <a:gs pos="100000">
                    <a:srgbClr val="03459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C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" name="Google Shape;164;p1">
              <a:extLst>
                <a:ext uri="{FF2B5EF4-FFF2-40B4-BE49-F238E27FC236}">
                  <a16:creationId xmlns:a16="http://schemas.microsoft.com/office/drawing/2014/main" xmlns="" id="{1B260118-920F-0841-BBD4-B184FCC914C3}"/>
                </a:ext>
              </a:extLst>
            </p:cNvPr>
            <p:cNvSpPr txBox="1">
              <a:spLocks/>
            </p:cNvSpPr>
            <p:nvPr/>
          </p:nvSpPr>
          <p:spPr>
            <a:xfrm>
              <a:off x="451144" y="106675"/>
              <a:ext cx="11812085" cy="656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45700" rIns="91425" bIns="45700" rtlCol="0" anchor="ctr" anchorCtr="0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lnSpc>
                  <a:spcPct val="150000"/>
                </a:lnSpc>
                <a:spcBef>
                  <a:spcPts val="0"/>
                </a:spcBef>
                <a:buClr>
                  <a:prstClr val="black"/>
                </a:buClr>
                <a:buSzPts val="3600"/>
                <a:defRPr/>
              </a:pPr>
              <a:r>
                <a:rPr kumimoji="0" lang="es-ES_tradnl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Lucida Sans" panose="020B0602030504020204" pitchFamily="34" charset="77"/>
                </a:rPr>
                <a:t>TALLER</a:t>
              </a:r>
              <a:r>
                <a:rPr lang="es-CL" sz="1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77"/>
                </a:rPr>
                <a:t> VIRTUAL INTERNACIONAL SOBRE APLICACIONES SATELITALES PARA LA ASOCIACIÓN REGIONAL III (AMÉRICA DEL SUR) </a:t>
              </a:r>
            </a:p>
            <a:p>
              <a:pPr lvl="0">
                <a:lnSpc>
                  <a:spcPct val="150000"/>
                </a:lnSpc>
                <a:spcBef>
                  <a:spcPts val="0"/>
                </a:spcBef>
                <a:buClr>
                  <a:prstClr val="black"/>
                </a:buClr>
                <a:buSzPts val="3600"/>
                <a:defRPr/>
              </a:pPr>
              <a:r>
                <a:rPr lang="es-CL" sz="1800" b="1" spc="3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77"/>
                </a:rPr>
                <a:t>DE LA ORGANIZACIÓN METEOROLÓGICA MUNDIAL (OMM)</a:t>
              </a:r>
              <a:endParaRPr kumimoji="0" lang="es-ES_tradnl" sz="18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Sans" panose="020B0602030504020204" pitchFamily="34" charset="77"/>
              </a:endParaRP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B27F579B-A81A-2C47-8431-732D1CEE49EC}"/>
              </a:ext>
            </a:extLst>
          </p:cNvPr>
          <p:cNvSpPr/>
          <p:nvPr/>
        </p:nvSpPr>
        <p:spPr>
          <a:xfrm flipV="1">
            <a:off x="0" y="6242917"/>
            <a:ext cx="12192000" cy="45719"/>
          </a:xfrm>
          <a:prstGeom prst="rect">
            <a:avLst/>
          </a:prstGeom>
          <a:solidFill>
            <a:srgbClr val="034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xmlns="" id="{372A85C6-5A4A-FA4D-A6A0-BD06ECA2FB63}"/>
              </a:ext>
            </a:extLst>
          </p:cNvPr>
          <p:cNvSpPr/>
          <p:nvPr/>
        </p:nvSpPr>
        <p:spPr>
          <a:xfrm flipV="1">
            <a:off x="0" y="1210346"/>
            <a:ext cx="12192000" cy="45719"/>
          </a:xfrm>
          <a:prstGeom prst="rect">
            <a:avLst/>
          </a:prstGeom>
          <a:solidFill>
            <a:srgbClr val="034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4" descr="Disable-Camera Icons - Download Free Vector Icons | Noun Project">
            <a:extLst>
              <a:ext uri="{FF2B5EF4-FFF2-40B4-BE49-F238E27FC236}">
                <a16:creationId xmlns:a16="http://schemas.microsoft.com/office/drawing/2014/main" xmlns="" id="{955077B2-E8A8-46CD-8F52-B18CC5D4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39" y="3575465"/>
            <a:ext cx="665330" cy="66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Audio, mic, microphone, off, sound icon">
            <a:extLst>
              <a:ext uri="{FF2B5EF4-FFF2-40B4-BE49-F238E27FC236}">
                <a16:creationId xmlns:a16="http://schemas.microsoft.com/office/drawing/2014/main" xmlns="" id="{8C3C9039-A0B0-459A-9CC7-2776DA50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46" y="3493529"/>
            <a:ext cx="894864" cy="8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Black Comments Icon - Comment Icon Png Free Clipart - Full Size Clipart  (#2003525) - PinClipart">
            <a:extLst>
              <a:ext uri="{FF2B5EF4-FFF2-40B4-BE49-F238E27FC236}">
                <a16:creationId xmlns:a16="http://schemas.microsoft.com/office/drawing/2014/main" xmlns="" id="{94402D8F-6541-4FE1-9DBF-CA7439CF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04" y="4959349"/>
            <a:ext cx="828647" cy="8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1146539" y="2097409"/>
            <a:ext cx="2069613" cy="673532"/>
          </a:xfrm>
        </p:spPr>
        <p:txBody>
          <a:bodyPr/>
          <a:lstStyle/>
          <a:p>
            <a:pPr algn="ctr"/>
            <a:fld id="{6269A29B-9BE6-475F-9E85-46D68E33139D}" type="datetime8">
              <a:rPr lang="es-CL" sz="2400" b="1" smtClean="0">
                <a:solidFill>
                  <a:srgbClr val="0070C0"/>
                </a:solidFill>
              </a:rPr>
              <a:t>21-10-2021 16:42</a:t>
            </a:fld>
            <a:endParaRPr lang="es-CL" sz="2400" b="1" dirty="0">
              <a:solidFill>
                <a:srgbClr val="0070C0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277453" y="6338336"/>
            <a:ext cx="6771506" cy="533737"/>
            <a:chOff x="2434073" y="6338336"/>
            <a:chExt cx="6771506" cy="533737"/>
          </a:xfrm>
        </p:grpSpPr>
        <p:pic>
          <p:nvPicPr>
            <p:cNvPr id="1026" name="Picture 2" descr="https://lh4.googleusercontent.com/KKRh1J0ar6EWfrNSXY1l1sgBCLw67-0WZkCEnihzdOLNbj7Tgw9f8FE3tsodVT35jNn9BQri4POzfZ_Pchf6ijm9Mkdjab7BDwsQCBrVsVS8Lulea3Itv732hkmI9gimT5qnuS2U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073" y="6357166"/>
              <a:ext cx="486734" cy="486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1zNgywTzVKu7DmfOHrEvbeEV9r75N8cYtgzwyqMPdptnE9WuGptmC7-WFHaHM3WpF2T712v3a29oVkJ4TGaS5m80DpZdvKYGCySBMBXiLlOx4O1A1TdMByBqFgVxeg=s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644" y="6338336"/>
              <a:ext cx="1096719" cy="533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h5.googleusercontent.com/YXoUByhG3wFfDKOu00v0wb2IaRggBnfQ-RJzSOGIgNo3eVbO4ShlUWYY4c6dkdFq_sh6j9WrEtXcpP9WxJkoYN64xBgYceTGs6ivRkxcwxTC0dSyRE0U2Q-jFsc9s1nz9vuJ9BDC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922" y="6399623"/>
              <a:ext cx="514769" cy="434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6.googleusercontent.com/rtWFqEKZY7i_b47dTg9SQmQ0tmwa75q-TYfj71E1XPKGy1nKzPZwHPhTfmgHxZfIsnygSw1Tzg-C4KMUM2W8PU0HMRrG2pgthOBMnUScj0zuU0e5McZMdy-P6PFy1ivmr_gkWv1m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5395" y="6390745"/>
              <a:ext cx="450203" cy="450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h4.googleusercontent.com/shtMXx3G9Iw-m11txRXHUS0IJLWnXlm1Yp_FDvaiC4qeYpxPFmzNLQU2FJYTcQnlo0GqTnclYZl83JoVLTdRYfeOS4vp_O0QvH06qRXR2PxCxTQVCrzFGGCkWMKEeVkiiHQcwtCC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598" y="6427203"/>
              <a:ext cx="412571" cy="41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h6.googleusercontent.com/f2DPtxWfsShjEoK_lYjeCw_K4FKAPrLULScNP-m_b17Ki5oeliZ27tTZ8fDqGce1_Q_Jt6Zru6BtPUETstR3P_Pg0ihVNVPjvmeKcVj68Q6hnKZqfW5vZnYVWoK4wy0uL2s4VXAc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472" y="6412472"/>
              <a:ext cx="697289" cy="442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5.googleusercontent.com/WSr023cFS12XrsO0tEmNN_S78uAfWmOnKrB6fr9DCxqOmK3EYdQAaEAnvg2nO2xpAZ8S6_9IBE2O6WsJ44rX96nt77SsgPyYMADaWMStyObab5WZbPHW338WRRFmQL9X_jlAClQC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64" y="6399623"/>
              <a:ext cx="426491" cy="426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NOAA renews partnership with CIRA – Department of Atmospheric Science |  Colorado State University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859" y="6399623"/>
              <a:ext cx="774076" cy="448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lh5.googleusercontent.com/_dO4T5AL3JOqgY5Scn0PJkv93NjPNUs9ylAVIKPDIwhpouv_ES4UmkPmm2UqbwxcuASCmwFYsb_Ja-X9SaKLvQdThBWryba5_99gC492hEOKad7XdKM228OBHfewTzE5wuYtZ7B-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936" y="6412472"/>
              <a:ext cx="517098" cy="373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lh3.googleusercontent.com/g1ghRy-Yn2OJihmkqYksBgmX780sJvS4iPHNT710Ky5JXMKBmDmSB1lSzKHNolZdqKwyqEQLzCDkqQuEh3wxGdxducvHi5TOb3chInPjRVz2pfCfwVS5oBg6VhrNS3QbKub-FbWN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032" y="6412471"/>
              <a:ext cx="1426547" cy="373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54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69</Words>
  <Application>Microsoft Office PowerPoint</Application>
  <PresentationFormat>Panorámica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Bahnschrift Light SemiCondensed</vt:lpstr>
      <vt:lpstr>Calibri</vt:lpstr>
      <vt:lpstr>Calibri Light</vt:lpstr>
      <vt:lpstr>Lucida Sans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eliana moath</dc:creator>
  <cp:lastModifiedBy>Galindo, Paz</cp:lastModifiedBy>
  <cp:revision>6</cp:revision>
  <dcterms:created xsi:type="dcterms:W3CDTF">2021-10-21T12:48:52Z</dcterms:created>
  <dcterms:modified xsi:type="dcterms:W3CDTF">2021-10-21T19:44:39Z</dcterms:modified>
</cp:coreProperties>
</file>