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100" d="100"/>
          <a:sy n="100" d="100"/>
        </p:scale>
        <p:origin x="9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7E204-ADB8-426B-8780-0010EBFA1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C64D1C-2114-4155-BFA6-D2B9E8937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CAD18-22CE-419D-A149-D518509B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E75EE4-85AF-477C-8ED2-B107183C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F723C7-9809-436F-9DE2-356C264C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41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1F34D-A3F8-4CC6-B008-447F743B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689A3B-21BF-48E4-8469-3856ED2A2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9FFD0-F9E9-4BE2-826A-0912322D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E81E1-CC35-4446-8099-751F04A1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04627-634A-4093-9E6F-5A174AD4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9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850DED-9953-4EB6-9C07-8B3A2349F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34F288-0ABA-4286-9EBC-747AF36C5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0814-23AC-4A7F-85E0-C0A3ECE6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A8584-8309-431A-97B9-E407B97E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3D488-D3F5-4A5A-992C-2D9B9689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39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2F31E-243E-4250-A92E-6B36C27A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014A0-61D8-458C-896B-53239651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D4981-280D-4CE1-A14D-9DC64E8F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3E7356-D5BF-4994-B077-EB37B04F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F9F9B-FD55-4E79-B51F-8D087898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80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CCCB-A17D-4920-B7CD-609176C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48402B-8D23-4A54-8215-A3236990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B6086-AD4E-4BD2-8FF4-B47E3225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97C42-01E7-4843-B125-A022FAF2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5D881-0A02-4341-B280-A4D968F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57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06412-48C6-4607-9381-B5923C75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32493-CB49-4D84-952C-C6E3EE04E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ED70FD-5FE0-4153-B744-E6BEC9CD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2BD2A-8CBA-4247-9545-B6DA8A48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2D353E-26FE-4471-AED1-DB3654E3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E11CC1-C4FE-48E8-A4DE-7B4C6A08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37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32E28-EBE9-4D9F-AD83-99DA3EDD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CC1DE8-F67E-40DE-BC1A-F7CE44316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00DDBC-0A4E-41DB-AA9C-D1F92848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4B5475-BEC8-43C0-9E92-4EAE0F87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F6A19D-B5E2-4CD8-B02B-98DFE461F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67F167-A36B-4D48-BF8F-07D92E7E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9C28D9-9B92-4F71-8C5D-7B986DD1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92D36B-6B65-4CBE-BD10-92DE2F25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01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681FA-33D4-4309-BED6-84C42B3F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938BA7-01F6-4E32-9062-B4D96C2D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A0494-D3DC-41ED-9A2E-DE7347E8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52AA8B-FFF8-495E-A74D-76A75344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17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A8BD26-1D89-4381-895B-50C45552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E0766E-3EB4-40C0-9B26-536A0EB2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90513F-7CEA-45A7-8D2D-68749F8F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92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1C5C0-3714-401B-88B4-96BEB47E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A7BA9-9E36-440A-8B7C-E87BE75E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C19088-1D3D-44B6-B793-B20F5770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E2545B-7A87-4A9E-BDD9-213A25B6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0BB460-EC88-44D3-9A80-87929567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A1FE96-7369-449D-9B58-AB0BB613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48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AFE-B838-4567-9C47-F99470D8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BE4EB7-0B73-4B49-89E1-9312682E2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992348-D880-49F1-8938-741576835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A5501-6406-4EE6-84DC-6804C899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610FF7-A092-4E9F-AAD1-F340EA30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34698A-67B3-407E-B2CB-864C78E1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5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B71CE4-A684-48C7-B0B6-84719BC3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77F6C-0D2F-47BB-A6A2-57ED7E19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1A0B6-F5ED-4A0F-A3C1-509F8E475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FC58-3C52-4D68-9376-6E2ACBDEDF88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37513-6B2A-4CA3-8192-E8BB71A7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1514E-BCE5-4192-A792-DD397B796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03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QJbnQIuIDCfcVDFvaZcloqVIL9TVxq59wsvPoY2KK3PAFFfs9V9VMMdcqe6JDXAjoEzBbmgwDyVb9qE8H51jxxFiai8_-0lEbKfx5-jRIDUZI77DwmBR4MoQ6T1tdmIY1hYYDiK1">
            <a:extLst>
              <a:ext uri="{FF2B5EF4-FFF2-40B4-BE49-F238E27FC236}">
                <a16:creationId xmlns:a16="http://schemas.microsoft.com/office/drawing/2014/main" id="{C2806806-3DC5-434B-AB12-CB4E4879F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t="17816" r="21855" b="60197"/>
          <a:stretch/>
        </p:blipFill>
        <p:spPr bwMode="auto">
          <a:xfrm>
            <a:off x="779990" y="3579283"/>
            <a:ext cx="4160961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61wMN7dRguOn4r6vh6rTfY9Df8OECfKeAfOiIC7ql3YqbHA3iqj-J7LcuRMJsa-EBHoCuPH2UMY2ZNtZCc36Ono-TBNG854cN956W6p9XiIqq6cz0Jpz52cW8nvqT25iB51kPfaQ">
            <a:extLst>
              <a:ext uri="{FF2B5EF4-FFF2-40B4-BE49-F238E27FC236}">
                <a16:creationId xmlns:a16="http://schemas.microsoft.com/office/drawing/2014/main" id="{6D64D246-EFA1-4626-98D9-0DD3EEC1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A39E858-A8AF-4744-B73C-12F99282F9BF}"/>
              </a:ext>
            </a:extLst>
          </p:cNvPr>
          <p:cNvCxnSpPr>
            <a:cxnSpLocks/>
          </p:cNvCxnSpPr>
          <p:nvPr/>
        </p:nvCxnSpPr>
        <p:spPr>
          <a:xfrm flipV="1">
            <a:off x="4707467" y="4665134"/>
            <a:ext cx="2241021" cy="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A1B949C-FF5E-404F-8C4D-F82C4339ABBA}"/>
              </a:ext>
            </a:extLst>
          </p:cNvPr>
          <p:cNvCxnSpPr>
            <a:cxnSpLocks/>
          </p:cNvCxnSpPr>
          <p:nvPr/>
        </p:nvCxnSpPr>
        <p:spPr>
          <a:xfrm>
            <a:off x="4707467" y="4478867"/>
            <a:ext cx="232701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A1A94F2-6ACF-4CC7-B340-C65B4CC77185}"/>
              </a:ext>
            </a:extLst>
          </p:cNvPr>
          <p:cNvCxnSpPr>
            <a:cxnSpLocks/>
          </p:cNvCxnSpPr>
          <p:nvPr/>
        </p:nvCxnSpPr>
        <p:spPr>
          <a:xfrm>
            <a:off x="6985944" y="4279899"/>
            <a:ext cx="359540" cy="3418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5AD71E7-9D81-4AF2-9118-3E2C1841EB12}"/>
              </a:ext>
            </a:extLst>
          </p:cNvPr>
          <p:cNvCxnSpPr>
            <a:cxnSpLocks/>
          </p:cNvCxnSpPr>
          <p:nvPr/>
        </p:nvCxnSpPr>
        <p:spPr>
          <a:xfrm>
            <a:off x="4707467" y="4279899"/>
            <a:ext cx="229385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E70ED46-8E47-4BA0-B9ED-C89FE023345C}"/>
              </a:ext>
            </a:extLst>
          </p:cNvPr>
          <p:cNvCxnSpPr>
            <a:cxnSpLocks/>
          </p:cNvCxnSpPr>
          <p:nvPr/>
        </p:nvCxnSpPr>
        <p:spPr>
          <a:xfrm>
            <a:off x="7083017" y="4092191"/>
            <a:ext cx="503116" cy="5512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C8C065-8905-4C1A-AFC5-6EA452FC16D7}"/>
              </a:ext>
            </a:extLst>
          </p:cNvPr>
          <p:cNvCxnSpPr>
            <a:cxnSpLocks/>
          </p:cNvCxnSpPr>
          <p:nvPr/>
        </p:nvCxnSpPr>
        <p:spPr>
          <a:xfrm>
            <a:off x="4707467" y="4107126"/>
            <a:ext cx="24045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C62FF73A-D627-4FDE-B2BA-0C84BF9D8192}"/>
              </a:ext>
            </a:extLst>
          </p:cNvPr>
          <p:cNvSpPr/>
          <p:nvPr/>
        </p:nvSpPr>
        <p:spPr>
          <a:xfrm>
            <a:off x="7242093" y="4531783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DD45C7A-2765-407C-9747-6DA9CAF1F243}"/>
              </a:ext>
            </a:extLst>
          </p:cNvPr>
          <p:cNvCxnSpPr>
            <a:cxnSpLocks/>
          </p:cNvCxnSpPr>
          <p:nvPr/>
        </p:nvCxnSpPr>
        <p:spPr>
          <a:xfrm>
            <a:off x="6977359" y="4447383"/>
            <a:ext cx="114243" cy="15504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D9B02A2F-CF19-4DF8-9FDC-2027BF95D835}"/>
              </a:ext>
            </a:extLst>
          </p:cNvPr>
          <p:cNvSpPr/>
          <p:nvPr/>
        </p:nvSpPr>
        <p:spPr>
          <a:xfrm>
            <a:off x="7482865" y="454554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21F5D3B-CEB7-4619-9ECB-86EB88FAED4D}"/>
              </a:ext>
            </a:extLst>
          </p:cNvPr>
          <p:cNvCxnSpPr>
            <a:cxnSpLocks/>
          </p:cNvCxnSpPr>
          <p:nvPr/>
        </p:nvCxnSpPr>
        <p:spPr>
          <a:xfrm>
            <a:off x="6912949" y="4639914"/>
            <a:ext cx="164572" cy="21148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B10B5CD2-0062-42EF-98E8-5BE776A422DA}"/>
              </a:ext>
            </a:extLst>
          </p:cNvPr>
          <p:cNvSpPr/>
          <p:nvPr/>
        </p:nvSpPr>
        <p:spPr>
          <a:xfrm>
            <a:off x="7001321" y="4512732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A5E3586-17D6-4419-BACA-123689D79690}"/>
              </a:ext>
            </a:extLst>
          </p:cNvPr>
          <p:cNvSpPr/>
          <p:nvPr/>
        </p:nvSpPr>
        <p:spPr>
          <a:xfrm>
            <a:off x="7006817" y="4768849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4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61wMN7dRguOn4r6vh6rTfY9Df8OECfKeAfOiIC7ql3YqbHA3iqj-J7LcuRMJsa-EBHoCuPH2UMY2ZNtZCc36Ono-TBNG854cN956W6p9XiIqq6cz0Jpz52cW8nvqT25iB51kPfaQ">
            <a:extLst>
              <a:ext uri="{FF2B5EF4-FFF2-40B4-BE49-F238E27FC236}">
                <a16:creationId xmlns:a16="http://schemas.microsoft.com/office/drawing/2014/main" id="{6D64D246-EFA1-4626-98D9-0DD3EEC1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122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A1B949C-FF5E-404F-8C4D-F82C4339ABBA}"/>
              </a:ext>
            </a:extLst>
          </p:cNvPr>
          <p:cNvCxnSpPr>
            <a:cxnSpLocks/>
          </p:cNvCxnSpPr>
          <p:nvPr/>
        </p:nvCxnSpPr>
        <p:spPr>
          <a:xfrm>
            <a:off x="4940951" y="2912533"/>
            <a:ext cx="443849" cy="67210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sultado de imagen de encoder rotativo arduino">
            <a:extLst>
              <a:ext uri="{FF2B5EF4-FFF2-40B4-BE49-F238E27FC236}">
                <a16:creationId xmlns:a16="http://schemas.microsoft.com/office/drawing/2014/main" id="{12C4E555-D695-4A27-A3E0-3B6F95A80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6"/>
          <a:stretch/>
        </p:blipFill>
        <p:spPr bwMode="auto">
          <a:xfrm rot="5400000">
            <a:off x="8313791" y="628957"/>
            <a:ext cx="2574817" cy="153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B6AEEFD-D97A-4A73-8C4C-BE069AE10D74}"/>
              </a:ext>
            </a:extLst>
          </p:cNvPr>
          <p:cNvCxnSpPr>
            <a:cxnSpLocks/>
          </p:cNvCxnSpPr>
          <p:nvPr/>
        </p:nvCxnSpPr>
        <p:spPr>
          <a:xfrm>
            <a:off x="5350751" y="3585166"/>
            <a:ext cx="433141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E6E67BF-F0E7-4650-B212-646ECA31DFB5}"/>
              </a:ext>
            </a:extLst>
          </p:cNvPr>
          <p:cNvCxnSpPr>
            <a:cxnSpLocks/>
          </p:cNvCxnSpPr>
          <p:nvPr/>
        </p:nvCxnSpPr>
        <p:spPr>
          <a:xfrm>
            <a:off x="5162875" y="2864914"/>
            <a:ext cx="264076" cy="4021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562554A-D114-47B6-B224-4BD0B1E21CB5}"/>
              </a:ext>
            </a:extLst>
          </p:cNvPr>
          <p:cNvCxnSpPr>
            <a:cxnSpLocks/>
          </p:cNvCxnSpPr>
          <p:nvPr/>
        </p:nvCxnSpPr>
        <p:spPr>
          <a:xfrm flipV="1">
            <a:off x="9469966" y="2487907"/>
            <a:ext cx="0" cy="7910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797DFA2-9DCE-4DF0-8EE8-219295C9C5B3}"/>
              </a:ext>
            </a:extLst>
          </p:cNvPr>
          <p:cNvCxnSpPr>
            <a:cxnSpLocks/>
          </p:cNvCxnSpPr>
          <p:nvPr/>
        </p:nvCxnSpPr>
        <p:spPr>
          <a:xfrm flipV="1">
            <a:off x="9677475" y="2496188"/>
            <a:ext cx="16403" cy="109923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8EF8091-8440-4909-9895-402648A002C3}"/>
              </a:ext>
            </a:extLst>
          </p:cNvPr>
          <p:cNvCxnSpPr>
            <a:cxnSpLocks/>
          </p:cNvCxnSpPr>
          <p:nvPr/>
        </p:nvCxnSpPr>
        <p:spPr>
          <a:xfrm>
            <a:off x="4940951" y="5096099"/>
            <a:ext cx="513666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45E9BCC-5B00-4EE5-BF10-1859059E11F0}"/>
              </a:ext>
            </a:extLst>
          </p:cNvPr>
          <p:cNvCxnSpPr>
            <a:cxnSpLocks/>
          </p:cNvCxnSpPr>
          <p:nvPr/>
        </p:nvCxnSpPr>
        <p:spPr>
          <a:xfrm flipV="1">
            <a:off x="10054755" y="2468880"/>
            <a:ext cx="0" cy="262721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15907A7-647C-453D-8109-E424220F45A4}"/>
              </a:ext>
            </a:extLst>
          </p:cNvPr>
          <p:cNvCxnSpPr>
            <a:cxnSpLocks/>
          </p:cNvCxnSpPr>
          <p:nvPr/>
        </p:nvCxnSpPr>
        <p:spPr>
          <a:xfrm>
            <a:off x="4940951" y="4834112"/>
            <a:ext cx="493007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E2EB05D-7000-43B2-89B7-FFAD85AC608B}"/>
              </a:ext>
            </a:extLst>
          </p:cNvPr>
          <p:cNvCxnSpPr>
            <a:cxnSpLocks/>
          </p:cNvCxnSpPr>
          <p:nvPr/>
        </p:nvCxnSpPr>
        <p:spPr>
          <a:xfrm flipV="1">
            <a:off x="9871028" y="2468880"/>
            <a:ext cx="0" cy="236523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4D164B7F-5514-4F75-991F-5F751E5BD9CF}"/>
              </a:ext>
            </a:extLst>
          </p:cNvPr>
          <p:cNvSpPr/>
          <p:nvPr/>
        </p:nvSpPr>
        <p:spPr>
          <a:xfrm>
            <a:off x="4864750" y="5019899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7618D2A-B867-4D9C-A963-4AF1952B7A75}"/>
              </a:ext>
            </a:extLst>
          </p:cNvPr>
          <p:cNvSpPr/>
          <p:nvPr/>
        </p:nvSpPr>
        <p:spPr>
          <a:xfrm>
            <a:off x="4864750" y="4753199"/>
            <a:ext cx="152400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3BC9D83-04DF-4128-9516-1619161B4B80}"/>
              </a:ext>
            </a:extLst>
          </p:cNvPr>
          <p:cNvSpPr/>
          <p:nvPr/>
        </p:nvSpPr>
        <p:spPr>
          <a:xfrm>
            <a:off x="4881684" y="2864914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FE77B09-960A-4D54-BB32-5C7EDC9F5144}"/>
              </a:ext>
            </a:extLst>
          </p:cNvPr>
          <p:cNvSpPr/>
          <p:nvPr/>
        </p:nvSpPr>
        <p:spPr>
          <a:xfrm>
            <a:off x="5120724" y="2829392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5C94419-3CFF-4DA8-A2E6-602F0746B342}"/>
              </a:ext>
            </a:extLst>
          </p:cNvPr>
          <p:cNvSpPr/>
          <p:nvPr/>
        </p:nvSpPr>
        <p:spPr>
          <a:xfrm>
            <a:off x="5350751" y="284116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19E56A6-8C7E-4DE2-AEB8-9F6E6405499F}"/>
              </a:ext>
            </a:extLst>
          </p:cNvPr>
          <p:cNvCxnSpPr>
            <a:cxnSpLocks/>
          </p:cNvCxnSpPr>
          <p:nvPr/>
        </p:nvCxnSpPr>
        <p:spPr>
          <a:xfrm>
            <a:off x="5426951" y="2905592"/>
            <a:ext cx="3911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8E0635F-0ABF-42BE-8203-2344E7E1CE2C}"/>
              </a:ext>
            </a:extLst>
          </p:cNvPr>
          <p:cNvCxnSpPr>
            <a:cxnSpLocks/>
          </p:cNvCxnSpPr>
          <p:nvPr/>
        </p:nvCxnSpPr>
        <p:spPr>
          <a:xfrm flipV="1">
            <a:off x="9298107" y="2468880"/>
            <a:ext cx="0" cy="4436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F8989FD-0C59-4DC2-BA85-357F6BC0CDC3}"/>
              </a:ext>
            </a:extLst>
          </p:cNvPr>
          <p:cNvCxnSpPr>
            <a:cxnSpLocks/>
          </p:cNvCxnSpPr>
          <p:nvPr/>
        </p:nvCxnSpPr>
        <p:spPr>
          <a:xfrm>
            <a:off x="5412662" y="3267075"/>
            <a:ext cx="4078999" cy="118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5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61wMN7dRguOn4r6vh6rTfY9Df8OECfKeAfOiIC7ql3YqbHA3iqj-J7LcuRMJsa-EBHoCuPH2UMY2ZNtZCc36Ono-TBNG854cN956W6p9XiIqq6cz0Jpz52cW8nvqT25iB51kPfaQ">
            <a:extLst>
              <a:ext uri="{FF2B5EF4-FFF2-40B4-BE49-F238E27FC236}">
                <a16:creationId xmlns:a16="http://schemas.microsoft.com/office/drawing/2014/main" id="{6D64D246-EFA1-4626-98D9-0DD3EEC1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58252" y="1474574"/>
            <a:ext cx="5782532" cy="578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33B4873-E6E0-4889-BAC1-8607A2AB5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95922" y="1004888"/>
            <a:ext cx="3219450" cy="1209675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BCEBEC9-6189-4A73-BEF7-047B67603970}"/>
              </a:ext>
            </a:extLst>
          </p:cNvPr>
          <p:cNvCxnSpPr>
            <a:cxnSpLocks/>
          </p:cNvCxnSpPr>
          <p:nvPr/>
        </p:nvCxnSpPr>
        <p:spPr>
          <a:xfrm>
            <a:off x="5911177" y="3556034"/>
            <a:ext cx="261023" cy="24920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F4C10D3-AC01-43C3-AE42-4E785E51DAD6}"/>
              </a:ext>
            </a:extLst>
          </p:cNvPr>
          <p:cNvCxnSpPr>
            <a:cxnSpLocks/>
          </p:cNvCxnSpPr>
          <p:nvPr/>
        </p:nvCxnSpPr>
        <p:spPr>
          <a:xfrm flipH="1">
            <a:off x="6338890" y="3521143"/>
            <a:ext cx="22859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16EEE97-F6E4-4DAA-8F58-5FB4A15E61F5}"/>
              </a:ext>
            </a:extLst>
          </p:cNvPr>
          <p:cNvCxnSpPr>
            <a:cxnSpLocks/>
          </p:cNvCxnSpPr>
          <p:nvPr/>
        </p:nvCxnSpPr>
        <p:spPr>
          <a:xfrm flipV="1">
            <a:off x="6129338" y="3338513"/>
            <a:ext cx="333375" cy="186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E1770EC-6F0E-4E44-96F2-17EC18EBE5B6}"/>
              </a:ext>
            </a:extLst>
          </p:cNvPr>
          <p:cNvCxnSpPr>
            <a:cxnSpLocks/>
          </p:cNvCxnSpPr>
          <p:nvPr/>
        </p:nvCxnSpPr>
        <p:spPr>
          <a:xfrm flipH="1">
            <a:off x="6419852" y="3338513"/>
            <a:ext cx="1824036" cy="16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2557157-7A7C-48F0-8BB5-9C425AF3A1DB}"/>
              </a:ext>
            </a:extLst>
          </p:cNvPr>
          <p:cNvCxnSpPr>
            <a:cxnSpLocks/>
          </p:cNvCxnSpPr>
          <p:nvPr/>
        </p:nvCxnSpPr>
        <p:spPr>
          <a:xfrm flipV="1">
            <a:off x="8215310" y="2943225"/>
            <a:ext cx="0" cy="4095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CD6079B-BF4D-4DD6-975E-F458F3D55037}"/>
              </a:ext>
            </a:extLst>
          </p:cNvPr>
          <p:cNvCxnSpPr>
            <a:cxnSpLocks/>
          </p:cNvCxnSpPr>
          <p:nvPr/>
        </p:nvCxnSpPr>
        <p:spPr>
          <a:xfrm flipV="1">
            <a:off x="8624885" y="2928935"/>
            <a:ext cx="0" cy="6270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F245142-EEF6-45FE-BC26-0B51BF202AA7}"/>
              </a:ext>
            </a:extLst>
          </p:cNvPr>
          <p:cNvCxnSpPr>
            <a:cxnSpLocks/>
          </p:cNvCxnSpPr>
          <p:nvPr/>
        </p:nvCxnSpPr>
        <p:spPr>
          <a:xfrm flipH="1">
            <a:off x="6129339" y="3806893"/>
            <a:ext cx="230981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725CB73-78C9-440A-ADAC-70E7D606A71E}"/>
              </a:ext>
            </a:extLst>
          </p:cNvPr>
          <p:cNvCxnSpPr>
            <a:cxnSpLocks/>
          </p:cNvCxnSpPr>
          <p:nvPr/>
        </p:nvCxnSpPr>
        <p:spPr>
          <a:xfrm flipV="1">
            <a:off x="8405647" y="2943226"/>
            <a:ext cx="0" cy="86201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1DB72FA-2173-4254-8E33-CCDB606AB4C1}"/>
              </a:ext>
            </a:extLst>
          </p:cNvPr>
          <p:cNvSpPr/>
          <p:nvPr/>
        </p:nvSpPr>
        <p:spPr>
          <a:xfrm>
            <a:off x="5823370" y="3480017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987FF03-0337-4FD4-8254-FFE4B024C85E}"/>
              </a:ext>
            </a:extLst>
          </p:cNvPr>
          <p:cNvSpPr/>
          <p:nvPr/>
        </p:nvSpPr>
        <p:spPr>
          <a:xfrm>
            <a:off x="6062410" y="3444495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69A4200-5C27-4574-BE33-1B27B6E3AA57}"/>
              </a:ext>
            </a:extLst>
          </p:cNvPr>
          <p:cNvSpPr/>
          <p:nvPr/>
        </p:nvSpPr>
        <p:spPr>
          <a:xfrm>
            <a:off x="6292437" y="345627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7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KY-003">
            <a:extLst>
              <a:ext uri="{FF2B5EF4-FFF2-40B4-BE49-F238E27FC236}">
                <a16:creationId xmlns:a16="http://schemas.microsoft.com/office/drawing/2014/main" id="{13DDA261-E834-4CE8-8F17-10B68D0E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35" y="1574969"/>
            <a:ext cx="3250990" cy="260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61wMN7dRguOn4r6vh6rTfY9Df8OECfKeAfOiIC7ql3YqbHA3iqj-J7LcuRMJsa-EBHoCuPH2UMY2ZNtZCc36Ono-TBNG854cN956W6p9XiIqq6cz0Jpz52cW8nvqT25iB51kPfaQ">
            <a:extLst>
              <a:ext uri="{FF2B5EF4-FFF2-40B4-BE49-F238E27FC236}">
                <a16:creationId xmlns:a16="http://schemas.microsoft.com/office/drawing/2014/main" id="{6D64D246-EFA1-4626-98D9-0DD3EEC1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58252" y="1474574"/>
            <a:ext cx="5782532" cy="578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BCEBEC9-6189-4A73-BEF7-047B67603970}"/>
              </a:ext>
            </a:extLst>
          </p:cNvPr>
          <p:cNvCxnSpPr>
            <a:cxnSpLocks/>
          </p:cNvCxnSpPr>
          <p:nvPr/>
        </p:nvCxnSpPr>
        <p:spPr>
          <a:xfrm>
            <a:off x="5937317" y="4941633"/>
            <a:ext cx="261023" cy="24920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F4C10D3-AC01-43C3-AE42-4E785E51DAD6}"/>
              </a:ext>
            </a:extLst>
          </p:cNvPr>
          <p:cNvCxnSpPr>
            <a:cxnSpLocks/>
          </p:cNvCxnSpPr>
          <p:nvPr/>
        </p:nvCxnSpPr>
        <p:spPr>
          <a:xfrm flipH="1" flipV="1">
            <a:off x="6357241" y="4939978"/>
            <a:ext cx="1575179" cy="113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16EEE97-F6E4-4DAA-8F58-5FB4A15E61F5}"/>
              </a:ext>
            </a:extLst>
          </p:cNvPr>
          <p:cNvCxnSpPr>
            <a:cxnSpLocks/>
          </p:cNvCxnSpPr>
          <p:nvPr/>
        </p:nvCxnSpPr>
        <p:spPr>
          <a:xfrm flipV="1">
            <a:off x="6147688" y="4757348"/>
            <a:ext cx="333375" cy="186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E1770EC-6F0E-4E44-96F2-17EC18EBE5B6}"/>
              </a:ext>
            </a:extLst>
          </p:cNvPr>
          <p:cNvCxnSpPr>
            <a:cxnSpLocks/>
          </p:cNvCxnSpPr>
          <p:nvPr/>
        </p:nvCxnSpPr>
        <p:spPr>
          <a:xfrm flipH="1">
            <a:off x="6438202" y="4759003"/>
            <a:ext cx="174878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2557157-7A7C-48F0-8BB5-9C425AF3A1DB}"/>
              </a:ext>
            </a:extLst>
          </p:cNvPr>
          <p:cNvCxnSpPr>
            <a:cxnSpLocks/>
          </p:cNvCxnSpPr>
          <p:nvPr/>
        </p:nvCxnSpPr>
        <p:spPr>
          <a:xfrm flipV="1">
            <a:off x="8130540" y="3074946"/>
            <a:ext cx="720340" cy="3200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CD6079B-BF4D-4DD6-975E-F458F3D55037}"/>
              </a:ext>
            </a:extLst>
          </p:cNvPr>
          <p:cNvCxnSpPr>
            <a:cxnSpLocks/>
          </p:cNvCxnSpPr>
          <p:nvPr/>
        </p:nvCxnSpPr>
        <p:spPr>
          <a:xfrm flipV="1">
            <a:off x="7929438" y="2875365"/>
            <a:ext cx="858577" cy="3742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F245142-EEF6-45FE-BC26-0B51BF202AA7}"/>
              </a:ext>
            </a:extLst>
          </p:cNvPr>
          <p:cNvCxnSpPr>
            <a:cxnSpLocks/>
          </p:cNvCxnSpPr>
          <p:nvPr/>
        </p:nvCxnSpPr>
        <p:spPr>
          <a:xfrm flipH="1">
            <a:off x="6155481" y="5190837"/>
            <a:ext cx="2250456" cy="16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725CB73-78C9-440A-ADAC-70E7D606A71E}"/>
              </a:ext>
            </a:extLst>
          </p:cNvPr>
          <p:cNvCxnSpPr>
            <a:cxnSpLocks/>
          </p:cNvCxnSpPr>
          <p:nvPr/>
        </p:nvCxnSpPr>
        <p:spPr>
          <a:xfrm flipV="1">
            <a:off x="8359140" y="3254406"/>
            <a:ext cx="616519" cy="28127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1DB72FA-2173-4254-8E33-CCDB606AB4C1}"/>
              </a:ext>
            </a:extLst>
          </p:cNvPr>
          <p:cNvSpPr/>
          <p:nvPr/>
        </p:nvSpPr>
        <p:spPr>
          <a:xfrm>
            <a:off x="5864750" y="4865616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987FF03-0337-4FD4-8254-FFE4B024C85E}"/>
              </a:ext>
            </a:extLst>
          </p:cNvPr>
          <p:cNvSpPr/>
          <p:nvPr/>
        </p:nvSpPr>
        <p:spPr>
          <a:xfrm>
            <a:off x="6080760" y="486333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69A4200-5C27-4574-BE33-1B27B6E3AA57}"/>
              </a:ext>
            </a:extLst>
          </p:cNvPr>
          <p:cNvSpPr/>
          <p:nvPr/>
        </p:nvSpPr>
        <p:spPr>
          <a:xfrm>
            <a:off x="6310787" y="487510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380709A-7E3C-4EAE-BF72-C554E9DF32E9}"/>
              </a:ext>
            </a:extLst>
          </p:cNvPr>
          <p:cNvCxnSpPr>
            <a:cxnSpLocks/>
          </p:cNvCxnSpPr>
          <p:nvPr/>
        </p:nvCxnSpPr>
        <p:spPr>
          <a:xfrm>
            <a:off x="8356534" y="3528061"/>
            <a:ext cx="2606" cy="168705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64D6D79-428F-408B-9F09-AD0099CCE3B3}"/>
              </a:ext>
            </a:extLst>
          </p:cNvPr>
          <p:cNvCxnSpPr>
            <a:cxnSpLocks/>
          </p:cNvCxnSpPr>
          <p:nvPr/>
        </p:nvCxnSpPr>
        <p:spPr>
          <a:xfrm flipH="1">
            <a:off x="8155099" y="3395043"/>
            <a:ext cx="1" cy="13623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391F0F3-8C6C-4527-9B66-68879A508B68}"/>
              </a:ext>
            </a:extLst>
          </p:cNvPr>
          <p:cNvCxnSpPr>
            <a:cxnSpLocks/>
          </p:cNvCxnSpPr>
          <p:nvPr/>
        </p:nvCxnSpPr>
        <p:spPr>
          <a:xfrm flipH="1">
            <a:off x="7929438" y="3234994"/>
            <a:ext cx="1" cy="17529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5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de fuente alimentacion 24v">
            <a:extLst>
              <a:ext uri="{FF2B5EF4-FFF2-40B4-BE49-F238E27FC236}">
                <a16:creationId xmlns:a16="http://schemas.microsoft.com/office/drawing/2014/main" id="{738A00C5-3701-4F59-B686-F9E3477D5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3" b="23903"/>
          <a:stretch/>
        </p:blipFill>
        <p:spPr bwMode="auto">
          <a:xfrm>
            <a:off x="3623823" y="478655"/>
            <a:ext cx="3470040" cy="214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lh5.googleusercontent.com/6_cvACt5wc8ffLPv8dqT8pM2ssyRytwqxdRnrbDycqTr6a6hVEkl03BZnkRvUhnzIo6E-AONuT6TONxNSear3lI2cPRpPtMxr8LoluRESNnfm18MztN4ZA8wUir3RJLvXW0Wfw5D">
            <a:extLst>
              <a:ext uri="{FF2B5EF4-FFF2-40B4-BE49-F238E27FC236}">
                <a16:creationId xmlns:a16="http://schemas.microsoft.com/office/drawing/2014/main" id="{81401F0C-B9A4-42FE-B9BF-3768F4B3D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4" t="5210" r="15381" b="5221"/>
          <a:stretch/>
        </p:blipFill>
        <p:spPr bwMode="auto">
          <a:xfrm rot="5400000">
            <a:off x="7853374" y="-99999"/>
            <a:ext cx="2914627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61wMN7dRguOn4r6vh6rTfY9Df8OECfKeAfOiIC7ql3YqbHA3iqj-J7LcuRMJsa-EBHoCuPH2UMY2ZNtZCc36Ono-TBNG854cN956W6p9XiIqq6cz0Jpz52cW8nvqT25iB51kPfaQ">
            <a:extLst>
              <a:ext uri="{FF2B5EF4-FFF2-40B4-BE49-F238E27FC236}">
                <a16:creationId xmlns:a16="http://schemas.microsoft.com/office/drawing/2014/main" id="{6D64D246-EFA1-4626-98D9-0DD3EEC1E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" t="9565" r="8962" b="10782"/>
          <a:stretch/>
        </p:blipFill>
        <p:spPr bwMode="auto">
          <a:xfrm rot="5400000">
            <a:off x="467084" y="3575928"/>
            <a:ext cx="3278141" cy="306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A39E858-A8AF-4744-B73C-12F99282F9BF}"/>
              </a:ext>
            </a:extLst>
          </p:cNvPr>
          <p:cNvCxnSpPr>
            <a:cxnSpLocks/>
          </p:cNvCxnSpPr>
          <p:nvPr/>
        </p:nvCxnSpPr>
        <p:spPr>
          <a:xfrm>
            <a:off x="2871156" y="5425995"/>
            <a:ext cx="643929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A1B949C-FF5E-404F-8C4D-F82C4339ABBA}"/>
              </a:ext>
            </a:extLst>
          </p:cNvPr>
          <p:cNvCxnSpPr>
            <a:cxnSpLocks/>
          </p:cNvCxnSpPr>
          <p:nvPr/>
        </p:nvCxnSpPr>
        <p:spPr>
          <a:xfrm>
            <a:off x="2943938" y="5247416"/>
            <a:ext cx="674502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A1A94F2-6ACF-4CC7-B340-C65B4CC77185}"/>
              </a:ext>
            </a:extLst>
          </p:cNvPr>
          <p:cNvCxnSpPr>
            <a:cxnSpLocks/>
          </p:cNvCxnSpPr>
          <p:nvPr/>
        </p:nvCxnSpPr>
        <p:spPr>
          <a:xfrm flipH="1">
            <a:off x="6150337" y="2066052"/>
            <a:ext cx="1" cy="8365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5AD71E7-9D81-4AF2-9118-3E2C1841EB12}"/>
              </a:ext>
            </a:extLst>
          </p:cNvPr>
          <p:cNvCxnSpPr>
            <a:cxnSpLocks/>
          </p:cNvCxnSpPr>
          <p:nvPr/>
        </p:nvCxnSpPr>
        <p:spPr>
          <a:xfrm>
            <a:off x="6112934" y="2902614"/>
            <a:ext cx="20791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E70ED46-8E47-4BA0-B9ED-C89FE023345C}"/>
              </a:ext>
            </a:extLst>
          </p:cNvPr>
          <p:cNvCxnSpPr>
            <a:cxnSpLocks/>
          </p:cNvCxnSpPr>
          <p:nvPr/>
        </p:nvCxnSpPr>
        <p:spPr>
          <a:xfrm>
            <a:off x="10255250" y="2871834"/>
            <a:ext cx="0" cy="21464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C8C065-8905-4C1A-AFC5-6EA452FC16D7}"/>
              </a:ext>
            </a:extLst>
          </p:cNvPr>
          <p:cNvCxnSpPr>
            <a:cxnSpLocks/>
          </p:cNvCxnSpPr>
          <p:nvPr/>
        </p:nvCxnSpPr>
        <p:spPr>
          <a:xfrm flipV="1">
            <a:off x="3184576" y="5005507"/>
            <a:ext cx="7089724" cy="42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C62FF73A-D627-4FDE-B2BA-0C84BF9D8192}"/>
              </a:ext>
            </a:extLst>
          </p:cNvPr>
          <p:cNvSpPr/>
          <p:nvPr/>
        </p:nvSpPr>
        <p:spPr>
          <a:xfrm>
            <a:off x="6082604" y="2018271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9B02A2F-CF19-4DF8-9FDC-2027BF95D835}"/>
              </a:ext>
            </a:extLst>
          </p:cNvPr>
          <p:cNvSpPr/>
          <p:nvPr/>
        </p:nvSpPr>
        <p:spPr>
          <a:xfrm>
            <a:off x="3108376" y="494206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10B5CD2-0062-42EF-98E8-5BE776A422DA}"/>
              </a:ext>
            </a:extLst>
          </p:cNvPr>
          <p:cNvSpPr/>
          <p:nvPr/>
        </p:nvSpPr>
        <p:spPr>
          <a:xfrm>
            <a:off x="2837329" y="5171216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A5E3586-17D6-4419-BACA-123689D79690}"/>
              </a:ext>
            </a:extLst>
          </p:cNvPr>
          <p:cNvSpPr/>
          <p:nvPr/>
        </p:nvSpPr>
        <p:spPr>
          <a:xfrm>
            <a:off x="2829650" y="5353354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4F4FBF8-BCAB-4B44-B969-B25F2BD7523E}"/>
              </a:ext>
            </a:extLst>
          </p:cNvPr>
          <p:cNvCxnSpPr>
            <a:cxnSpLocks/>
          </p:cNvCxnSpPr>
          <p:nvPr/>
        </p:nvCxnSpPr>
        <p:spPr>
          <a:xfrm>
            <a:off x="3108376" y="4759339"/>
            <a:ext cx="696793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3FAE6D64-20B1-4908-82BD-D82A38CC683A}"/>
              </a:ext>
            </a:extLst>
          </p:cNvPr>
          <p:cNvSpPr/>
          <p:nvPr/>
        </p:nvSpPr>
        <p:spPr>
          <a:xfrm>
            <a:off x="2787156" y="4933343"/>
            <a:ext cx="152400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F93BD17-164F-4E0E-BB8F-9E3C726009E5}"/>
              </a:ext>
            </a:extLst>
          </p:cNvPr>
          <p:cNvCxnSpPr>
            <a:cxnSpLocks/>
          </p:cNvCxnSpPr>
          <p:nvPr/>
        </p:nvCxnSpPr>
        <p:spPr>
          <a:xfrm flipV="1">
            <a:off x="2843434" y="4759339"/>
            <a:ext cx="283104" cy="249412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406BB08-18E5-446E-8128-A6D33AE63E26}"/>
              </a:ext>
            </a:extLst>
          </p:cNvPr>
          <p:cNvCxnSpPr>
            <a:cxnSpLocks/>
          </p:cNvCxnSpPr>
          <p:nvPr/>
        </p:nvCxnSpPr>
        <p:spPr>
          <a:xfrm flipV="1">
            <a:off x="10076311" y="2876550"/>
            <a:ext cx="0" cy="189548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9ED4452-472F-487B-A3DD-C87A3BEA4135}"/>
              </a:ext>
            </a:extLst>
          </p:cNvPr>
          <p:cNvCxnSpPr>
            <a:cxnSpLocks/>
          </p:cNvCxnSpPr>
          <p:nvPr/>
        </p:nvCxnSpPr>
        <p:spPr>
          <a:xfrm flipV="1">
            <a:off x="9688961" y="2863850"/>
            <a:ext cx="0" cy="238356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55EA82-415E-428B-B49F-FE57CDD6A138}"/>
              </a:ext>
            </a:extLst>
          </p:cNvPr>
          <p:cNvCxnSpPr>
            <a:cxnSpLocks/>
          </p:cNvCxnSpPr>
          <p:nvPr/>
        </p:nvCxnSpPr>
        <p:spPr>
          <a:xfrm>
            <a:off x="9310455" y="2863850"/>
            <a:ext cx="0" cy="256214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3953A89-F4B7-42AA-BA0D-FD8D66B63E05}"/>
              </a:ext>
            </a:extLst>
          </p:cNvPr>
          <p:cNvCxnSpPr>
            <a:cxnSpLocks/>
          </p:cNvCxnSpPr>
          <p:nvPr/>
        </p:nvCxnSpPr>
        <p:spPr>
          <a:xfrm>
            <a:off x="9861550" y="2871834"/>
            <a:ext cx="0" cy="6079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7A9CE6F-EDA6-4E67-B1A2-F6552B6F06E7}"/>
              </a:ext>
            </a:extLst>
          </p:cNvPr>
          <p:cNvCxnSpPr>
            <a:cxnSpLocks/>
          </p:cNvCxnSpPr>
          <p:nvPr/>
        </p:nvCxnSpPr>
        <p:spPr>
          <a:xfrm>
            <a:off x="9493250" y="2863850"/>
            <a:ext cx="0" cy="6079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C4568E1-FF4B-445B-93EE-333FAC6614DB}"/>
              </a:ext>
            </a:extLst>
          </p:cNvPr>
          <p:cNvCxnSpPr>
            <a:cxnSpLocks/>
          </p:cNvCxnSpPr>
          <p:nvPr/>
        </p:nvCxnSpPr>
        <p:spPr>
          <a:xfrm>
            <a:off x="9461500" y="3471816"/>
            <a:ext cx="812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4A36DCD-DB75-4A56-83E4-7719DF3B18B8}"/>
              </a:ext>
            </a:extLst>
          </p:cNvPr>
          <p:cNvCxnSpPr>
            <a:cxnSpLocks/>
          </p:cNvCxnSpPr>
          <p:nvPr/>
        </p:nvCxnSpPr>
        <p:spPr>
          <a:xfrm>
            <a:off x="5297102" y="2142252"/>
            <a:ext cx="0" cy="12444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E7116839-61C3-4E47-815F-E244EE4D288D}"/>
              </a:ext>
            </a:extLst>
          </p:cNvPr>
          <p:cNvSpPr/>
          <p:nvPr/>
        </p:nvSpPr>
        <p:spPr>
          <a:xfrm>
            <a:off x="5223745" y="198985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21F8757-8314-4149-92C4-677F32B4E886}"/>
              </a:ext>
            </a:extLst>
          </p:cNvPr>
          <p:cNvCxnSpPr>
            <a:cxnSpLocks/>
          </p:cNvCxnSpPr>
          <p:nvPr/>
        </p:nvCxnSpPr>
        <p:spPr>
          <a:xfrm>
            <a:off x="8350914" y="2885680"/>
            <a:ext cx="0" cy="5094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BB65A585-6B5D-46A7-9077-F6591FA13B5D}"/>
              </a:ext>
            </a:extLst>
          </p:cNvPr>
          <p:cNvCxnSpPr>
            <a:cxnSpLocks/>
          </p:cNvCxnSpPr>
          <p:nvPr/>
        </p:nvCxnSpPr>
        <p:spPr>
          <a:xfrm>
            <a:off x="5297102" y="3369734"/>
            <a:ext cx="30538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n 58">
            <a:extLst>
              <a:ext uri="{FF2B5EF4-FFF2-40B4-BE49-F238E27FC236}">
                <a16:creationId xmlns:a16="http://schemas.microsoft.com/office/drawing/2014/main" id="{0EB0613B-70C3-40A1-A53A-2B28013A1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316449" y="3520812"/>
            <a:ext cx="1752600" cy="1162050"/>
          </a:xfrm>
          <a:prstGeom prst="rect">
            <a:avLst/>
          </a:prstGeom>
        </p:spPr>
      </p:pic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25DCC7C-A856-45C0-94BF-4458BBB81476}"/>
              </a:ext>
            </a:extLst>
          </p:cNvPr>
          <p:cNvCxnSpPr>
            <a:cxnSpLocks/>
          </p:cNvCxnSpPr>
          <p:nvPr/>
        </p:nvCxnSpPr>
        <p:spPr>
          <a:xfrm>
            <a:off x="7997200" y="4038358"/>
            <a:ext cx="562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9FF0AB1C-698A-47BB-A5E1-DAFA87E7E2AE}"/>
              </a:ext>
            </a:extLst>
          </p:cNvPr>
          <p:cNvCxnSpPr>
            <a:cxnSpLocks/>
          </p:cNvCxnSpPr>
          <p:nvPr/>
        </p:nvCxnSpPr>
        <p:spPr>
          <a:xfrm>
            <a:off x="7997200" y="4231239"/>
            <a:ext cx="9293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87653A1F-787C-419E-BF89-3618A5B4C65B}"/>
              </a:ext>
            </a:extLst>
          </p:cNvPr>
          <p:cNvCxnSpPr>
            <a:cxnSpLocks/>
          </p:cNvCxnSpPr>
          <p:nvPr/>
        </p:nvCxnSpPr>
        <p:spPr>
          <a:xfrm>
            <a:off x="7997200" y="4101837"/>
            <a:ext cx="11090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489DA3D2-25A4-4216-B6B9-E9DD99C5C55D}"/>
              </a:ext>
            </a:extLst>
          </p:cNvPr>
          <p:cNvCxnSpPr>
            <a:cxnSpLocks/>
          </p:cNvCxnSpPr>
          <p:nvPr/>
        </p:nvCxnSpPr>
        <p:spPr>
          <a:xfrm>
            <a:off x="7997200" y="3916915"/>
            <a:ext cx="730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7E308A66-1145-461D-8766-40F655B7CCB4}"/>
              </a:ext>
            </a:extLst>
          </p:cNvPr>
          <p:cNvCxnSpPr>
            <a:cxnSpLocks/>
          </p:cNvCxnSpPr>
          <p:nvPr/>
        </p:nvCxnSpPr>
        <p:spPr>
          <a:xfrm flipV="1">
            <a:off x="8544406" y="2902614"/>
            <a:ext cx="0" cy="1135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0E0568DA-BF67-4BB4-8820-F8D743384009}"/>
              </a:ext>
            </a:extLst>
          </p:cNvPr>
          <p:cNvCxnSpPr>
            <a:cxnSpLocks/>
          </p:cNvCxnSpPr>
          <p:nvPr/>
        </p:nvCxnSpPr>
        <p:spPr>
          <a:xfrm flipV="1">
            <a:off x="8926513" y="2892053"/>
            <a:ext cx="0" cy="1339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2D7BE512-DA4C-441F-9DAA-5B62CB95A69C}"/>
              </a:ext>
            </a:extLst>
          </p:cNvPr>
          <p:cNvCxnSpPr>
            <a:cxnSpLocks/>
          </p:cNvCxnSpPr>
          <p:nvPr/>
        </p:nvCxnSpPr>
        <p:spPr>
          <a:xfrm flipV="1">
            <a:off x="8727450" y="2885681"/>
            <a:ext cx="0" cy="1031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1A9BBCEC-D132-4A74-9BB7-8CFB1C0EB404}"/>
              </a:ext>
            </a:extLst>
          </p:cNvPr>
          <p:cNvCxnSpPr>
            <a:cxnSpLocks/>
          </p:cNvCxnSpPr>
          <p:nvPr/>
        </p:nvCxnSpPr>
        <p:spPr>
          <a:xfrm flipH="1" flipV="1">
            <a:off x="9106212" y="2908701"/>
            <a:ext cx="5883" cy="119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8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FFD4B04-7C2D-4317-9024-BA8A9A072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4" y="2972615"/>
            <a:ext cx="3069919" cy="2436946"/>
          </a:xfrm>
          <a:prstGeom prst="rect">
            <a:avLst/>
          </a:prstGeom>
        </p:spPr>
      </p:pic>
      <p:pic>
        <p:nvPicPr>
          <p:cNvPr id="3" name="Picture 4" descr="Resultado de imagen de fuente alimentacion 24v">
            <a:extLst>
              <a:ext uri="{FF2B5EF4-FFF2-40B4-BE49-F238E27FC236}">
                <a16:creationId xmlns:a16="http://schemas.microsoft.com/office/drawing/2014/main" id="{738A00C5-3701-4F59-B686-F9E3477D5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3" b="23903"/>
          <a:stretch/>
        </p:blipFill>
        <p:spPr bwMode="auto">
          <a:xfrm>
            <a:off x="126758" y="2253173"/>
            <a:ext cx="3470040" cy="214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A1A94F2-6ACF-4CC7-B340-C65B4CC77185}"/>
              </a:ext>
            </a:extLst>
          </p:cNvPr>
          <p:cNvCxnSpPr>
            <a:cxnSpLocks/>
          </p:cNvCxnSpPr>
          <p:nvPr/>
        </p:nvCxnSpPr>
        <p:spPr>
          <a:xfrm flipH="1">
            <a:off x="2637745" y="3836797"/>
            <a:ext cx="1" cy="8365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5AD71E7-9D81-4AF2-9118-3E2C1841EB12}"/>
              </a:ext>
            </a:extLst>
          </p:cNvPr>
          <p:cNvCxnSpPr>
            <a:cxnSpLocks/>
          </p:cNvCxnSpPr>
          <p:nvPr/>
        </p:nvCxnSpPr>
        <p:spPr>
          <a:xfrm>
            <a:off x="2600342" y="4673359"/>
            <a:ext cx="20791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C62FF73A-D627-4FDE-B2BA-0C84BF9D8192}"/>
              </a:ext>
            </a:extLst>
          </p:cNvPr>
          <p:cNvSpPr/>
          <p:nvPr/>
        </p:nvSpPr>
        <p:spPr>
          <a:xfrm>
            <a:off x="2570012" y="3789016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4A36DCD-DB75-4A56-83E4-7719DF3B18B8}"/>
              </a:ext>
            </a:extLst>
          </p:cNvPr>
          <p:cNvCxnSpPr>
            <a:cxnSpLocks/>
          </p:cNvCxnSpPr>
          <p:nvPr/>
        </p:nvCxnSpPr>
        <p:spPr>
          <a:xfrm>
            <a:off x="1757311" y="3939238"/>
            <a:ext cx="0" cy="9226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E7116839-61C3-4E47-815F-E244EE4D288D}"/>
              </a:ext>
            </a:extLst>
          </p:cNvPr>
          <p:cNvSpPr/>
          <p:nvPr/>
        </p:nvSpPr>
        <p:spPr>
          <a:xfrm>
            <a:off x="1683954" y="378683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BB65A585-6B5D-46A7-9077-F6591FA13B5D}"/>
              </a:ext>
            </a:extLst>
          </p:cNvPr>
          <p:cNvCxnSpPr>
            <a:cxnSpLocks/>
          </p:cNvCxnSpPr>
          <p:nvPr/>
        </p:nvCxnSpPr>
        <p:spPr>
          <a:xfrm>
            <a:off x="1757311" y="4861920"/>
            <a:ext cx="30913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lh6.googleusercontent.com/WLADHtM1SsQ454LsF_wo8n0vbz96CWYUJXgVOZfTH3Ff_0V_815gfI91s8ndhtxAzG_CHfb9rceZyQKZA3fvnBJiDoG-3bIFnW6QcPqjGcsnCg8_-Z4Vso2cwgUZq27Tf9QN5hfr">
            <a:extLst>
              <a:ext uri="{FF2B5EF4-FFF2-40B4-BE49-F238E27FC236}">
                <a16:creationId xmlns:a16="http://schemas.microsoft.com/office/drawing/2014/main" id="{B795EE62-B5CB-44E7-9032-7E1B2C93E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19603">
            <a:off x="7359141" y="1904428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61wMN7dRguOn4r6vh6rTfY9Df8OECfKeAfOiIC7ql3YqbHA3iqj-J7LcuRMJsa-EBHoCuPH2UMY2ZNtZCc36Ono-TBNG854cN956W6p9XiIqq6cz0Jpz52cW8nvqT25iB51kPfaQ">
            <a:extLst>
              <a:ext uri="{FF2B5EF4-FFF2-40B4-BE49-F238E27FC236}">
                <a16:creationId xmlns:a16="http://schemas.microsoft.com/office/drawing/2014/main" id="{6D64D246-EFA1-4626-98D9-0DD3EEC1E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" t="9565" r="8962" b="10782"/>
          <a:stretch/>
        </p:blipFill>
        <p:spPr bwMode="auto">
          <a:xfrm>
            <a:off x="8787101" y="337354"/>
            <a:ext cx="3278141" cy="306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74437B7-EEFE-45E9-9C3C-08983FE5C084}"/>
              </a:ext>
            </a:extLst>
          </p:cNvPr>
          <p:cNvCxnSpPr>
            <a:cxnSpLocks/>
          </p:cNvCxnSpPr>
          <p:nvPr/>
        </p:nvCxnSpPr>
        <p:spPr>
          <a:xfrm>
            <a:off x="6598920" y="2639758"/>
            <a:ext cx="9837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B8837B7-B47A-4A51-B5BC-111C41784404}"/>
              </a:ext>
            </a:extLst>
          </p:cNvPr>
          <p:cNvCxnSpPr>
            <a:cxnSpLocks/>
          </p:cNvCxnSpPr>
          <p:nvPr/>
        </p:nvCxnSpPr>
        <p:spPr>
          <a:xfrm flipH="1">
            <a:off x="6634747" y="2607678"/>
            <a:ext cx="1" cy="5698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D58624E-CA30-46E2-B9AB-57CE23044D67}"/>
              </a:ext>
            </a:extLst>
          </p:cNvPr>
          <p:cNvCxnSpPr>
            <a:cxnSpLocks/>
          </p:cNvCxnSpPr>
          <p:nvPr/>
        </p:nvCxnSpPr>
        <p:spPr>
          <a:xfrm>
            <a:off x="6819900" y="2789280"/>
            <a:ext cx="7551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0497BFF-DC43-41B4-BEF8-2D6BB68C6BCC}"/>
              </a:ext>
            </a:extLst>
          </p:cNvPr>
          <p:cNvCxnSpPr>
            <a:cxnSpLocks/>
          </p:cNvCxnSpPr>
          <p:nvPr/>
        </p:nvCxnSpPr>
        <p:spPr>
          <a:xfrm flipV="1">
            <a:off x="6797040" y="2774040"/>
            <a:ext cx="0" cy="4644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69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Iván Torres Játiva</dc:creator>
  <cp:lastModifiedBy>Iván Torres Játiva</cp:lastModifiedBy>
  <cp:revision>10</cp:revision>
  <dcterms:created xsi:type="dcterms:W3CDTF">2020-03-16T15:59:24Z</dcterms:created>
  <dcterms:modified xsi:type="dcterms:W3CDTF">2020-03-16T23:45:06Z</dcterms:modified>
</cp:coreProperties>
</file>