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A46E9-F792-42DD-AECC-ABAC6D6447A4}" type="datetimeFigureOut">
              <a:rPr lang="pt-BR" smtClean="0"/>
              <a:t>30/06/2019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D384A-11E4-4883-A76C-3F94E7FC11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21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D384A-11E4-4883-A76C-3F94E7FC11F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14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19A6-AD60-433B-A2D6-66EA410F3E9F}" type="datetime1">
              <a:rPr lang="pt-BR" smtClean="0"/>
              <a:t>30/06/2019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A38-071F-4D2C-AEC0-B161266053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93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675E-99EE-413E-BDFB-9C844A1372AB}" type="datetime1">
              <a:rPr lang="pt-BR" smtClean="0"/>
              <a:t>30/06/2019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A38-071F-4D2C-AEC0-B161266053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82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6A98-D2E8-45FB-B2CA-6C26089B0F1C}" type="datetime1">
              <a:rPr lang="pt-BR" smtClean="0"/>
              <a:t>30/06/2019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A38-071F-4D2C-AEC0-B161266053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4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7E0F-F7CE-4066-81F4-7B861E7CACBF}" type="datetime1">
              <a:rPr lang="pt-BR" smtClean="0"/>
              <a:t>30/06/2019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A38-071F-4D2C-AEC0-B161266053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26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0FAD-92E2-498E-8383-D6DDC385DEF2}" type="datetime1">
              <a:rPr lang="pt-BR" smtClean="0"/>
              <a:t>30/06/2019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A38-071F-4D2C-AEC0-B161266053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22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8F8C-6292-4EE9-B101-93E3C96A0765}" type="datetime1">
              <a:rPr lang="pt-BR" smtClean="0"/>
              <a:t>30/06/2019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A38-071F-4D2C-AEC0-B161266053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10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47D9-558F-4238-9081-EDB12A011342}" type="datetime1">
              <a:rPr lang="pt-BR" smtClean="0"/>
              <a:t>30/06/2019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A38-071F-4D2C-AEC0-B161266053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5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684B-6502-49FD-B286-2A194EA03EC3}" type="datetime1">
              <a:rPr lang="pt-BR" smtClean="0"/>
              <a:t>30/06/2019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A38-071F-4D2C-AEC0-B161266053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58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E59F-4805-4B51-BE02-D5E1FA7A2AB5}" type="datetime1">
              <a:rPr lang="pt-BR" smtClean="0"/>
              <a:t>30/06/2019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A38-071F-4D2C-AEC0-B161266053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85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3E3D-357A-4070-AF99-9DFE2CECD2A6}" type="datetime1">
              <a:rPr lang="pt-BR" smtClean="0"/>
              <a:t>30/06/2019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A38-071F-4D2C-AEC0-B161266053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3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FB17-EE03-4181-ACFF-589165E84CDB}" type="datetime1">
              <a:rPr lang="pt-BR" smtClean="0"/>
              <a:t>30/06/2019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A38-071F-4D2C-AEC0-B161266053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20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FD51B-16EB-4FC9-ABE2-CB7700F9E830}" type="datetime1">
              <a:rPr lang="pt-BR" smtClean="0"/>
              <a:t>30/06/2019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8CA38-071F-4D2C-AEC0-B161266053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00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8879" r="76557" b="36766"/>
          <a:stretch/>
        </p:blipFill>
        <p:spPr>
          <a:xfrm>
            <a:off x="0" y="-1730"/>
            <a:ext cx="9144000" cy="699337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40370" y="2745376"/>
            <a:ext cx="3259611" cy="187220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257311" y="2745376"/>
            <a:ext cx="324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 smtClean="0">
                <a:latin typeface="Arial Rounded MT Bold" panose="020F0704030504030204" pitchFamily="34" charset="0"/>
              </a:rPr>
              <a:t>Classe Abstrata Entidade</a:t>
            </a:r>
            <a:endParaRPr lang="pt-BR" i="1" dirty="0">
              <a:latin typeface="Arial Rounded MT Bold" panose="020F070403050403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7312" y="3114708"/>
            <a:ext cx="32426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169" y="3490077"/>
            <a:ext cx="1514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Velocidade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Posição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Tamanho</a:t>
            </a: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...</a:t>
            </a:r>
            <a:endParaRPr lang="pt-B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64169" y="3222436"/>
            <a:ext cx="151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Atributos:</a:t>
            </a:r>
            <a:endParaRPr lang="pt-B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878646" y="3506384"/>
            <a:ext cx="1440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Mover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Colidir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Remover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...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78646" y="32224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Métodos:</a:t>
            </a:r>
            <a:endParaRPr lang="pt-BR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771789" y="3114708"/>
            <a:ext cx="0" cy="15028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loud 25"/>
          <p:cNvSpPr/>
          <p:nvPr/>
        </p:nvSpPr>
        <p:spPr>
          <a:xfrm>
            <a:off x="467544" y="32590"/>
            <a:ext cx="2592288" cy="2160240"/>
          </a:xfrm>
          <a:prstGeom prst="cloud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TextBox 26"/>
          <p:cNvSpPr txBox="1"/>
          <p:nvPr/>
        </p:nvSpPr>
        <p:spPr>
          <a:xfrm>
            <a:off x="1130651" y="123177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Bauhaus 93" panose="04030905020B02020C02" pitchFamily="82" charset="0"/>
              </a:rPr>
              <a:t>JPlay</a:t>
            </a:r>
            <a:endParaRPr lang="pt-BR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28" name="Flowchart: Decision 27"/>
          <p:cNvSpPr/>
          <p:nvPr/>
        </p:nvSpPr>
        <p:spPr>
          <a:xfrm>
            <a:off x="771429" y="824919"/>
            <a:ext cx="2015405" cy="946649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Sprite</a:t>
            </a:r>
            <a:endParaRPr lang="pt-BR" sz="2400" dirty="0"/>
          </a:p>
        </p:txBody>
      </p:sp>
      <p:sp>
        <p:nvSpPr>
          <p:cNvPr id="32" name="Down Arrow 31"/>
          <p:cNvSpPr/>
          <p:nvPr/>
        </p:nvSpPr>
        <p:spPr>
          <a:xfrm>
            <a:off x="1563107" y="1898653"/>
            <a:ext cx="43204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ounded Rectangle 38"/>
          <p:cNvSpPr/>
          <p:nvPr/>
        </p:nvSpPr>
        <p:spPr>
          <a:xfrm>
            <a:off x="4858856" y="392630"/>
            <a:ext cx="3888432" cy="1800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4858856" y="800187"/>
            <a:ext cx="38884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9" idx="2"/>
          </p:cNvCxnSpPr>
          <p:nvPr/>
        </p:nvCxnSpPr>
        <p:spPr>
          <a:xfrm>
            <a:off x="6803072" y="831063"/>
            <a:ext cx="0" cy="13617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00386" y="824919"/>
            <a:ext cx="151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Atributos:</a:t>
            </a:r>
            <a:endParaRPr lang="pt-BR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020272" y="83106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Métodos:</a:t>
            </a:r>
            <a:endParaRPr lang="pt-BR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182892" y="39263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Class Nave Extends Entidade</a:t>
            </a:r>
            <a:endParaRPr lang="pt-BR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874129" y="1128817"/>
            <a:ext cx="224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VelocidadeMAX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Slowrate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List&lt;Bullet&gt; bullets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...</a:t>
            </a:r>
            <a:endParaRPr lang="pt-BR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869148" y="1102044"/>
            <a:ext cx="2274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setFiringEnabled()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Reset()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Atira()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...</a:t>
            </a:r>
          </a:p>
        </p:txBody>
      </p:sp>
      <p:cxnSp>
        <p:nvCxnSpPr>
          <p:cNvPr id="1034" name="Curved Connector 1033"/>
          <p:cNvCxnSpPr/>
          <p:nvPr/>
        </p:nvCxnSpPr>
        <p:spPr>
          <a:xfrm rot="5400000" flipH="1" flipV="1">
            <a:off x="2793733" y="664980"/>
            <a:ext cx="2152691" cy="2008102"/>
          </a:xfrm>
          <a:prstGeom prst="curvedConnector2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4858856" y="2721052"/>
            <a:ext cx="3888432" cy="1800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4858856" y="3128609"/>
            <a:ext cx="38884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75" idx="2"/>
          </p:cNvCxnSpPr>
          <p:nvPr/>
        </p:nvCxnSpPr>
        <p:spPr>
          <a:xfrm>
            <a:off x="6803072" y="3159485"/>
            <a:ext cx="0" cy="13617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100386" y="3153341"/>
            <a:ext cx="151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Atributos:</a:t>
            </a:r>
            <a:endParaRPr lang="pt-BR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020272" y="315948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Métodos:</a:t>
            </a:r>
            <a:endParaRPr lang="pt-BR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182892" y="2721052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Class Asteroids Extends Entidade</a:t>
            </a:r>
            <a:endParaRPr lang="pt-BR" sz="16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874129" y="3457239"/>
            <a:ext cx="224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MAX_VELOCITY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MIN_VELOCITY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Size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...</a:t>
            </a:r>
            <a:endParaRPr lang="pt-BR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6869148" y="3430466"/>
            <a:ext cx="2274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calculatePosition()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calculateVelocity()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getKillScore()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...</a:t>
            </a:r>
          </a:p>
        </p:txBody>
      </p:sp>
      <p:cxnSp>
        <p:nvCxnSpPr>
          <p:cNvPr id="83" name="Curved Connector 82"/>
          <p:cNvCxnSpPr/>
          <p:nvPr/>
        </p:nvCxnSpPr>
        <p:spPr>
          <a:xfrm>
            <a:off x="3499981" y="3681480"/>
            <a:ext cx="1358875" cy="12700"/>
          </a:xfrm>
          <a:prstGeom prst="curvedConnector3">
            <a:avLst>
              <a:gd name="adj1" fmla="val 50000"/>
            </a:avLst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58856" y="4797152"/>
            <a:ext cx="3888432" cy="1800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4858856" y="5204709"/>
            <a:ext cx="38884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6" idx="2"/>
          </p:cNvCxnSpPr>
          <p:nvPr/>
        </p:nvCxnSpPr>
        <p:spPr>
          <a:xfrm>
            <a:off x="6803072" y="5235585"/>
            <a:ext cx="0" cy="13617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100386" y="5229441"/>
            <a:ext cx="151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Atributos:</a:t>
            </a:r>
            <a:endParaRPr lang="pt-BR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020272" y="523558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Métodos:</a:t>
            </a:r>
            <a:endParaRPr lang="pt-BR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5182892" y="479715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Class Bullet Extends Entidade</a:t>
            </a:r>
            <a:endParaRPr lang="pt-BR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874129" y="5533339"/>
            <a:ext cx="2243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lifespan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direcao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200" dirty="0" smtClean="0"/>
              <a:t>VELOCITY_MAGNITUDE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...</a:t>
            </a:r>
            <a:endParaRPr lang="pt-BR" sz="1600" dirty="0"/>
          </a:p>
        </p:txBody>
      </p:sp>
      <p:cxnSp>
        <p:nvCxnSpPr>
          <p:cNvPr id="93" name="Curved Connector 92"/>
          <p:cNvCxnSpPr/>
          <p:nvPr/>
        </p:nvCxnSpPr>
        <p:spPr>
          <a:xfrm>
            <a:off x="2598726" y="4617584"/>
            <a:ext cx="2260130" cy="1298884"/>
          </a:xfrm>
          <a:prstGeom prst="curvedConnector3">
            <a:avLst>
              <a:gd name="adj1" fmla="val 50000"/>
            </a:avLst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786188" y="5520134"/>
            <a:ext cx="2274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mover()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 smtClean="0"/>
              <a:t>Colidir()</a:t>
            </a:r>
          </a:p>
          <a:p>
            <a:r>
              <a:rPr lang="pt-BR" sz="1600" dirty="0" smtClean="0"/>
              <a:t>(Apenas @Override)</a:t>
            </a:r>
          </a:p>
        </p:txBody>
      </p:sp>
    </p:spTree>
    <p:extLst>
      <p:ext uri="{BB962C8B-B14F-4D97-AF65-F5344CB8AC3E}">
        <p14:creationId xmlns:p14="http://schemas.microsoft.com/office/powerpoint/2010/main" val="89472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79</Words>
  <Application>Microsoft Office PowerPoint</Application>
  <PresentationFormat>On-screen Show (4:3)</PresentationFormat>
  <Paragraphs>46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RioAge</dc:creator>
  <cp:lastModifiedBy>RioAge</cp:lastModifiedBy>
  <cp:revision>6</cp:revision>
  <dcterms:created xsi:type="dcterms:W3CDTF">2019-06-30T15:29:16Z</dcterms:created>
  <dcterms:modified xsi:type="dcterms:W3CDTF">2019-06-30T16:27:51Z</dcterms:modified>
</cp:coreProperties>
</file>