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70" r:id="rId6"/>
    <p:sldId id="261" r:id="rId7"/>
    <p:sldId id="263" r:id="rId8"/>
    <p:sldId id="267" r:id="rId9"/>
    <p:sldId id="266" r:id="rId10"/>
    <p:sldId id="268" r:id="rId11"/>
    <p:sldId id="271" r:id="rId12"/>
    <p:sldId id="272" r:id="rId13"/>
    <p:sldId id="273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76F9-D746-F448-840A-782EA0F6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87AEA-4459-5001-8705-CD3839E47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55F5-7428-4202-1F15-97A0CF4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76F0-4B04-CB68-39A6-FF2BE86B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7FF3-9C4E-5CDE-9170-E565F402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D093-6C16-165F-8194-579CF66C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A222D-65D1-2B7C-731C-0307744D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D2E8-5CD5-DFC2-0508-58E0BAD6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AA53-6B2A-0399-F3FC-CC8D8695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6C40-AD67-484D-49FF-35D1099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0A3DB-F18E-FD08-7F21-580FE422E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4C3D6-481B-369D-3C48-DAF31A307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5EEF-F578-E10B-0298-A9027131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D9E9-352E-C647-3D7C-FA260075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8A8E-A8D2-5FB5-7C7F-90F8D638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F10B-3D9B-8281-472D-C33455C3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D672-5DEE-2F82-3ABA-26E37938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9A23-D51B-25F6-2AF5-C12E8D82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F804-36E8-A164-2C4D-2B6461F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72C2-B31E-782A-2706-AD5D3EC5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3D59-227B-A9D8-67DD-7C806A11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6E5DA-BDC9-A3DA-C5A8-3A5E20B3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5B96-8F28-B22E-5AA3-B4D42920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59F5-B0B0-C76F-279F-88016F06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B770-432B-D7A1-93E5-DC7DD42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5E7A-CDD1-D770-D14D-458D9D67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FDFA-AB84-E8B8-EA7E-7DE192CF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0A316-D829-3E85-9542-63D3AC9C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8513-B863-F52D-2BA6-E24AF204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AFCD-43D1-26EC-70FC-AD9D0AFF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EF734-1CE5-2EBB-1DFA-05A8E295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E531-51BC-D7FA-7FDC-6B1EF4FA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6D4E-CB17-8497-C501-13CAD39BD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8BE08-5AAD-6575-8AF3-9B074FD64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DDE90-2B38-FD11-05DA-3FC9E81CD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37F08-6502-BC73-238E-67E1E8EE0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65F6A-BA7D-4A78-1F29-92833E24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0C1AF-6950-174E-1F4A-F4AF397A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63280-A25A-0DE1-BEED-C4FCA64D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BD6C-B833-0456-852B-896ADCF5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D500-678E-D359-D0DB-128C68E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E68FB-9A1B-FC3E-4772-6025CFF5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45E8-A8C7-5878-D88C-DDCD6410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835CD-3D01-AA19-8F99-BD1DEBC5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DAFED-BD2C-A5ED-04B2-7428574F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E5E1-191E-3CAB-6435-C2FD3DD9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63D5-8948-5DAA-7E3B-11019CBD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CBFC-DF16-1555-0076-9BDE0B0B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36D82-8530-8C6D-1171-17BE0D1D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D6C7-B169-EEDE-ABB4-19C8F35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65497-AD2C-A636-7065-9E5AA3E0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869A-9B58-F85B-AB83-7FDCB4E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2A68-1C37-E815-4C2A-1CB54684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68A2C-F447-3195-EAC7-FD7E4C4B7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EBE85-15DA-7303-7C63-E2F85C7F0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4D977-8AE0-EFC2-46C6-1F16A44A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635C-E7B0-BE54-659A-5075C753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74D8-5092-CAE7-6A67-A113E187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C52C7-2538-04EE-66E0-BED985F3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636-1E7A-9FAC-415C-24A4C712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8392-2BF4-D9AA-15DD-7EF6634A4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F9D1-ED71-4D12-8B46-B265BA223D8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A1CD-B61E-E0D5-C7E5-51A0BAD67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0E72-E93B-710C-30A8-A45613328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BD38-9189-46D1-B433-9F601674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6">
            <a:extLst>
              <a:ext uri="{FF2B5EF4-FFF2-40B4-BE49-F238E27FC236}">
                <a16:creationId xmlns:a16="http://schemas.microsoft.com/office/drawing/2014/main" id="{3C61947A-8D2E-4304-5B35-F00CF3BA97AF}"/>
              </a:ext>
            </a:extLst>
          </p:cNvPr>
          <p:cNvSpPr/>
          <p:nvPr/>
        </p:nvSpPr>
        <p:spPr>
          <a:xfrm>
            <a:off x="934757" y="-294714"/>
            <a:ext cx="216000" cy="900000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7">
            <a:extLst>
              <a:ext uri="{FF2B5EF4-FFF2-40B4-BE49-F238E27FC236}">
                <a16:creationId xmlns:a16="http://schemas.microsoft.com/office/drawing/2014/main" id="{D8A8E09D-37CE-31C8-8D34-C149E9688AB2}"/>
              </a:ext>
            </a:extLst>
          </p:cNvPr>
          <p:cNvSpPr/>
          <p:nvPr/>
        </p:nvSpPr>
        <p:spPr>
          <a:xfrm>
            <a:off x="1372330" y="-294812"/>
            <a:ext cx="216000" cy="900000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10">
            <a:extLst>
              <a:ext uri="{FF2B5EF4-FFF2-40B4-BE49-F238E27FC236}">
                <a16:creationId xmlns:a16="http://schemas.microsoft.com/office/drawing/2014/main" id="{11C92266-2616-5FA8-7319-AFC26E7B202A}"/>
              </a:ext>
            </a:extLst>
          </p:cNvPr>
          <p:cNvSpPr/>
          <p:nvPr/>
        </p:nvSpPr>
        <p:spPr>
          <a:xfrm>
            <a:off x="1806548" y="-294812"/>
            <a:ext cx="216000" cy="900000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8">
            <a:extLst>
              <a:ext uri="{FF2B5EF4-FFF2-40B4-BE49-F238E27FC236}">
                <a16:creationId xmlns:a16="http://schemas.microsoft.com/office/drawing/2014/main" id="{8C661F0E-7382-A7B4-0AF3-74C790D5AEA0}"/>
              </a:ext>
            </a:extLst>
          </p:cNvPr>
          <p:cNvSpPr/>
          <p:nvPr/>
        </p:nvSpPr>
        <p:spPr>
          <a:xfrm>
            <a:off x="2213297" y="-294812"/>
            <a:ext cx="216000" cy="900000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9">
            <a:extLst>
              <a:ext uri="{FF2B5EF4-FFF2-40B4-BE49-F238E27FC236}">
                <a16:creationId xmlns:a16="http://schemas.microsoft.com/office/drawing/2014/main" id="{A9B14DEE-606A-A264-EC29-7056ED93A367}"/>
              </a:ext>
            </a:extLst>
          </p:cNvPr>
          <p:cNvSpPr/>
          <p:nvPr/>
        </p:nvSpPr>
        <p:spPr>
          <a:xfrm>
            <a:off x="2647515" y="-294812"/>
            <a:ext cx="216000" cy="900000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78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7">
            <a:extLst>
              <a:ext uri="{FF2B5EF4-FFF2-40B4-BE49-F238E27FC236}">
                <a16:creationId xmlns:a16="http://schemas.microsoft.com/office/drawing/2014/main" id="{A0084EE5-946D-99DC-B4ED-77F6870B8037}"/>
              </a:ext>
            </a:extLst>
          </p:cNvPr>
          <p:cNvSpPr/>
          <p:nvPr/>
        </p:nvSpPr>
        <p:spPr>
          <a:xfrm>
            <a:off x="9284160" y="6005105"/>
            <a:ext cx="2907839" cy="121717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BE108F9A-79AE-F7CD-A92F-3521E77DB432}"/>
              </a:ext>
            </a:extLst>
          </p:cNvPr>
          <p:cNvSpPr/>
          <p:nvPr/>
        </p:nvSpPr>
        <p:spPr>
          <a:xfrm>
            <a:off x="497184" y="-294812"/>
            <a:ext cx="216000" cy="900000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E3EEBD11-E685-4EBC-51D4-C0C67B37A2D5}"/>
              </a:ext>
            </a:extLst>
          </p:cNvPr>
          <p:cNvSpPr txBox="1"/>
          <p:nvPr/>
        </p:nvSpPr>
        <p:spPr>
          <a:xfrm>
            <a:off x="783680" y="113181"/>
            <a:ext cx="58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Community Visualization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F6BC07-6EFA-E617-ABFD-91BBE1CC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4"/>
          <a:stretch/>
        </p:blipFill>
        <p:spPr>
          <a:xfrm>
            <a:off x="267526" y="1063278"/>
            <a:ext cx="6686237" cy="4830455"/>
          </a:xfrm>
          <a:prstGeom prst="rect">
            <a:avLst/>
          </a:prstGeom>
        </p:spPr>
      </p:pic>
      <p:sp>
        <p:nvSpPr>
          <p:cNvPr id="17" name="CaixaDeTexto 10">
            <a:extLst>
              <a:ext uri="{FF2B5EF4-FFF2-40B4-BE49-F238E27FC236}">
                <a16:creationId xmlns:a16="http://schemas.microsoft.com/office/drawing/2014/main" id="{060F0494-739B-D426-C689-5B3144BCEDF2}"/>
              </a:ext>
            </a:extLst>
          </p:cNvPr>
          <p:cNvSpPr txBox="1"/>
          <p:nvPr/>
        </p:nvSpPr>
        <p:spPr>
          <a:xfrm>
            <a:off x="7401681" y="2212469"/>
            <a:ext cx="37649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Girvan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Newman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pt-BR" sz="20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30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communities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∝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degree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centrality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Edge-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width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∝ Frequency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interaction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9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7">
            <a:extLst>
              <a:ext uri="{FF2B5EF4-FFF2-40B4-BE49-F238E27FC236}">
                <a16:creationId xmlns:a16="http://schemas.microsoft.com/office/drawing/2014/main" id="{A0084EE5-946D-99DC-B4ED-77F6870B8037}"/>
              </a:ext>
            </a:extLst>
          </p:cNvPr>
          <p:cNvSpPr/>
          <p:nvPr/>
        </p:nvSpPr>
        <p:spPr>
          <a:xfrm>
            <a:off x="9284160" y="6005105"/>
            <a:ext cx="2907839" cy="121717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BE108F9A-79AE-F7CD-A92F-3521E77DB432}"/>
              </a:ext>
            </a:extLst>
          </p:cNvPr>
          <p:cNvSpPr/>
          <p:nvPr/>
        </p:nvSpPr>
        <p:spPr>
          <a:xfrm>
            <a:off x="497184" y="-294812"/>
            <a:ext cx="216000" cy="900000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E3EEBD11-E685-4EBC-51D4-C0C67B37A2D5}"/>
              </a:ext>
            </a:extLst>
          </p:cNvPr>
          <p:cNvSpPr txBox="1"/>
          <p:nvPr/>
        </p:nvSpPr>
        <p:spPr>
          <a:xfrm>
            <a:off x="783680" y="113181"/>
            <a:ext cx="58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Degree</a:t>
            </a:r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Distribution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0">
            <a:extLst>
              <a:ext uri="{FF2B5EF4-FFF2-40B4-BE49-F238E27FC236}">
                <a16:creationId xmlns:a16="http://schemas.microsoft.com/office/drawing/2014/main" id="{060F0494-739B-D426-C689-5B3144BCEDF2}"/>
              </a:ext>
            </a:extLst>
          </p:cNvPr>
          <p:cNvSpPr txBox="1"/>
          <p:nvPr/>
        </p:nvSpPr>
        <p:spPr>
          <a:xfrm>
            <a:off x="7401682" y="2810382"/>
            <a:ext cx="37649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power-law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pt-BR" sz="20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Large hub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well-connected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DF84D-445A-3187-87D5-34027937C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2"/>
          <a:stretch/>
        </p:blipFill>
        <p:spPr>
          <a:xfrm>
            <a:off x="832120" y="1393761"/>
            <a:ext cx="5796465" cy="44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7">
            <a:extLst>
              <a:ext uri="{FF2B5EF4-FFF2-40B4-BE49-F238E27FC236}">
                <a16:creationId xmlns:a16="http://schemas.microsoft.com/office/drawing/2014/main" id="{A0084EE5-946D-99DC-B4ED-77F6870B8037}"/>
              </a:ext>
            </a:extLst>
          </p:cNvPr>
          <p:cNvSpPr/>
          <p:nvPr/>
        </p:nvSpPr>
        <p:spPr>
          <a:xfrm>
            <a:off x="9284160" y="6005105"/>
            <a:ext cx="2907839" cy="121717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BE108F9A-79AE-F7CD-A92F-3521E77DB432}"/>
              </a:ext>
            </a:extLst>
          </p:cNvPr>
          <p:cNvSpPr/>
          <p:nvPr/>
        </p:nvSpPr>
        <p:spPr>
          <a:xfrm>
            <a:off x="497184" y="-294812"/>
            <a:ext cx="216000" cy="900000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E3EEBD11-E685-4EBC-51D4-C0C67B37A2D5}"/>
              </a:ext>
            </a:extLst>
          </p:cNvPr>
          <p:cNvSpPr txBox="1"/>
          <p:nvPr/>
        </p:nvSpPr>
        <p:spPr>
          <a:xfrm>
            <a:off x="783679" y="113181"/>
            <a:ext cx="1118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Comparison between observation and self-report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6C73D4-0E3B-EF26-CE8B-FDC3ED8D7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9"/>
          <a:stretch/>
        </p:blipFill>
        <p:spPr>
          <a:xfrm>
            <a:off x="713184" y="1298460"/>
            <a:ext cx="10309708" cy="3726979"/>
          </a:xfrm>
          <a:prstGeom prst="rect">
            <a:avLst/>
          </a:prstGeom>
        </p:spPr>
      </p:pic>
      <p:sp>
        <p:nvSpPr>
          <p:cNvPr id="16" name="CaixaDeTexto 10">
            <a:extLst>
              <a:ext uri="{FF2B5EF4-FFF2-40B4-BE49-F238E27FC236}">
                <a16:creationId xmlns:a16="http://schemas.microsoft.com/office/drawing/2014/main" id="{EF7170BC-B054-6A28-33F9-49343FAD6903}"/>
              </a:ext>
            </a:extLst>
          </p:cNvPr>
          <p:cNvSpPr txBox="1"/>
          <p:nvPr/>
        </p:nvSpPr>
        <p:spPr>
          <a:xfrm>
            <a:off x="4155734" y="5315238"/>
            <a:ext cx="388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</a:t>
            </a:r>
            <a:r>
              <a:rPr lang="pt-BR" sz="2400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pt-BR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pt-BR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735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7">
            <a:extLst>
              <a:ext uri="{FF2B5EF4-FFF2-40B4-BE49-F238E27FC236}">
                <a16:creationId xmlns:a16="http://schemas.microsoft.com/office/drawing/2014/main" id="{A0084EE5-946D-99DC-B4ED-77F6870B8037}"/>
              </a:ext>
            </a:extLst>
          </p:cNvPr>
          <p:cNvSpPr/>
          <p:nvPr/>
        </p:nvSpPr>
        <p:spPr>
          <a:xfrm>
            <a:off x="9284160" y="6005105"/>
            <a:ext cx="2907839" cy="121717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BE108F9A-79AE-F7CD-A92F-3521E77DB432}"/>
              </a:ext>
            </a:extLst>
          </p:cNvPr>
          <p:cNvSpPr/>
          <p:nvPr/>
        </p:nvSpPr>
        <p:spPr>
          <a:xfrm>
            <a:off x="497184" y="-294812"/>
            <a:ext cx="216000" cy="900000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E3EEBD11-E685-4EBC-51D4-C0C67B37A2D5}"/>
              </a:ext>
            </a:extLst>
          </p:cNvPr>
          <p:cNvSpPr txBox="1"/>
          <p:nvPr/>
        </p:nvSpPr>
        <p:spPr>
          <a:xfrm>
            <a:off x="783679" y="113181"/>
            <a:ext cx="1118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Interactive Heatmap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F45DF0-D262-77E9-B784-721C3E3F77F3}"/>
              </a:ext>
            </a:extLst>
          </p:cNvPr>
          <p:cNvGrpSpPr/>
          <p:nvPr/>
        </p:nvGrpSpPr>
        <p:grpSpPr>
          <a:xfrm>
            <a:off x="213269" y="967091"/>
            <a:ext cx="7362914" cy="4797827"/>
            <a:chOff x="213269" y="967091"/>
            <a:chExt cx="7362914" cy="47978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6E67DE-7F5B-EDD2-343F-FEE347F6C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689"/>
            <a:stretch/>
          </p:blipFill>
          <p:spPr>
            <a:xfrm>
              <a:off x="349311" y="974507"/>
              <a:ext cx="7226872" cy="479041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8C9CA8C-BDD7-3B4A-201C-53B8CA1B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69" y="967091"/>
              <a:ext cx="499915" cy="25696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10">
                <a:extLst>
                  <a:ext uri="{FF2B5EF4-FFF2-40B4-BE49-F238E27FC236}">
                    <a16:creationId xmlns:a16="http://schemas.microsoft.com/office/drawing/2014/main" id="{A6CE7736-85B6-C67B-BF77-A13117AB2BAE}"/>
                  </a:ext>
                </a:extLst>
              </p:cNvPr>
              <p:cNvSpPr txBox="1"/>
              <p:nvPr/>
            </p:nvSpPr>
            <p:spPr>
              <a:xfrm>
                <a:off x="7992009" y="2477160"/>
                <a:ext cx="37649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ln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𝑓𝑟𝑒𝑞𝑢𝑒𝑛𝑐𝑦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𝑜𝑓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𝑖𝑛𝑡𝑒𝑟𝑎𝑐𝑡𝑖𝑜𝑛𝑠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endParaRPr lang="pt-BR" sz="20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Hover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and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box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select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pPr marL="285750" indent="-285750">
                  <a:buFontTx/>
                  <a:buChar char="-"/>
                </a:pP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Filter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by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interval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of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frequency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of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interactions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(rank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from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0 </a:t>
                </a:r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5).</a:t>
                </a:r>
              </a:p>
            </p:txBody>
          </p:sp>
        </mc:Choice>
        <mc:Fallback>
          <p:sp>
            <p:nvSpPr>
              <p:cNvPr id="31" name="CaixaDeTexto 10">
                <a:extLst>
                  <a:ext uri="{FF2B5EF4-FFF2-40B4-BE49-F238E27FC236}">
                    <a16:creationId xmlns:a16="http://schemas.microsoft.com/office/drawing/2014/main" id="{A6CE7736-85B6-C67B-BF77-A13117AB2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009" y="2477160"/>
                <a:ext cx="3764955" cy="1785104"/>
              </a:xfrm>
              <a:prstGeom prst="rect">
                <a:avLst/>
              </a:prstGeom>
              <a:blipFill>
                <a:blip r:embed="rId4"/>
                <a:stretch>
                  <a:fillRect l="-1780" t="-1365" b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17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7F625EE-DEF3-463B-9A04-BC5EAEE2051F}"/>
              </a:ext>
            </a:extLst>
          </p:cNvPr>
          <p:cNvGrpSpPr/>
          <p:nvPr/>
        </p:nvGrpSpPr>
        <p:grpSpPr>
          <a:xfrm>
            <a:off x="2762603" y="1138336"/>
            <a:ext cx="2907839" cy="2167889"/>
            <a:chOff x="2954022" y="963843"/>
            <a:chExt cx="2907839" cy="216788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6EDF9EC-65B0-4E59-9C04-AD70C8A2D434}"/>
                </a:ext>
              </a:extLst>
            </p:cNvPr>
            <p:cNvGrpSpPr/>
            <p:nvPr/>
          </p:nvGrpSpPr>
          <p:grpSpPr>
            <a:xfrm>
              <a:off x="3100917" y="963843"/>
              <a:ext cx="2614050" cy="2167889"/>
              <a:chOff x="1726809" y="1257821"/>
              <a:chExt cx="3439550" cy="2802888"/>
            </a:xfrm>
          </p:grpSpPr>
          <p:sp>
            <p:nvSpPr>
              <p:cNvPr id="5" name="Retângulo Arredondado 1">
                <a:extLst>
                  <a:ext uri="{FF2B5EF4-FFF2-40B4-BE49-F238E27FC236}">
                    <a16:creationId xmlns:a16="http://schemas.microsoft.com/office/drawing/2014/main" id="{5C20A3BC-8903-4364-A8BB-54154445E59A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FC2F4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C20AC30-9499-47B1-A7AA-452422FD85C4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9FC2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/>
                  <a:t>1</a:t>
                </a: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48B4586-4CC9-4CE7-97B6-099474A43847}"/>
                </a:ext>
              </a:extLst>
            </p:cNvPr>
            <p:cNvSpPr txBox="1"/>
            <p:nvPr/>
          </p:nvSpPr>
          <p:spPr>
            <a:xfrm>
              <a:off x="2954022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pt-BR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38AB6E5-98D8-4BB4-827B-993154CFD294}"/>
              </a:ext>
            </a:extLst>
          </p:cNvPr>
          <p:cNvGrpSpPr/>
          <p:nvPr/>
        </p:nvGrpSpPr>
        <p:grpSpPr>
          <a:xfrm>
            <a:off x="6589300" y="1156127"/>
            <a:ext cx="2907839" cy="2167889"/>
            <a:chOff x="6517313" y="963842"/>
            <a:chExt cx="2907839" cy="216788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7BA6039-7EB8-4607-BEDD-1CD31F5F0B08}"/>
                </a:ext>
              </a:extLst>
            </p:cNvPr>
            <p:cNvGrpSpPr/>
            <p:nvPr/>
          </p:nvGrpSpPr>
          <p:grpSpPr>
            <a:xfrm>
              <a:off x="6656916" y="963842"/>
              <a:ext cx="2614050" cy="2167889"/>
              <a:chOff x="1726809" y="1257821"/>
              <a:chExt cx="3439550" cy="2802888"/>
            </a:xfrm>
          </p:grpSpPr>
          <p:sp>
            <p:nvSpPr>
              <p:cNvPr id="8" name="Retângulo Arredondado 1">
                <a:extLst>
                  <a:ext uri="{FF2B5EF4-FFF2-40B4-BE49-F238E27FC236}">
                    <a16:creationId xmlns:a16="http://schemas.microsoft.com/office/drawing/2014/main" id="{73E5ECCD-B564-4E76-BC2A-678645CA1D36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596F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ECA885-AEC7-4E15-B9ED-445A36402B61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596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2</a:t>
                </a:r>
                <a:endParaRPr lang="pt-BR" sz="3200"/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EA535EB-D09D-4665-A36A-8737DE8CAC58}"/>
                </a:ext>
              </a:extLst>
            </p:cNvPr>
            <p:cNvSpPr txBox="1"/>
            <p:nvPr/>
          </p:nvSpPr>
          <p:spPr>
            <a:xfrm>
              <a:off x="6517313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Tasks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927ED8-CCC5-46EB-96FF-F3131F5C83CD}"/>
              </a:ext>
            </a:extLst>
          </p:cNvPr>
          <p:cNvGrpSpPr/>
          <p:nvPr/>
        </p:nvGrpSpPr>
        <p:grpSpPr>
          <a:xfrm>
            <a:off x="2909497" y="3639264"/>
            <a:ext cx="2614050" cy="2167889"/>
            <a:chOff x="10101380" y="924834"/>
            <a:chExt cx="2614050" cy="216788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C3327A2-9F8F-4BF4-BAA2-7DE44B068F78}"/>
                </a:ext>
              </a:extLst>
            </p:cNvPr>
            <p:cNvGrpSpPr/>
            <p:nvPr/>
          </p:nvGrpSpPr>
          <p:grpSpPr>
            <a:xfrm>
              <a:off x="10101380" y="924834"/>
              <a:ext cx="2614050" cy="2167889"/>
              <a:chOff x="1726809" y="1257821"/>
              <a:chExt cx="3439550" cy="2802888"/>
            </a:xfrm>
          </p:grpSpPr>
          <p:sp>
            <p:nvSpPr>
              <p:cNvPr id="11" name="Retângulo Arredondado 1">
                <a:extLst>
                  <a:ext uri="{FF2B5EF4-FFF2-40B4-BE49-F238E27FC236}">
                    <a16:creationId xmlns:a16="http://schemas.microsoft.com/office/drawing/2014/main" id="{4FCF5E6B-28A8-46AB-8BA4-382031EAA5E9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A88C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06DF72A-18A5-4721-95BF-56B4840ED357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A88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3</a:t>
                </a:r>
                <a:endParaRPr lang="pt-BR" sz="320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827C448-A077-4C5E-B3A5-707B5765FA3F}"/>
                </a:ext>
              </a:extLst>
            </p:cNvPr>
            <p:cNvSpPr txBox="1"/>
            <p:nvPr/>
          </p:nvSpPr>
          <p:spPr>
            <a:xfrm>
              <a:off x="10133548" y="2158425"/>
              <a:ext cx="25818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Visualizations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C40E01-3E5B-4E72-8CFF-B3D950DBC31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DF8B22-94DE-4D4E-AD27-166A41123B4A}"/>
              </a:ext>
            </a:extLst>
          </p:cNvPr>
          <p:cNvSpPr/>
          <p:nvPr/>
        </p:nvSpPr>
        <p:spPr>
          <a:xfrm>
            <a:off x="-97660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7497312-5601-4A36-B44C-30D2EAF036E2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D31A-DEB0-48BE-BEEE-BDA48959CAC0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244BF64-8B01-4287-9B2B-69AB2A25F8E0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21">
            <a:extLst>
              <a:ext uri="{FF2B5EF4-FFF2-40B4-BE49-F238E27FC236}">
                <a16:creationId xmlns:a16="http://schemas.microsoft.com/office/drawing/2014/main" id="{40EC5D99-E8D0-43DE-8E53-88FCE24F7857}"/>
              </a:ext>
            </a:extLst>
          </p:cNvPr>
          <p:cNvSpPr/>
          <p:nvPr/>
        </p:nvSpPr>
        <p:spPr>
          <a:xfrm rot="16200000">
            <a:off x="-668401" y="-76151"/>
            <a:ext cx="2040173" cy="152306"/>
          </a:xfrm>
          <a:prstGeom prst="round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10">
            <a:extLst>
              <a:ext uri="{FF2B5EF4-FFF2-40B4-BE49-F238E27FC236}">
                <a16:creationId xmlns:a16="http://schemas.microsoft.com/office/drawing/2014/main" id="{38DC159E-EDF1-489E-9701-F544C5E926D2}"/>
              </a:ext>
            </a:extLst>
          </p:cNvPr>
          <p:cNvSpPr txBox="1"/>
          <p:nvPr/>
        </p:nvSpPr>
        <p:spPr>
          <a:xfrm>
            <a:off x="518133" y="196032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Overlook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0BFCFD-9A6A-47CB-8FAE-AEC3593B7AA2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30">
            <a:extLst>
              <a:ext uri="{FF2B5EF4-FFF2-40B4-BE49-F238E27FC236}">
                <a16:creationId xmlns:a16="http://schemas.microsoft.com/office/drawing/2014/main" id="{A1FB995D-7327-5E3B-2AF1-2F86BC13F547}"/>
              </a:ext>
            </a:extLst>
          </p:cNvPr>
          <p:cNvGrpSpPr/>
          <p:nvPr/>
        </p:nvGrpSpPr>
        <p:grpSpPr>
          <a:xfrm>
            <a:off x="6736194" y="3639264"/>
            <a:ext cx="2614050" cy="2167889"/>
            <a:chOff x="1726809" y="1257821"/>
            <a:chExt cx="3439550" cy="2802888"/>
          </a:xfrm>
        </p:grpSpPr>
        <p:sp>
          <p:nvSpPr>
            <p:cNvPr id="3" name="Retângulo Arredondado 1">
              <a:extLst>
                <a:ext uri="{FF2B5EF4-FFF2-40B4-BE49-F238E27FC236}">
                  <a16:creationId xmlns:a16="http://schemas.microsoft.com/office/drawing/2014/main" id="{2D213ED5-B49C-2D1D-CA99-62F9618C9891}"/>
                </a:ext>
              </a:extLst>
            </p:cNvPr>
            <p:cNvSpPr/>
            <p:nvPr/>
          </p:nvSpPr>
          <p:spPr>
            <a:xfrm>
              <a:off x="1726809" y="1880217"/>
              <a:ext cx="3439550" cy="21804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6DA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33">
              <a:extLst>
                <a:ext uri="{FF2B5EF4-FFF2-40B4-BE49-F238E27FC236}">
                  <a16:creationId xmlns:a16="http://schemas.microsoft.com/office/drawing/2014/main" id="{D308D2B5-D9C3-EAFA-61B2-692047452964}"/>
                </a:ext>
              </a:extLst>
            </p:cNvPr>
            <p:cNvSpPr/>
            <p:nvPr/>
          </p:nvSpPr>
          <p:spPr>
            <a:xfrm>
              <a:off x="2855741" y="1257821"/>
              <a:ext cx="1181686" cy="1181686"/>
            </a:xfrm>
            <a:prstGeom prst="ellipse">
              <a:avLst/>
            </a:prstGeom>
            <a:solidFill>
              <a:srgbClr val="3C6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/>
                <a:t>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205921-1103-FB72-D91B-D736540906AC}"/>
              </a:ext>
            </a:extLst>
          </p:cNvPr>
          <p:cNvSpPr txBox="1"/>
          <p:nvPr/>
        </p:nvSpPr>
        <p:spPr>
          <a:xfrm>
            <a:off x="6942028" y="4872855"/>
            <a:ext cx="2202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3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FF87B31F-F7D7-2968-E3B2-4F6F6CD71FD2}"/>
              </a:ext>
            </a:extLst>
          </p:cNvPr>
          <p:cNvSpPr/>
          <p:nvPr/>
        </p:nvSpPr>
        <p:spPr>
          <a:xfrm>
            <a:off x="497184" y="-271181"/>
            <a:ext cx="216000" cy="900000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9CACC59-C5AF-D065-F5F0-3801E49ED174}"/>
              </a:ext>
            </a:extLst>
          </p:cNvPr>
          <p:cNvSpPr txBox="1"/>
          <p:nvPr/>
        </p:nvSpPr>
        <p:spPr>
          <a:xfrm>
            <a:off x="783679" y="113181"/>
            <a:ext cx="1118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0084CF-E660-B067-D661-DF2F7077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4" y="1158874"/>
            <a:ext cx="6484641" cy="4540251"/>
          </a:xfrm>
          <a:prstGeom prst="rect">
            <a:avLst/>
          </a:prstGeom>
        </p:spPr>
      </p:pic>
      <p:sp>
        <p:nvSpPr>
          <p:cNvPr id="15" name="CaixaDeTexto 10">
            <a:extLst>
              <a:ext uri="{FF2B5EF4-FFF2-40B4-BE49-F238E27FC236}">
                <a16:creationId xmlns:a16="http://schemas.microsoft.com/office/drawing/2014/main" id="{FEFC9DA7-4DAD-BE45-0416-40E3D1185D17}"/>
              </a:ext>
            </a:extLst>
          </p:cNvPr>
          <p:cNvSpPr txBox="1"/>
          <p:nvPr/>
        </p:nvSpPr>
        <p:spPr>
          <a:xfrm>
            <a:off x="7659401" y="2675353"/>
            <a:ext cx="3764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HTML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CSS;</a:t>
            </a:r>
          </a:p>
          <a:p>
            <a:pPr marL="285750" indent="-285750">
              <a:buFontTx/>
              <a:buChar char="-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5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pages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buFontTx/>
              <a:buChar char="-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Github.io.</a:t>
            </a:r>
          </a:p>
        </p:txBody>
      </p:sp>
    </p:spTree>
    <p:extLst>
      <p:ext uri="{BB962C8B-B14F-4D97-AF65-F5344CB8AC3E}">
        <p14:creationId xmlns:p14="http://schemas.microsoft.com/office/powerpoint/2010/main" val="293697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nefits of Data Network Installation for Business | AdEPT">
            <a:extLst>
              <a:ext uri="{FF2B5EF4-FFF2-40B4-BE49-F238E27FC236}">
                <a16:creationId xmlns:a16="http://schemas.microsoft.com/office/drawing/2014/main" id="{AB019CF3-FC55-AF01-3CC5-8B1A1557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9">
            <a:extLst>
              <a:ext uri="{FF2B5EF4-FFF2-40B4-BE49-F238E27FC236}">
                <a16:creationId xmlns:a16="http://schemas.microsoft.com/office/drawing/2014/main" id="{98EDDA77-4779-43A1-9EB2-D611D69EAAE0}"/>
              </a:ext>
            </a:extLst>
          </p:cNvPr>
          <p:cNvSpPr txBox="1"/>
          <p:nvPr/>
        </p:nvSpPr>
        <p:spPr>
          <a:xfrm>
            <a:off x="646010" y="2581045"/>
            <a:ext cx="88712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b="1" dirty="0">
                <a:solidFill>
                  <a:schemeClr val="bg1"/>
                </a:solidFill>
                <a:latin typeface="Segoe UI"/>
                <a:cs typeface="Segoe UI"/>
              </a:rPr>
              <a:t>Data Visualization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703D8C35-E9DF-4D92-9718-B3490D822862}"/>
              </a:ext>
            </a:extLst>
          </p:cNvPr>
          <p:cNvSpPr txBox="1"/>
          <p:nvPr/>
        </p:nvSpPr>
        <p:spPr>
          <a:xfrm>
            <a:off x="705922" y="3983183"/>
            <a:ext cx="1122178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  <a:latin typeface="Segoe UI"/>
                <a:cs typeface="Segoe UI"/>
              </a:rPr>
              <a:t>Final Project</a:t>
            </a:r>
            <a:endParaRPr lang="pt-BR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9FEEAB64-19D3-4F52-B5F0-EB3B4A7422D9}"/>
              </a:ext>
            </a:extLst>
          </p:cNvPr>
          <p:cNvCxnSpPr>
            <a:cxnSpLocks/>
          </p:cNvCxnSpPr>
          <p:nvPr/>
        </p:nvCxnSpPr>
        <p:spPr>
          <a:xfrm>
            <a:off x="774457" y="3689041"/>
            <a:ext cx="8677453" cy="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0B5F5A-C394-4204-ABD3-B8BA11A5D1E6}"/>
              </a:ext>
            </a:extLst>
          </p:cNvPr>
          <p:cNvSpPr txBox="1"/>
          <p:nvPr/>
        </p:nvSpPr>
        <p:spPr>
          <a:xfrm>
            <a:off x="705922" y="4570494"/>
            <a:ext cx="112217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  <a:latin typeface="Segoe UI"/>
                <a:cs typeface="Segoe UI"/>
              </a:rPr>
              <a:t>Lucas Gabriel Mocellin Teixeira</a:t>
            </a:r>
          </a:p>
          <a:p>
            <a:r>
              <a:rPr lang="pt-BR" sz="2000" dirty="0">
                <a:solidFill>
                  <a:schemeClr val="bg1"/>
                </a:solidFill>
                <a:latin typeface="Segoe UI"/>
                <a:cs typeface="Segoe UI"/>
              </a:rPr>
              <a:t>LUISS 2023</a:t>
            </a:r>
          </a:p>
        </p:txBody>
      </p:sp>
    </p:spTree>
    <p:extLst>
      <p:ext uri="{BB962C8B-B14F-4D97-AF65-F5344CB8AC3E}">
        <p14:creationId xmlns:p14="http://schemas.microsoft.com/office/powerpoint/2010/main" val="18146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7F625EE-DEF3-463B-9A04-BC5EAEE2051F}"/>
              </a:ext>
            </a:extLst>
          </p:cNvPr>
          <p:cNvGrpSpPr/>
          <p:nvPr/>
        </p:nvGrpSpPr>
        <p:grpSpPr>
          <a:xfrm>
            <a:off x="2762603" y="1138336"/>
            <a:ext cx="2907839" cy="2167889"/>
            <a:chOff x="2954022" y="963843"/>
            <a:chExt cx="2907839" cy="216788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6EDF9EC-65B0-4E59-9C04-AD70C8A2D434}"/>
                </a:ext>
              </a:extLst>
            </p:cNvPr>
            <p:cNvGrpSpPr/>
            <p:nvPr/>
          </p:nvGrpSpPr>
          <p:grpSpPr>
            <a:xfrm>
              <a:off x="3100917" y="963843"/>
              <a:ext cx="2614050" cy="2167889"/>
              <a:chOff x="1726809" y="1257821"/>
              <a:chExt cx="3439550" cy="2802888"/>
            </a:xfrm>
          </p:grpSpPr>
          <p:sp>
            <p:nvSpPr>
              <p:cNvPr id="5" name="Retângulo Arredondado 1">
                <a:extLst>
                  <a:ext uri="{FF2B5EF4-FFF2-40B4-BE49-F238E27FC236}">
                    <a16:creationId xmlns:a16="http://schemas.microsoft.com/office/drawing/2014/main" id="{5C20A3BC-8903-4364-A8BB-54154445E59A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FC2F4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C20AC30-9499-47B1-A7AA-452422FD85C4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9FC2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/>
                  <a:t>1</a:t>
                </a: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48B4586-4CC9-4CE7-97B6-099474A43847}"/>
                </a:ext>
              </a:extLst>
            </p:cNvPr>
            <p:cNvSpPr txBox="1"/>
            <p:nvPr/>
          </p:nvSpPr>
          <p:spPr>
            <a:xfrm>
              <a:off x="2954022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pt-BR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38AB6E5-98D8-4BB4-827B-993154CFD294}"/>
              </a:ext>
            </a:extLst>
          </p:cNvPr>
          <p:cNvGrpSpPr/>
          <p:nvPr/>
        </p:nvGrpSpPr>
        <p:grpSpPr>
          <a:xfrm>
            <a:off x="6589300" y="1156127"/>
            <a:ext cx="2907839" cy="2167889"/>
            <a:chOff x="6517313" y="963842"/>
            <a:chExt cx="2907839" cy="216788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7BA6039-7EB8-4607-BEDD-1CD31F5F0B08}"/>
                </a:ext>
              </a:extLst>
            </p:cNvPr>
            <p:cNvGrpSpPr/>
            <p:nvPr/>
          </p:nvGrpSpPr>
          <p:grpSpPr>
            <a:xfrm>
              <a:off x="6656916" y="963842"/>
              <a:ext cx="2614050" cy="2167889"/>
              <a:chOff x="1726809" y="1257821"/>
              <a:chExt cx="3439550" cy="2802888"/>
            </a:xfrm>
          </p:grpSpPr>
          <p:sp>
            <p:nvSpPr>
              <p:cNvPr id="8" name="Retângulo Arredondado 1">
                <a:extLst>
                  <a:ext uri="{FF2B5EF4-FFF2-40B4-BE49-F238E27FC236}">
                    <a16:creationId xmlns:a16="http://schemas.microsoft.com/office/drawing/2014/main" id="{73E5ECCD-B564-4E76-BC2A-678645CA1D36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596F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ECA885-AEC7-4E15-B9ED-445A36402B61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596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2</a:t>
                </a:r>
                <a:endParaRPr lang="pt-BR" sz="3200"/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EA535EB-D09D-4665-A36A-8737DE8CAC58}"/>
                </a:ext>
              </a:extLst>
            </p:cNvPr>
            <p:cNvSpPr txBox="1"/>
            <p:nvPr/>
          </p:nvSpPr>
          <p:spPr>
            <a:xfrm>
              <a:off x="6517313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Tasks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927ED8-CCC5-46EB-96FF-F3131F5C83CD}"/>
              </a:ext>
            </a:extLst>
          </p:cNvPr>
          <p:cNvGrpSpPr/>
          <p:nvPr/>
        </p:nvGrpSpPr>
        <p:grpSpPr>
          <a:xfrm>
            <a:off x="2909497" y="3639264"/>
            <a:ext cx="2614050" cy="2167889"/>
            <a:chOff x="10101380" y="924834"/>
            <a:chExt cx="2614050" cy="216788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C3327A2-9F8F-4BF4-BAA2-7DE44B068F78}"/>
                </a:ext>
              </a:extLst>
            </p:cNvPr>
            <p:cNvGrpSpPr/>
            <p:nvPr/>
          </p:nvGrpSpPr>
          <p:grpSpPr>
            <a:xfrm>
              <a:off x="10101380" y="924834"/>
              <a:ext cx="2614050" cy="2167889"/>
              <a:chOff x="1726809" y="1257821"/>
              <a:chExt cx="3439550" cy="2802888"/>
            </a:xfrm>
          </p:grpSpPr>
          <p:sp>
            <p:nvSpPr>
              <p:cNvPr id="11" name="Retângulo Arredondado 1">
                <a:extLst>
                  <a:ext uri="{FF2B5EF4-FFF2-40B4-BE49-F238E27FC236}">
                    <a16:creationId xmlns:a16="http://schemas.microsoft.com/office/drawing/2014/main" id="{4FCF5E6B-28A8-46AB-8BA4-382031EAA5E9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A88C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06DF72A-18A5-4721-95BF-56B4840ED357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A88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3</a:t>
                </a:r>
                <a:endParaRPr lang="pt-BR" sz="320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827C448-A077-4C5E-B3A5-707B5765FA3F}"/>
                </a:ext>
              </a:extLst>
            </p:cNvPr>
            <p:cNvSpPr txBox="1"/>
            <p:nvPr/>
          </p:nvSpPr>
          <p:spPr>
            <a:xfrm>
              <a:off x="10133548" y="2158425"/>
              <a:ext cx="25818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Visualizations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C40E01-3E5B-4E72-8CFF-B3D950DBC31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DF8B22-94DE-4D4E-AD27-166A41123B4A}"/>
              </a:ext>
            </a:extLst>
          </p:cNvPr>
          <p:cNvSpPr/>
          <p:nvPr/>
        </p:nvSpPr>
        <p:spPr>
          <a:xfrm>
            <a:off x="-97660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7497312-5601-4A36-B44C-30D2EAF036E2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D31A-DEB0-48BE-BEEE-BDA48959CAC0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244BF64-8B01-4287-9B2B-69AB2A25F8E0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21">
            <a:extLst>
              <a:ext uri="{FF2B5EF4-FFF2-40B4-BE49-F238E27FC236}">
                <a16:creationId xmlns:a16="http://schemas.microsoft.com/office/drawing/2014/main" id="{40EC5D99-E8D0-43DE-8E53-88FCE24F7857}"/>
              </a:ext>
            </a:extLst>
          </p:cNvPr>
          <p:cNvSpPr/>
          <p:nvPr/>
        </p:nvSpPr>
        <p:spPr>
          <a:xfrm rot="16200000">
            <a:off x="-668401" y="-76151"/>
            <a:ext cx="2040173" cy="152306"/>
          </a:xfrm>
          <a:prstGeom prst="round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10">
            <a:extLst>
              <a:ext uri="{FF2B5EF4-FFF2-40B4-BE49-F238E27FC236}">
                <a16:creationId xmlns:a16="http://schemas.microsoft.com/office/drawing/2014/main" id="{38DC159E-EDF1-489E-9701-F544C5E926D2}"/>
              </a:ext>
            </a:extLst>
          </p:cNvPr>
          <p:cNvSpPr txBox="1"/>
          <p:nvPr/>
        </p:nvSpPr>
        <p:spPr>
          <a:xfrm>
            <a:off x="518133" y="196032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Overlook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0BFCFD-9A6A-47CB-8FAE-AEC3593B7AA2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30">
            <a:extLst>
              <a:ext uri="{FF2B5EF4-FFF2-40B4-BE49-F238E27FC236}">
                <a16:creationId xmlns:a16="http://schemas.microsoft.com/office/drawing/2014/main" id="{A1FB995D-7327-5E3B-2AF1-2F86BC13F547}"/>
              </a:ext>
            </a:extLst>
          </p:cNvPr>
          <p:cNvGrpSpPr/>
          <p:nvPr/>
        </p:nvGrpSpPr>
        <p:grpSpPr>
          <a:xfrm>
            <a:off x="6736194" y="3639264"/>
            <a:ext cx="2614050" cy="2167889"/>
            <a:chOff x="1726809" y="1257821"/>
            <a:chExt cx="3439550" cy="2802888"/>
          </a:xfrm>
        </p:grpSpPr>
        <p:sp>
          <p:nvSpPr>
            <p:cNvPr id="3" name="Retângulo Arredondado 1">
              <a:extLst>
                <a:ext uri="{FF2B5EF4-FFF2-40B4-BE49-F238E27FC236}">
                  <a16:creationId xmlns:a16="http://schemas.microsoft.com/office/drawing/2014/main" id="{2D213ED5-B49C-2D1D-CA99-62F9618C9891}"/>
                </a:ext>
              </a:extLst>
            </p:cNvPr>
            <p:cNvSpPr/>
            <p:nvPr/>
          </p:nvSpPr>
          <p:spPr>
            <a:xfrm>
              <a:off x="1726809" y="1880217"/>
              <a:ext cx="3439550" cy="21804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6DA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33">
              <a:extLst>
                <a:ext uri="{FF2B5EF4-FFF2-40B4-BE49-F238E27FC236}">
                  <a16:creationId xmlns:a16="http://schemas.microsoft.com/office/drawing/2014/main" id="{D308D2B5-D9C3-EAFA-61B2-692047452964}"/>
                </a:ext>
              </a:extLst>
            </p:cNvPr>
            <p:cNvSpPr/>
            <p:nvPr/>
          </p:nvSpPr>
          <p:spPr>
            <a:xfrm>
              <a:off x="2855741" y="1257821"/>
              <a:ext cx="1181686" cy="1181686"/>
            </a:xfrm>
            <a:prstGeom prst="ellipse">
              <a:avLst/>
            </a:prstGeom>
            <a:solidFill>
              <a:srgbClr val="3C6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/>
                <a:t>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205921-1103-FB72-D91B-D736540906AC}"/>
              </a:ext>
            </a:extLst>
          </p:cNvPr>
          <p:cNvSpPr txBox="1"/>
          <p:nvPr/>
        </p:nvSpPr>
        <p:spPr>
          <a:xfrm>
            <a:off x="6942028" y="4872855"/>
            <a:ext cx="2202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9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7F625EE-DEF3-463B-9A04-BC5EAEE2051F}"/>
              </a:ext>
            </a:extLst>
          </p:cNvPr>
          <p:cNvGrpSpPr/>
          <p:nvPr/>
        </p:nvGrpSpPr>
        <p:grpSpPr>
          <a:xfrm>
            <a:off x="2762603" y="1138336"/>
            <a:ext cx="2907839" cy="2167889"/>
            <a:chOff x="2954022" y="963843"/>
            <a:chExt cx="2907839" cy="216788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6EDF9EC-65B0-4E59-9C04-AD70C8A2D434}"/>
                </a:ext>
              </a:extLst>
            </p:cNvPr>
            <p:cNvGrpSpPr/>
            <p:nvPr/>
          </p:nvGrpSpPr>
          <p:grpSpPr>
            <a:xfrm>
              <a:off x="3100917" y="963843"/>
              <a:ext cx="2614050" cy="2167889"/>
              <a:chOff x="1726809" y="1257821"/>
              <a:chExt cx="3439550" cy="2802888"/>
            </a:xfrm>
          </p:grpSpPr>
          <p:sp>
            <p:nvSpPr>
              <p:cNvPr id="5" name="Retângulo Arredondado 1">
                <a:extLst>
                  <a:ext uri="{FF2B5EF4-FFF2-40B4-BE49-F238E27FC236}">
                    <a16:creationId xmlns:a16="http://schemas.microsoft.com/office/drawing/2014/main" id="{5C20A3BC-8903-4364-A8BB-54154445E59A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FC2F4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C20AC30-9499-47B1-A7AA-452422FD85C4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9FC2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/>
                  <a:t>1</a:t>
                </a: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48B4586-4CC9-4CE7-97B6-099474A43847}"/>
                </a:ext>
              </a:extLst>
            </p:cNvPr>
            <p:cNvSpPr txBox="1"/>
            <p:nvPr/>
          </p:nvSpPr>
          <p:spPr>
            <a:xfrm>
              <a:off x="2954022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pt-BR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38AB6E5-98D8-4BB4-827B-993154CFD294}"/>
              </a:ext>
            </a:extLst>
          </p:cNvPr>
          <p:cNvGrpSpPr/>
          <p:nvPr/>
        </p:nvGrpSpPr>
        <p:grpSpPr>
          <a:xfrm>
            <a:off x="6589300" y="1156127"/>
            <a:ext cx="2907839" cy="2167889"/>
            <a:chOff x="6517313" y="963842"/>
            <a:chExt cx="2907839" cy="216788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7BA6039-7EB8-4607-BEDD-1CD31F5F0B08}"/>
                </a:ext>
              </a:extLst>
            </p:cNvPr>
            <p:cNvGrpSpPr/>
            <p:nvPr/>
          </p:nvGrpSpPr>
          <p:grpSpPr>
            <a:xfrm>
              <a:off x="6656916" y="963842"/>
              <a:ext cx="2614050" cy="2167889"/>
              <a:chOff x="1726809" y="1257821"/>
              <a:chExt cx="3439550" cy="2802888"/>
            </a:xfrm>
          </p:grpSpPr>
          <p:sp>
            <p:nvSpPr>
              <p:cNvPr id="8" name="Retângulo Arredondado 1">
                <a:extLst>
                  <a:ext uri="{FF2B5EF4-FFF2-40B4-BE49-F238E27FC236}">
                    <a16:creationId xmlns:a16="http://schemas.microsoft.com/office/drawing/2014/main" id="{73E5ECCD-B564-4E76-BC2A-678645CA1D36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596F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ECA885-AEC7-4E15-B9ED-445A36402B61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596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2</a:t>
                </a:r>
                <a:endParaRPr lang="pt-BR" sz="3200"/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EA535EB-D09D-4665-A36A-8737DE8CAC58}"/>
                </a:ext>
              </a:extLst>
            </p:cNvPr>
            <p:cNvSpPr txBox="1"/>
            <p:nvPr/>
          </p:nvSpPr>
          <p:spPr>
            <a:xfrm>
              <a:off x="6517313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Tasks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927ED8-CCC5-46EB-96FF-F3131F5C83CD}"/>
              </a:ext>
            </a:extLst>
          </p:cNvPr>
          <p:cNvGrpSpPr/>
          <p:nvPr/>
        </p:nvGrpSpPr>
        <p:grpSpPr>
          <a:xfrm>
            <a:off x="2909497" y="3639264"/>
            <a:ext cx="2614050" cy="2167889"/>
            <a:chOff x="10101380" y="924834"/>
            <a:chExt cx="2614050" cy="216788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C3327A2-9F8F-4BF4-BAA2-7DE44B068F78}"/>
                </a:ext>
              </a:extLst>
            </p:cNvPr>
            <p:cNvGrpSpPr/>
            <p:nvPr/>
          </p:nvGrpSpPr>
          <p:grpSpPr>
            <a:xfrm>
              <a:off x="10101380" y="924834"/>
              <a:ext cx="2614050" cy="2167889"/>
              <a:chOff x="1726809" y="1257821"/>
              <a:chExt cx="3439550" cy="2802888"/>
            </a:xfrm>
          </p:grpSpPr>
          <p:sp>
            <p:nvSpPr>
              <p:cNvPr id="11" name="Retângulo Arredondado 1">
                <a:extLst>
                  <a:ext uri="{FF2B5EF4-FFF2-40B4-BE49-F238E27FC236}">
                    <a16:creationId xmlns:a16="http://schemas.microsoft.com/office/drawing/2014/main" id="{4FCF5E6B-28A8-46AB-8BA4-382031EAA5E9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A88C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06DF72A-18A5-4721-95BF-56B4840ED357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A88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3</a:t>
                </a:r>
                <a:endParaRPr lang="pt-BR" sz="320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827C448-A077-4C5E-B3A5-707B5765FA3F}"/>
                </a:ext>
              </a:extLst>
            </p:cNvPr>
            <p:cNvSpPr txBox="1"/>
            <p:nvPr/>
          </p:nvSpPr>
          <p:spPr>
            <a:xfrm>
              <a:off x="10133548" y="2158425"/>
              <a:ext cx="25818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Visualizations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C40E01-3E5B-4E72-8CFF-B3D950DBC31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DF8B22-94DE-4D4E-AD27-166A41123B4A}"/>
              </a:ext>
            </a:extLst>
          </p:cNvPr>
          <p:cNvSpPr/>
          <p:nvPr/>
        </p:nvSpPr>
        <p:spPr>
          <a:xfrm>
            <a:off x="-97660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7497312-5601-4A36-B44C-30D2EAF036E2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D31A-DEB0-48BE-BEEE-BDA48959CAC0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244BF64-8B01-4287-9B2B-69AB2A25F8E0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21">
            <a:extLst>
              <a:ext uri="{FF2B5EF4-FFF2-40B4-BE49-F238E27FC236}">
                <a16:creationId xmlns:a16="http://schemas.microsoft.com/office/drawing/2014/main" id="{40EC5D99-E8D0-43DE-8E53-88FCE24F7857}"/>
              </a:ext>
            </a:extLst>
          </p:cNvPr>
          <p:cNvSpPr/>
          <p:nvPr/>
        </p:nvSpPr>
        <p:spPr>
          <a:xfrm rot="16200000">
            <a:off x="-668401" y="-76151"/>
            <a:ext cx="2040173" cy="152306"/>
          </a:xfrm>
          <a:prstGeom prst="round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10">
            <a:extLst>
              <a:ext uri="{FF2B5EF4-FFF2-40B4-BE49-F238E27FC236}">
                <a16:creationId xmlns:a16="http://schemas.microsoft.com/office/drawing/2014/main" id="{38DC159E-EDF1-489E-9701-F544C5E926D2}"/>
              </a:ext>
            </a:extLst>
          </p:cNvPr>
          <p:cNvSpPr txBox="1"/>
          <p:nvPr/>
        </p:nvSpPr>
        <p:spPr>
          <a:xfrm>
            <a:off x="518133" y="196032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Overlook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0BFCFD-9A6A-47CB-8FAE-AEC3593B7AA2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30">
            <a:extLst>
              <a:ext uri="{FF2B5EF4-FFF2-40B4-BE49-F238E27FC236}">
                <a16:creationId xmlns:a16="http://schemas.microsoft.com/office/drawing/2014/main" id="{A1FB995D-7327-5E3B-2AF1-2F86BC13F547}"/>
              </a:ext>
            </a:extLst>
          </p:cNvPr>
          <p:cNvGrpSpPr/>
          <p:nvPr/>
        </p:nvGrpSpPr>
        <p:grpSpPr>
          <a:xfrm>
            <a:off x="6736194" y="3639264"/>
            <a:ext cx="2614050" cy="2167889"/>
            <a:chOff x="1726809" y="1257821"/>
            <a:chExt cx="3439550" cy="2802888"/>
          </a:xfrm>
        </p:grpSpPr>
        <p:sp>
          <p:nvSpPr>
            <p:cNvPr id="3" name="Retângulo Arredondado 1">
              <a:extLst>
                <a:ext uri="{FF2B5EF4-FFF2-40B4-BE49-F238E27FC236}">
                  <a16:creationId xmlns:a16="http://schemas.microsoft.com/office/drawing/2014/main" id="{2D213ED5-B49C-2D1D-CA99-62F9618C9891}"/>
                </a:ext>
              </a:extLst>
            </p:cNvPr>
            <p:cNvSpPr/>
            <p:nvPr/>
          </p:nvSpPr>
          <p:spPr>
            <a:xfrm>
              <a:off x="1726809" y="1880217"/>
              <a:ext cx="3439550" cy="21804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6DA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33">
              <a:extLst>
                <a:ext uri="{FF2B5EF4-FFF2-40B4-BE49-F238E27FC236}">
                  <a16:creationId xmlns:a16="http://schemas.microsoft.com/office/drawing/2014/main" id="{D308D2B5-D9C3-EAFA-61B2-692047452964}"/>
                </a:ext>
              </a:extLst>
            </p:cNvPr>
            <p:cNvSpPr/>
            <p:nvPr/>
          </p:nvSpPr>
          <p:spPr>
            <a:xfrm>
              <a:off x="2855741" y="1257821"/>
              <a:ext cx="1181686" cy="1181686"/>
            </a:xfrm>
            <a:prstGeom prst="ellipse">
              <a:avLst/>
            </a:prstGeom>
            <a:solidFill>
              <a:srgbClr val="3C6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/>
                <a:t>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205921-1103-FB72-D91B-D736540906AC}"/>
              </a:ext>
            </a:extLst>
          </p:cNvPr>
          <p:cNvSpPr txBox="1"/>
          <p:nvPr/>
        </p:nvSpPr>
        <p:spPr>
          <a:xfrm>
            <a:off x="6942028" y="4872855"/>
            <a:ext cx="2202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6B6AA16-57AD-0F4E-19F0-226E52EB4B46}"/>
              </a:ext>
            </a:extLst>
          </p:cNvPr>
          <p:cNvSpPr/>
          <p:nvPr/>
        </p:nvSpPr>
        <p:spPr>
          <a:xfrm>
            <a:off x="6447453" y="842362"/>
            <a:ext cx="3517641" cy="530651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7">
            <a:extLst>
              <a:ext uri="{FF2B5EF4-FFF2-40B4-BE49-F238E27FC236}">
                <a16:creationId xmlns:a16="http://schemas.microsoft.com/office/drawing/2014/main" id="{2B1D8FE8-2C06-1588-3D1D-E358E447958A}"/>
              </a:ext>
            </a:extLst>
          </p:cNvPr>
          <p:cNvSpPr/>
          <p:nvPr/>
        </p:nvSpPr>
        <p:spPr>
          <a:xfrm>
            <a:off x="2449518" y="3551776"/>
            <a:ext cx="3517641" cy="2407704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6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7">
            <a:extLst>
              <a:ext uri="{FF2B5EF4-FFF2-40B4-BE49-F238E27FC236}">
                <a16:creationId xmlns:a16="http://schemas.microsoft.com/office/drawing/2014/main" id="{A0084EE5-946D-99DC-B4ED-77F6870B8037}"/>
              </a:ext>
            </a:extLst>
          </p:cNvPr>
          <p:cNvSpPr/>
          <p:nvPr/>
        </p:nvSpPr>
        <p:spPr>
          <a:xfrm>
            <a:off x="3072584" y="6005105"/>
            <a:ext cx="9119415" cy="121717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5F579F5B-5048-B7EB-34E3-80232C977ACC}"/>
              </a:ext>
            </a:extLst>
          </p:cNvPr>
          <p:cNvSpPr txBox="1"/>
          <p:nvPr/>
        </p:nvSpPr>
        <p:spPr>
          <a:xfrm>
            <a:off x="841983" y="113181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endParaRPr lang="pt-BR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aixaDeTexto 10">
            <a:extLst>
              <a:ext uri="{FF2B5EF4-FFF2-40B4-BE49-F238E27FC236}">
                <a16:creationId xmlns:a16="http://schemas.microsoft.com/office/drawing/2014/main" id="{64139A65-9515-1D44-2B0E-6373DA9CE9B1}"/>
              </a:ext>
            </a:extLst>
          </p:cNvPr>
          <p:cNvSpPr txBox="1"/>
          <p:nvPr/>
        </p:nvSpPr>
        <p:spPr>
          <a:xfrm>
            <a:off x="620243" y="2508606"/>
            <a:ext cx="3853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Interactions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among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58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living in a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fraternity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a West Virginia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College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052" name="Picture 4" descr="The call to abolish Greek life is coming from fraternity and sorority  members - Vox">
            <a:extLst>
              <a:ext uri="{FF2B5EF4-FFF2-40B4-BE49-F238E27FC236}">
                <a16:creationId xmlns:a16="http://schemas.microsoft.com/office/drawing/2014/main" id="{BEE2B86B-4668-3E87-5F24-40EB0919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03" y="1023209"/>
            <a:ext cx="6987660" cy="465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5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7">
            <a:extLst>
              <a:ext uri="{FF2B5EF4-FFF2-40B4-BE49-F238E27FC236}">
                <a16:creationId xmlns:a16="http://schemas.microsoft.com/office/drawing/2014/main" id="{A0084EE5-946D-99DC-B4ED-77F6870B8037}"/>
              </a:ext>
            </a:extLst>
          </p:cNvPr>
          <p:cNvSpPr/>
          <p:nvPr/>
        </p:nvSpPr>
        <p:spPr>
          <a:xfrm>
            <a:off x="3072584" y="6005105"/>
            <a:ext cx="9119415" cy="121717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5F579F5B-5048-B7EB-34E3-80232C977ACC}"/>
              </a:ext>
            </a:extLst>
          </p:cNvPr>
          <p:cNvSpPr txBox="1"/>
          <p:nvPr/>
        </p:nvSpPr>
        <p:spPr>
          <a:xfrm>
            <a:off x="841983" y="113181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endParaRPr lang="pt-BR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Agrupar 30">
            <a:extLst>
              <a:ext uri="{FF2B5EF4-FFF2-40B4-BE49-F238E27FC236}">
                <a16:creationId xmlns:a16="http://schemas.microsoft.com/office/drawing/2014/main" id="{F0F550CB-E978-2076-7E7E-4E298C8EE487}"/>
              </a:ext>
            </a:extLst>
          </p:cNvPr>
          <p:cNvGrpSpPr/>
          <p:nvPr/>
        </p:nvGrpSpPr>
        <p:grpSpPr>
          <a:xfrm>
            <a:off x="2716967" y="3163948"/>
            <a:ext cx="3223538" cy="599962"/>
            <a:chOff x="1317170" y="2231221"/>
            <a:chExt cx="3434080" cy="774495"/>
          </a:xfrm>
        </p:grpSpPr>
        <p:sp>
          <p:nvSpPr>
            <p:cNvPr id="9" name="Retângulo 34">
              <a:extLst>
                <a:ext uri="{FF2B5EF4-FFF2-40B4-BE49-F238E27FC236}">
                  <a16:creationId xmlns:a16="http://schemas.microsoft.com/office/drawing/2014/main" id="{2DACE70B-6032-DD94-5EAF-5AABAA663090}"/>
                </a:ext>
              </a:extLst>
            </p:cNvPr>
            <p:cNvSpPr/>
            <p:nvPr/>
          </p:nvSpPr>
          <p:spPr>
            <a:xfrm>
              <a:off x="1317170" y="2233344"/>
              <a:ext cx="3434080" cy="77237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: Pentágono 35">
              <a:extLst>
                <a:ext uri="{FF2B5EF4-FFF2-40B4-BE49-F238E27FC236}">
                  <a16:creationId xmlns:a16="http://schemas.microsoft.com/office/drawing/2014/main" id="{B2C8FD4F-1712-4FBF-7475-6AAEC917DB00}"/>
                </a:ext>
              </a:extLst>
            </p:cNvPr>
            <p:cNvSpPr/>
            <p:nvPr/>
          </p:nvSpPr>
          <p:spPr>
            <a:xfrm rot="10800000">
              <a:off x="3442205" y="2231221"/>
              <a:ext cx="1309045" cy="772372"/>
            </a:xfrm>
            <a:prstGeom prst="homePlate">
              <a:avLst/>
            </a:prstGeom>
            <a:solidFill>
              <a:srgbClr val="5596F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64">
            <a:extLst>
              <a:ext uri="{FF2B5EF4-FFF2-40B4-BE49-F238E27FC236}">
                <a16:creationId xmlns:a16="http://schemas.microsoft.com/office/drawing/2014/main" id="{E06F8BA7-A592-35DB-A277-CFF233DFAC2F}"/>
              </a:ext>
            </a:extLst>
          </p:cNvPr>
          <p:cNvGrpSpPr/>
          <p:nvPr/>
        </p:nvGrpSpPr>
        <p:grpSpPr>
          <a:xfrm>
            <a:off x="2718848" y="3163949"/>
            <a:ext cx="3228160" cy="599960"/>
            <a:chOff x="2639240" y="1834501"/>
            <a:chExt cx="3228160" cy="5999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E4CCB8-57D9-D778-AC5F-E4BFFC9D97D4}"/>
                </a:ext>
              </a:extLst>
            </p:cNvPr>
            <p:cNvGrpSpPr/>
            <p:nvPr/>
          </p:nvGrpSpPr>
          <p:grpSpPr>
            <a:xfrm>
              <a:off x="2643862" y="1834501"/>
              <a:ext cx="3223538" cy="599960"/>
              <a:chOff x="2643862" y="1836567"/>
              <a:chExt cx="3223538" cy="599960"/>
            </a:xfrm>
          </p:grpSpPr>
          <p:sp>
            <p:nvSpPr>
              <p:cNvPr id="32" name="Retângulo 34">
                <a:extLst>
                  <a:ext uri="{FF2B5EF4-FFF2-40B4-BE49-F238E27FC236}">
                    <a16:creationId xmlns:a16="http://schemas.microsoft.com/office/drawing/2014/main" id="{8088EFCE-84FD-D3A2-2B94-FFA2DB611EBC}"/>
                  </a:ext>
                </a:extLst>
              </p:cNvPr>
              <p:cNvSpPr/>
              <p:nvPr/>
            </p:nvSpPr>
            <p:spPr>
              <a:xfrm>
                <a:off x="2643862" y="1838211"/>
                <a:ext cx="3223538" cy="5983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Seta: Pentágono 35">
                <a:extLst>
                  <a:ext uri="{FF2B5EF4-FFF2-40B4-BE49-F238E27FC236}">
                    <a16:creationId xmlns:a16="http://schemas.microsoft.com/office/drawing/2014/main" id="{DB763AD5-3693-03B2-1828-C93DC9642826}"/>
                  </a:ext>
                </a:extLst>
              </p:cNvPr>
              <p:cNvSpPr/>
              <p:nvPr/>
            </p:nvSpPr>
            <p:spPr>
              <a:xfrm rot="10800000">
                <a:off x="4768896" y="1836567"/>
                <a:ext cx="1098504" cy="598316"/>
              </a:xfrm>
              <a:prstGeom prst="homePlate">
                <a:avLst/>
              </a:prstGeom>
              <a:solidFill>
                <a:srgbClr val="5596F2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CaixaDeTexto 36">
              <a:extLst>
                <a:ext uri="{FF2B5EF4-FFF2-40B4-BE49-F238E27FC236}">
                  <a16:creationId xmlns:a16="http://schemas.microsoft.com/office/drawing/2014/main" id="{D8C918C3-6100-5C07-DB46-A21E00113BB4}"/>
                </a:ext>
              </a:extLst>
            </p:cNvPr>
            <p:cNvSpPr txBox="1"/>
            <p:nvPr/>
          </p:nvSpPr>
          <p:spPr>
            <a:xfrm>
              <a:off x="2639240" y="1872049"/>
              <a:ext cx="2242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Symmetric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valued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matrix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Agrupar 79">
            <a:extLst>
              <a:ext uri="{FF2B5EF4-FFF2-40B4-BE49-F238E27FC236}">
                <a16:creationId xmlns:a16="http://schemas.microsoft.com/office/drawing/2014/main" id="{9B3352BE-2696-15D9-7F2D-B9E3B68B7006}"/>
              </a:ext>
            </a:extLst>
          </p:cNvPr>
          <p:cNvGrpSpPr/>
          <p:nvPr/>
        </p:nvGrpSpPr>
        <p:grpSpPr>
          <a:xfrm>
            <a:off x="2721633" y="3910103"/>
            <a:ext cx="3223538" cy="599959"/>
            <a:chOff x="2650408" y="2615486"/>
            <a:chExt cx="3223538" cy="599959"/>
          </a:xfrm>
        </p:grpSpPr>
        <p:sp>
          <p:nvSpPr>
            <p:cNvPr id="35" name="Retângulo 40">
              <a:extLst>
                <a:ext uri="{FF2B5EF4-FFF2-40B4-BE49-F238E27FC236}">
                  <a16:creationId xmlns:a16="http://schemas.microsoft.com/office/drawing/2014/main" id="{14A73D9C-07A2-53F3-B86E-28A3A2C80B1C}"/>
                </a:ext>
              </a:extLst>
            </p:cNvPr>
            <p:cNvSpPr/>
            <p:nvPr/>
          </p:nvSpPr>
          <p:spPr>
            <a:xfrm>
              <a:off x="2650408" y="2617131"/>
              <a:ext cx="3223538" cy="5983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entágono 41">
              <a:extLst>
                <a:ext uri="{FF2B5EF4-FFF2-40B4-BE49-F238E27FC236}">
                  <a16:creationId xmlns:a16="http://schemas.microsoft.com/office/drawing/2014/main" id="{FA0D1F29-64EB-1AEF-9F36-EDFE82162675}"/>
                </a:ext>
              </a:extLst>
            </p:cNvPr>
            <p:cNvSpPr/>
            <p:nvPr/>
          </p:nvSpPr>
          <p:spPr>
            <a:xfrm rot="10800000">
              <a:off x="4775442" y="2615486"/>
              <a:ext cx="1098504" cy="598314"/>
            </a:xfrm>
            <a:prstGeom prst="homePlate">
              <a:avLst/>
            </a:prstGeom>
            <a:solidFill>
              <a:srgbClr val="5596F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42">
              <a:extLst>
                <a:ext uri="{FF2B5EF4-FFF2-40B4-BE49-F238E27FC236}">
                  <a16:creationId xmlns:a16="http://schemas.microsoft.com/office/drawing/2014/main" id="{9C9E0E58-DEA2-2AF9-D3C8-7C2A2EA72167}"/>
                </a:ext>
              </a:extLst>
            </p:cNvPr>
            <p:cNvSpPr txBox="1"/>
            <p:nvPr/>
          </p:nvSpPr>
          <p:spPr>
            <a:xfrm>
              <a:off x="2659739" y="2653855"/>
              <a:ext cx="2255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represents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frequency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of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interaction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Agrupar 32">
            <a:extLst>
              <a:ext uri="{FF2B5EF4-FFF2-40B4-BE49-F238E27FC236}">
                <a16:creationId xmlns:a16="http://schemas.microsoft.com/office/drawing/2014/main" id="{1FEE2B55-750A-B9BA-734B-36A368F91C53}"/>
              </a:ext>
            </a:extLst>
          </p:cNvPr>
          <p:cNvGrpSpPr/>
          <p:nvPr/>
        </p:nvGrpSpPr>
        <p:grpSpPr>
          <a:xfrm>
            <a:off x="2720454" y="2428518"/>
            <a:ext cx="3223538" cy="601469"/>
            <a:chOff x="1317170" y="1031464"/>
            <a:chExt cx="3223538" cy="601469"/>
          </a:xfrm>
        </p:grpSpPr>
        <p:sp>
          <p:nvSpPr>
            <p:cNvPr id="62" name="Retângulo 1">
              <a:extLst>
                <a:ext uri="{FF2B5EF4-FFF2-40B4-BE49-F238E27FC236}">
                  <a16:creationId xmlns:a16="http://schemas.microsoft.com/office/drawing/2014/main" id="{0E42266F-CDF2-61BC-038D-3DA1C3D0D07B}"/>
                </a:ext>
              </a:extLst>
            </p:cNvPr>
            <p:cNvSpPr/>
            <p:nvPr/>
          </p:nvSpPr>
          <p:spPr>
            <a:xfrm>
              <a:off x="1317170" y="1034619"/>
              <a:ext cx="3223538" cy="5983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Pentágono 14">
              <a:extLst>
                <a:ext uri="{FF2B5EF4-FFF2-40B4-BE49-F238E27FC236}">
                  <a16:creationId xmlns:a16="http://schemas.microsoft.com/office/drawing/2014/main" id="{9FAF8A70-0F18-3212-5161-831A322D8A42}"/>
                </a:ext>
              </a:extLst>
            </p:cNvPr>
            <p:cNvSpPr/>
            <p:nvPr/>
          </p:nvSpPr>
          <p:spPr>
            <a:xfrm rot="10800000">
              <a:off x="3442204" y="1031464"/>
              <a:ext cx="1098504" cy="600596"/>
            </a:xfrm>
            <a:prstGeom prst="homePlate">
              <a:avLst/>
            </a:prstGeom>
            <a:solidFill>
              <a:srgbClr val="5596F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4" name="CaixaDeTexto 37">
              <a:extLst>
                <a:ext uri="{FF2B5EF4-FFF2-40B4-BE49-F238E27FC236}">
                  <a16:creationId xmlns:a16="http://schemas.microsoft.com/office/drawing/2014/main" id="{F4E71E36-E1ED-2073-63C3-0065B3527E6F}"/>
                </a:ext>
              </a:extLst>
            </p:cNvPr>
            <p:cNvSpPr txBox="1"/>
            <p:nvPr/>
          </p:nvSpPr>
          <p:spPr>
            <a:xfrm>
              <a:off x="1341815" y="1059714"/>
              <a:ext cx="2403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Observed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interactions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every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15 min, 21h/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882945C-8798-A657-E272-17D7B74766AF}"/>
              </a:ext>
            </a:extLst>
          </p:cNvPr>
          <p:cNvGrpSpPr/>
          <p:nvPr/>
        </p:nvGrpSpPr>
        <p:grpSpPr>
          <a:xfrm>
            <a:off x="6320947" y="3909784"/>
            <a:ext cx="3223538" cy="600596"/>
            <a:chOff x="6233852" y="2592505"/>
            <a:chExt cx="3223538" cy="600596"/>
          </a:xfrm>
        </p:grpSpPr>
        <p:sp>
          <p:nvSpPr>
            <p:cNvPr id="1027" name="Retângulo 81">
              <a:extLst>
                <a:ext uri="{FF2B5EF4-FFF2-40B4-BE49-F238E27FC236}">
                  <a16:creationId xmlns:a16="http://schemas.microsoft.com/office/drawing/2014/main" id="{734475FE-9345-2C0D-91DA-66B678C8B2BF}"/>
                </a:ext>
              </a:extLst>
            </p:cNvPr>
            <p:cNvSpPr/>
            <p:nvPr/>
          </p:nvSpPr>
          <p:spPr>
            <a:xfrm flipH="1">
              <a:off x="6233852" y="2593646"/>
              <a:ext cx="3223538" cy="5983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Seta: Pentágono 82">
              <a:extLst>
                <a:ext uri="{FF2B5EF4-FFF2-40B4-BE49-F238E27FC236}">
                  <a16:creationId xmlns:a16="http://schemas.microsoft.com/office/drawing/2014/main" id="{F546E19D-807A-FEC5-28C5-92288EC99692}"/>
                </a:ext>
              </a:extLst>
            </p:cNvPr>
            <p:cNvSpPr/>
            <p:nvPr/>
          </p:nvSpPr>
          <p:spPr>
            <a:xfrm rot="10800000" flipH="1">
              <a:off x="6233852" y="2592505"/>
              <a:ext cx="1098504" cy="600596"/>
            </a:xfrm>
            <a:prstGeom prst="homePlate">
              <a:avLst/>
            </a:prstGeom>
            <a:solidFill>
              <a:srgbClr val="29497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1" name="CaixaDeTexto 83">
              <a:extLst>
                <a:ext uri="{FF2B5EF4-FFF2-40B4-BE49-F238E27FC236}">
                  <a16:creationId xmlns:a16="http://schemas.microsoft.com/office/drawing/2014/main" id="{FB342D83-F602-4C7E-460D-5B0C1C0EDCC7}"/>
                </a:ext>
              </a:extLst>
            </p:cNvPr>
            <p:cNvSpPr txBox="1"/>
            <p:nvPr/>
          </p:nvSpPr>
          <p:spPr>
            <a:xfrm flipH="1">
              <a:off x="7306962" y="2631193"/>
              <a:ext cx="2150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represents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rank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from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0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5</a:t>
              </a:r>
            </a:p>
          </p:txBody>
        </p:sp>
      </p:grpSp>
      <p:grpSp>
        <p:nvGrpSpPr>
          <p:cNvPr id="1032" name="Agrupar 85">
            <a:extLst>
              <a:ext uri="{FF2B5EF4-FFF2-40B4-BE49-F238E27FC236}">
                <a16:creationId xmlns:a16="http://schemas.microsoft.com/office/drawing/2014/main" id="{36CC0A6B-9976-E4B0-E8F8-0E43E583BB99}"/>
              </a:ext>
            </a:extLst>
          </p:cNvPr>
          <p:cNvGrpSpPr/>
          <p:nvPr/>
        </p:nvGrpSpPr>
        <p:grpSpPr>
          <a:xfrm>
            <a:off x="6320947" y="2428737"/>
            <a:ext cx="3236235" cy="601032"/>
            <a:chOff x="6233851" y="1120336"/>
            <a:chExt cx="3236235" cy="601032"/>
          </a:xfrm>
        </p:grpSpPr>
        <p:sp>
          <p:nvSpPr>
            <p:cNvPr id="1033" name="Retângulo 70">
              <a:extLst>
                <a:ext uri="{FF2B5EF4-FFF2-40B4-BE49-F238E27FC236}">
                  <a16:creationId xmlns:a16="http://schemas.microsoft.com/office/drawing/2014/main" id="{E1676674-4424-9D32-C8B2-A8894A698296}"/>
                </a:ext>
              </a:extLst>
            </p:cNvPr>
            <p:cNvSpPr/>
            <p:nvPr/>
          </p:nvSpPr>
          <p:spPr>
            <a:xfrm flipH="1">
              <a:off x="6233851" y="1123054"/>
              <a:ext cx="3223538" cy="5983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Seta: Pentágono 71">
              <a:extLst>
                <a:ext uri="{FF2B5EF4-FFF2-40B4-BE49-F238E27FC236}">
                  <a16:creationId xmlns:a16="http://schemas.microsoft.com/office/drawing/2014/main" id="{9595BC02-239B-A40F-F881-61B960D853A6}"/>
                </a:ext>
              </a:extLst>
            </p:cNvPr>
            <p:cNvSpPr/>
            <p:nvPr/>
          </p:nvSpPr>
          <p:spPr>
            <a:xfrm rot="10800000" flipH="1">
              <a:off x="6233852" y="1120336"/>
              <a:ext cx="1098504" cy="600596"/>
            </a:xfrm>
            <a:prstGeom prst="homePlate">
              <a:avLst/>
            </a:prstGeom>
            <a:solidFill>
              <a:srgbClr val="29497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5" name="CaixaDeTexto 72">
              <a:extLst>
                <a:ext uri="{FF2B5EF4-FFF2-40B4-BE49-F238E27FC236}">
                  <a16:creationId xmlns:a16="http://schemas.microsoft.com/office/drawing/2014/main" id="{F54E3A21-95BA-7F3F-5A2B-414B0F2ABAC1}"/>
                </a:ext>
              </a:extLst>
            </p:cNvPr>
            <p:cNvSpPr txBox="1"/>
            <p:nvPr/>
          </p:nvSpPr>
          <p:spPr>
            <a:xfrm flipH="1">
              <a:off x="7319659" y="1158105"/>
              <a:ext cx="2150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Self-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reported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interactions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7" name="Agrupar 86">
            <a:extLst>
              <a:ext uri="{FF2B5EF4-FFF2-40B4-BE49-F238E27FC236}">
                <a16:creationId xmlns:a16="http://schemas.microsoft.com/office/drawing/2014/main" id="{86C8EFAB-195E-F10B-8229-03E61CDFF9B9}"/>
              </a:ext>
            </a:extLst>
          </p:cNvPr>
          <p:cNvGrpSpPr/>
          <p:nvPr/>
        </p:nvGrpSpPr>
        <p:grpSpPr>
          <a:xfrm>
            <a:off x="6320947" y="3169197"/>
            <a:ext cx="3248931" cy="601469"/>
            <a:chOff x="6211880" y="1840993"/>
            <a:chExt cx="3248931" cy="601469"/>
          </a:xfrm>
        </p:grpSpPr>
        <p:sp>
          <p:nvSpPr>
            <p:cNvPr id="1038" name="Retângulo 76">
              <a:extLst>
                <a:ext uri="{FF2B5EF4-FFF2-40B4-BE49-F238E27FC236}">
                  <a16:creationId xmlns:a16="http://schemas.microsoft.com/office/drawing/2014/main" id="{36EBFA7C-4268-FBCB-4205-8E65E98ECDB4}"/>
                </a:ext>
              </a:extLst>
            </p:cNvPr>
            <p:cNvSpPr/>
            <p:nvPr/>
          </p:nvSpPr>
          <p:spPr>
            <a:xfrm flipH="1">
              <a:off x="6211880" y="1844148"/>
              <a:ext cx="3223538" cy="5983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Seta: Pentágono 77">
              <a:extLst>
                <a:ext uri="{FF2B5EF4-FFF2-40B4-BE49-F238E27FC236}">
                  <a16:creationId xmlns:a16="http://schemas.microsoft.com/office/drawing/2014/main" id="{E8A0BB56-D414-85F2-B972-A25601F965F6}"/>
                </a:ext>
              </a:extLst>
            </p:cNvPr>
            <p:cNvSpPr/>
            <p:nvPr/>
          </p:nvSpPr>
          <p:spPr>
            <a:xfrm rot="10800000" flipH="1">
              <a:off x="6211880" y="1840993"/>
              <a:ext cx="1098504" cy="600596"/>
            </a:xfrm>
            <a:prstGeom prst="homePlate">
              <a:avLst/>
            </a:prstGeom>
            <a:solidFill>
              <a:srgbClr val="29497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CaixaDeTexto 78">
              <a:extLst>
                <a:ext uri="{FF2B5EF4-FFF2-40B4-BE49-F238E27FC236}">
                  <a16:creationId xmlns:a16="http://schemas.microsoft.com/office/drawing/2014/main" id="{03A4984E-5E4C-FFCC-240D-D7064AA3A9D6}"/>
                </a:ext>
              </a:extLst>
            </p:cNvPr>
            <p:cNvSpPr txBox="1"/>
            <p:nvPr/>
          </p:nvSpPr>
          <p:spPr>
            <a:xfrm flipH="1">
              <a:off x="7310384" y="1900118"/>
              <a:ext cx="2150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Non-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symmetric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valued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matrix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3" name="CaixaDeTexto 10">
            <a:extLst>
              <a:ext uri="{FF2B5EF4-FFF2-40B4-BE49-F238E27FC236}">
                <a16:creationId xmlns:a16="http://schemas.microsoft.com/office/drawing/2014/main" id="{501D1361-4558-CC20-E1F7-2926BBF77FB1}"/>
              </a:ext>
            </a:extLst>
          </p:cNvPr>
          <p:cNvSpPr txBox="1"/>
          <p:nvPr/>
        </p:nvSpPr>
        <p:spPr>
          <a:xfrm>
            <a:off x="2947422" y="1951342"/>
            <a:ext cx="276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BEHAVIORAL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4" name="CaixaDeTexto 10">
            <a:extLst>
              <a:ext uri="{FF2B5EF4-FFF2-40B4-BE49-F238E27FC236}">
                <a16:creationId xmlns:a16="http://schemas.microsoft.com/office/drawing/2014/main" id="{E3BA51F1-345E-661F-DEAA-C0B22F1DE34B}"/>
              </a:ext>
            </a:extLst>
          </p:cNvPr>
          <p:cNvSpPr txBox="1"/>
          <p:nvPr/>
        </p:nvSpPr>
        <p:spPr>
          <a:xfrm>
            <a:off x="6551402" y="1951342"/>
            <a:ext cx="276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COGNITIVE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6" name="Picture 8" descr="138,400+ Mouth Icon Illustrations, Royalty-Free Vector Graphics &amp; Clip Art  - iStock | Open mouth icon, Word of mouth icon, Cover mouth icon">
            <a:extLst>
              <a:ext uri="{FF2B5EF4-FFF2-40B4-BE49-F238E27FC236}">
                <a16:creationId xmlns:a16="http://schemas.microsoft.com/office/drawing/2014/main" id="{7CFDDA4D-D346-AB3E-5382-6B4CBD83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0" y="2193938"/>
            <a:ext cx="2510437" cy="25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12" descr="Brain And Human Head Icon Stock Illustration - Download Image Now - Icon,  Head, Vector - iStock">
            <a:extLst>
              <a:ext uri="{FF2B5EF4-FFF2-40B4-BE49-F238E27FC236}">
                <a16:creationId xmlns:a16="http://schemas.microsoft.com/office/drawing/2014/main" id="{68BC1646-EB20-C0C0-0B0F-EC55BC3E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98" y="2342057"/>
            <a:ext cx="2301772" cy="21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CaixaDeTexto 10">
            <a:extLst>
              <a:ext uri="{FF2B5EF4-FFF2-40B4-BE49-F238E27FC236}">
                <a16:creationId xmlns:a16="http://schemas.microsoft.com/office/drawing/2014/main" id="{67B3A936-6958-ABB9-DDFA-3F3CA1422510}"/>
              </a:ext>
            </a:extLst>
          </p:cNvPr>
          <p:cNvSpPr txBox="1"/>
          <p:nvPr/>
        </p:nvSpPr>
        <p:spPr>
          <a:xfrm>
            <a:off x="2227997" y="4694100"/>
            <a:ext cx="4214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Undirected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edge-weighted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social network</a:t>
            </a:r>
          </a:p>
        </p:txBody>
      </p:sp>
    </p:spTree>
    <p:extLst>
      <p:ext uri="{BB962C8B-B14F-4D97-AF65-F5344CB8AC3E}">
        <p14:creationId xmlns:p14="http://schemas.microsoft.com/office/powerpoint/2010/main" val="17473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7F625EE-DEF3-463B-9A04-BC5EAEE2051F}"/>
              </a:ext>
            </a:extLst>
          </p:cNvPr>
          <p:cNvGrpSpPr/>
          <p:nvPr/>
        </p:nvGrpSpPr>
        <p:grpSpPr>
          <a:xfrm>
            <a:off x="2762603" y="1138336"/>
            <a:ext cx="2907839" cy="2167889"/>
            <a:chOff x="2954022" y="963843"/>
            <a:chExt cx="2907839" cy="216788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6EDF9EC-65B0-4E59-9C04-AD70C8A2D434}"/>
                </a:ext>
              </a:extLst>
            </p:cNvPr>
            <p:cNvGrpSpPr/>
            <p:nvPr/>
          </p:nvGrpSpPr>
          <p:grpSpPr>
            <a:xfrm>
              <a:off x="3100917" y="963843"/>
              <a:ext cx="2614050" cy="2167889"/>
              <a:chOff x="1726809" y="1257821"/>
              <a:chExt cx="3439550" cy="2802888"/>
            </a:xfrm>
          </p:grpSpPr>
          <p:sp>
            <p:nvSpPr>
              <p:cNvPr id="5" name="Retângulo Arredondado 1">
                <a:extLst>
                  <a:ext uri="{FF2B5EF4-FFF2-40B4-BE49-F238E27FC236}">
                    <a16:creationId xmlns:a16="http://schemas.microsoft.com/office/drawing/2014/main" id="{5C20A3BC-8903-4364-A8BB-54154445E59A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FC2F4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C20AC30-9499-47B1-A7AA-452422FD85C4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9FC2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/>
                  <a:t>1</a:t>
                </a: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48B4586-4CC9-4CE7-97B6-099474A43847}"/>
                </a:ext>
              </a:extLst>
            </p:cNvPr>
            <p:cNvSpPr txBox="1"/>
            <p:nvPr/>
          </p:nvSpPr>
          <p:spPr>
            <a:xfrm>
              <a:off x="2954022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pt-BR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38AB6E5-98D8-4BB4-827B-993154CFD294}"/>
              </a:ext>
            </a:extLst>
          </p:cNvPr>
          <p:cNvGrpSpPr/>
          <p:nvPr/>
        </p:nvGrpSpPr>
        <p:grpSpPr>
          <a:xfrm>
            <a:off x="6589300" y="1156127"/>
            <a:ext cx="2907839" cy="2167889"/>
            <a:chOff x="6517313" y="963842"/>
            <a:chExt cx="2907839" cy="216788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7BA6039-7EB8-4607-BEDD-1CD31F5F0B08}"/>
                </a:ext>
              </a:extLst>
            </p:cNvPr>
            <p:cNvGrpSpPr/>
            <p:nvPr/>
          </p:nvGrpSpPr>
          <p:grpSpPr>
            <a:xfrm>
              <a:off x="6656916" y="963842"/>
              <a:ext cx="2614050" cy="2167889"/>
              <a:chOff x="1726809" y="1257821"/>
              <a:chExt cx="3439550" cy="2802888"/>
            </a:xfrm>
          </p:grpSpPr>
          <p:sp>
            <p:nvSpPr>
              <p:cNvPr id="8" name="Retângulo Arredondado 1">
                <a:extLst>
                  <a:ext uri="{FF2B5EF4-FFF2-40B4-BE49-F238E27FC236}">
                    <a16:creationId xmlns:a16="http://schemas.microsoft.com/office/drawing/2014/main" id="{73E5ECCD-B564-4E76-BC2A-678645CA1D36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596F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ECA885-AEC7-4E15-B9ED-445A36402B61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596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2</a:t>
                </a:r>
                <a:endParaRPr lang="pt-BR" sz="3200"/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EA535EB-D09D-4665-A36A-8737DE8CAC58}"/>
                </a:ext>
              </a:extLst>
            </p:cNvPr>
            <p:cNvSpPr txBox="1"/>
            <p:nvPr/>
          </p:nvSpPr>
          <p:spPr>
            <a:xfrm>
              <a:off x="6517313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Tasks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927ED8-CCC5-46EB-96FF-F3131F5C83CD}"/>
              </a:ext>
            </a:extLst>
          </p:cNvPr>
          <p:cNvGrpSpPr/>
          <p:nvPr/>
        </p:nvGrpSpPr>
        <p:grpSpPr>
          <a:xfrm>
            <a:off x="2909497" y="3639264"/>
            <a:ext cx="2614050" cy="2167889"/>
            <a:chOff x="10101380" y="924834"/>
            <a:chExt cx="2614050" cy="216788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C3327A2-9F8F-4BF4-BAA2-7DE44B068F78}"/>
                </a:ext>
              </a:extLst>
            </p:cNvPr>
            <p:cNvGrpSpPr/>
            <p:nvPr/>
          </p:nvGrpSpPr>
          <p:grpSpPr>
            <a:xfrm>
              <a:off x="10101380" y="924834"/>
              <a:ext cx="2614050" cy="2167889"/>
              <a:chOff x="1726809" y="1257821"/>
              <a:chExt cx="3439550" cy="2802888"/>
            </a:xfrm>
          </p:grpSpPr>
          <p:sp>
            <p:nvSpPr>
              <p:cNvPr id="11" name="Retângulo Arredondado 1">
                <a:extLst>
                  <a:ext uri="{FF2B5EF4-FFF2-40B4-BE49-F238E27FC236}">
                    <a16:creationId xmlns:a16="http://schemas.microsoft.com/office/drawing/2014/main" id="{4FCF5E6B-28A8-46AB-8BA4-382031EAA5E9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A88C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06DF72A-18A5-4721-95BF-56B4840ED357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A88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3</a:t>
                </a:r>
                <a:endParaRPr lang="pt-BR" sz="320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827C448-A077-4C5E-B3A5-707B5765FA3F}"/>
                </a:ext>
              </a:extLst>
            </p:cNvPr>
            <p:cNvSpPr txBox="1"/>
            <p:nvPr/>
          </p:nvSpPr>
          <p:spPr>
            <a:xfrm>
              <a:off x="10133548" y="2158425"/>
              <a:ext cx="25818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Visualizations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C40E01-3E5B-4E72-8CFF-B3D950DBC31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DF8B22-94DE-4D4E-AD27-166A41123B4A}"/>
              </a:ext>
            </a:extLst>
          </p:cNvPr>
          <p:cNvSpPr/>
          <p:nvPr/>
        </p:nvSpPr>
        <p:spPr>
          <a:xfrm>
            <a:off x="-97660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7497312-5601-4A36-B44C-30D2EAF036E2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D31A-DEB0-48BE-BEEE-BDA48959CAC0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244BF64-8B01-4287-9B2B-69AB2A25F8E0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21">
            <a:extLst>
              <a:ext uri="{FF2B5EF4-FFF2-40B4-BE49-F238E27FC236}">
                <a16:creationId xmlns:a16="http://schemas.microsoft.com/office/drawing/2014/main" id="{40EC5D99-E8D0-43DE-8E53-88FCE24F7857}"/>
              </a:ext>
            </a:extLst>
          </p:cNvPr>
          <p:cNvSpPr/>
          <p:nvPr/>
        </p:nvSpPr>
        <p:spPr>
          <a:xfrm rot="16200000">
            <a:off x="-668401" y="-76151"/>
            <a:ext cx="2040173" cy="152306"/>
          </a:xfrm>
          <a:prstGeom prst="round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10">
            <a:extLst>
              <a:ext uri="{FF2B5EF4-FFF2-40B4-BE49-F238E27FC236}">
                <a16:creationId xmlns:a16="http://schemas.microsoft.com/office/drawing/2014/main" id="{38DC159E-EDF1-489E-9701-F544C5E926D2}"/>
              </a:ext>
            </a:extLst>
          </p:cNvPr>
          <p:cNvSpPr txBox="1"/>
          <p:nvPr/>
        </p:nvSpPr>
        <p:spPr>
          <a:xfrm>
            <a:off x="518133" y="196032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Overlook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0BFCFD-9A6A-47CB-8FAE-AEC3593B7AA2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30">
            <a:extLst>
              <a:ext uri="{FF2B5EF4-FFF2-40B4-BE49-F238E27FC236}">
                <a16:creationId xmlns:a16="http://schemas.microsoft.com/office/drawing/2014/main" id="{A1FB995D-7327-5E3B-2AF1-2F86BC13F547}"/>
              </a:ext>
            </a:extLst>
          </p:cNvPr>
          <p:cNvGrpSpPr/>
          <p:nvPr/>
        </p:nvGrpSpPr>
        <p:grpSpPr>
          <a:xfrm>
            <a:off x="6736194" y="3639264"/>
            <a:ext cx="2614050" cy="2167889"/>
            <a:chOff x="1726809" y="1257821"/>
            <a:chExt cx="3439550" cy="2802888"/>
          </a:xfrm>
        </p:grpSpPr>
        <p:sp>
          <p:nvSpPr>
            <p:cNvPr id="3" name="Retângulo Arredondado 1">
              <a:extLst>
                <a:ext uri="{FF2B5EF4-FFF2-40B4-BE49-F238E27FC236}">
                  <a16:creationId xmlns:a16="http://schemas.microsoft.com/office/drawing/2014/main" id="{2D213ED5-B49C-2D1D-CA99-62F9618C9891}"/>
                </a:ext>
              </a:extLst>
            </p:cNvPr>
            <p:cNvSpPr/>
            <p:nvPr/>
          </p:nvSpPr>
          <p:spPr>
            <a:xfrm>
              <a:off x="1726809" y="1880217"/>
              <a:ext cx="3439550" cy="21804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6DA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33">
              <a:extLst>
                <a:ext uri="{FF2B5EF4-FFF2-40B4-BE49-F238E27FC236}">
                  <a16:creationId xmlns:a16="http://schemas.microsoft.com/office/drawing/2014/main" id="{D308D2B5-D9C3-EAFA-61B2-692047452964}"/>
                </a:ext>
              </a:extLst>
            </p:cNvPr>
            <p:cNvSpPr/>
            <p:nvPr/>
          </p:nvSpPr>
          <p:spPr>
            <a:xfrm>
              <a:off x="2855741" y="1257821"/>
              <a:ext cx="1181686" cy="1181686"/>
            </a:xfrm>
            <a:prstGeom prst="ellipse">
              <a:avLst/>
            </a:prstGeom>
            <a:solidFill>
              <a:srgbClr val="3C6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/>
                <a:t>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205921-1103-FB72-D91B-D736540906AC}"/>
              </a:ext>
            </a:extLst>
          </p:cNvPr>
          <p:cNvSpPr txBox="1"/>
          <p:nvPr/>
        </p:nvSpPr>
        <p:spPr>
          <a:xfrm>
            <a:off x="6942028" y="4872855"/>
            <a:ext cx="2202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6B6AA16-57AD-0F4E-19F0-226E52EB4B46}"/>
              </a:ext>
            </a:extLst>
          </p:cNvPr>
          <p:cNvSpPr/>
          <p:nvPr/>
        </p:nvSpPr>
        <p:spPr>
          <a:xfrm>
            <a:off x="6447453" y="3551776"/>
            <a:ext cx="3517641" cy="2597097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7">
            <a:extLst>
              <a:ext uri="{FF2B5EF4-FFF2-40B4-BE49-F238E27FC236}">
                <a16:creationId xmlns:a16="http://schemas.microsoft.com/office/drawing/2014/main" id="{2B1D8FE8-2C06-1588-3D1D-E358E447958A}"/>
              </a:ext>
            </a:extLst>
          </p:cNvPr>
          <p:cNvSpPr/>
          <p:nvPr/>
        </p:nvSpPr>
        <p:spPr>
          <a:xfrm>
            <a:off x="2449518" y="3551776"/>
            <a:ext cx="3517641" cy="2407704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8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5E94C9EE-2351-9DC2-BAAB-55C5AB84CBF1}"/>
              </a:ext>
            </a:extLst>
          </p:cNvPr>
          <p:cNvSpPr/>
          <p:nvPr/>
        </p:nvSpPr>
        <p:spPr>
          <a:xfrm>
            <a:off x="-1479683" y="6604163"/>
            <a:ext cx="15773400" cy="9527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DFCF0FA-69B3-09AB-F1DA-C6FB5BF66D3D}"/>
              </a:ext>
            </a:extLst>
          </p:cNvPr>
          <p:cNvSpPr/>
          <p:nvPr/>
        </p:nvSpPr>
        <p:spPr>
          <a:xfrm>
            <a:off x="127515" y="6554982"/>
            <a:ext cx="2520000" cy="116406"/>
          </a:xfrm>
          <a:prstGeom prst="rect">
            <a:avLst/>
          </a:prstGeom>
          <a:solidFill>
            <a:srgbClr val="9FC2F4"/>
          </a:solidFill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3FDECD5-CDCF-9674-A27F-E9240DC9DDA1}"/>
              </a:ext>
            </a:extLst>
          </p:cNvPr>
          <p:cNvSpPr/>
          <p:nvPr/>
        </p:nvSpPr>
        <p:spPr>
          <a:xfrm>
            <a:off x="3266505" y="6554982"/>
            <a:ext cx="2520000" cy="116406"/>
          </a:xfrm>
          <a:prstGeom prst="rect">
            <a:avLst/>
          </a:prstGeom>
          <a:solidFill>
            <a:srgbClr val="5596F2"/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37D0D94-8383-2F8C-91E0-7597079F2F37}"/>
              </a:ext>
            </a:extLst>
          </p:cNvPr>
          <p:cNvSpPr/>
          <p:nvPr/>
        </p:nvSpPr>
        <p:spPr>
          <a:xfrm>
            <a:off x="6405495" y="6554982"/>
            <a:ext cx="2520000" cy="116406"/>
          </a:xfrm>
          <a:prstGeom prst="rect">
            <a:avLst/>
          </a:prstGeom>
          <a:solidFill>
            <a:srgbClr val="5A88C6"/>
          </a:solidFill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EEA0656-618D-A213-2133-5E361AF6ECCC}"/>
              </a:ext>
            </a:extLst>
          </p:cNvPr>
          <p:cNvSpPr/>
          <p:nvPr/>
        </p:nvSpPr>
        <p:spPr>
          <a:xfrm>
            <a:off x="9544485" y="6545960"/>
            <a:ext cx="2520000" cy="116406"/>
          </a:xfrm>
          <a:prstGeom prst="rect">
            <a:avLst/>
          </a:prstGeom>
          <a:solidFill>
            <a:srgbClr val="3C6DAE"/>
          </a:solidFill>
        </p:spPr>
      </p:sp>
      <p:sp>
        <p:nvSpPr>
          <p:cNvPr id="11" name="CaixaDeTexto 44">
            <a:extLst>
              <a:ext uri="{FF2B5EF4-FFF2-40B4-BE49-F238E27FC236}">
                <a16:creationId xmlns:a16="http://schemas.microsoft.com/office/drawing/2014/main" id="{508F2BDC-DA9B-3F10-791B-DF20F105FDD0}"/>
              </a:ext>
            </a:extLst>
          </p:cNvPr>
          <p:cNvSpPr txBox="1"/>
          <p:nvPr/>
        </p:nvSpPr>
        <p:spPr>
          <a:xfrm>
            <a:off x="-88657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DATASET</a:t>
            </a:r>
            <a:endParaRPr lang="pt-BR" sz="1400" b="1" dirty="0">
              <a:cs typeface="Calibri"/>
            </a:endParaRPr>
          </a:p>
        </p:txBody>
      </p:sp>
      <p:sp>
        <p:nvSpPr>
          <p:cNvPr id="12" name="CaixaDeTexto 45">
            <a:extLst>
              <a:ext uri="{FF2B5EF4-FFF2-40B4-BE49-F238E27FC236}">
                <a16:creationId xmlns:a16="http://schemas.microsoft.com/office/drawing/2014/main" id="{915A46EB-3DB9-B88B-21A0-E1A8911166E8}"/>
              </a:ext>
            </a:extLst>
          </p:cNvPr>
          <p:cNvSpPr txBox="1"/>
          <p:nvPr/>
        </p:nvSpPr>
        <p:spPr>
          <a:xfrm>
            <a:off x="307258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TASKS</a:t>
            </a:r>
          </a:p>
        </p:txBody>
      </p:sp>
      <p:sp>
        <p:nvSpPr>
          <p:cNvPr id="13" name="CaixaDeTexto 46">
            <a:extLst>
              <a:ext uri="{FF2B5EF4-FFF2-40B4-BE49-F238E27FC236}">
                <a16:creationId xmlns:a16="http://schemas.microsoft.com/office/drawing/2014/main" id="{1F339A04-AB96-2CF2-5DD1-32F6CB294483}"/>
              </a:ext>
            </a:extLst>
          </p:cNvPr>
          <p:cNvSpPr txBox="1"/>
          <p:nvPr/>
        </p:nvSpPr>
        <p:spPr>
          <a:xfrm>
            <a:off x="6211575" y="6251410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VISUALIZATIONS</a:t>
            </a:r>
            <a:endParaRPr lang="pt-BR" sz="1400" b="1" dirty="0">
              <a:cs typeface="Calibri"/>
            </a:endParaRPr>
          </a:p>
        </p:txBody>
      </p:sp>
      <p:sp>
        <p:nvSpPr>
          <p:cNvPr id="14" name="CaixaDeTexto 47">
            <a:extLst>
              <a:ext uri="{FF2B5EF4-FFF2-40B4-BE49-F238E27FC236}">
                <a16:creationId xmlns:a16="http://schemas.microsoft.com/office/drawing/2014/main" id="{095B1FB6-C5F5-FBE2-94B9-E14A3CB6F2A7}"/>
              </a:ext>
            </a:extLst>
          </p:cNvPr>
          <p:cNvSpPr txBox="1"/>
          <p:nvPr/>
        </p:nvSpPr>
        <p:spPr>
          <a:xfrm>
            <a:off x="9350565" y="6249125"/>
            <a:ext cx="29078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b="1" dirty="0"/>
              <a:t>WEBSITE</a:t>
            </a:r>
            <a:endParaRPr lang="pt-BR" sz="1400" b="1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B065DEBD-B5AE-A01D-E344-738E022717F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6">
            <a:extLst>
              <a:ext uri="{FF2B5EF4-FFF2-40B4-BE49-F238E27FC236}">
                <a16:creationId xmlns:a16="http://schemas.microsoft.com/office/drawing/2014/main" id="{A6E7F576-24A6-3EEB-7BC8-EA5A83485C94}"/>
              </a:ext>
            </a:extLst>
          </p:cNvPr>
          <p:cNvSpPr/>
          <p:nvPr/>
        </p:nvSpPr>
        <p:spPr>
          <a:xfrm>
            <a:off x="-97349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7">
            <a:extLst>
              <a:ext uri="{FF2B5EF4-FFF2-40B4-BE49-F238E27FC236}">
                <a16:creationId xmlns:a16="http://schemas.microsoft.com/office/drawing/2014/main" id="{66D84C68-D76D-FB0C-01E8-3F9B09276A6E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>
            <a:extLst>
              <a:ext uri="{FF2B5EF4-FFF2-40B4-BE49-F238E27FC236}">
                <a16:creationId xmlns:a16="http://schemas.microsoft.com/office/drawing/2014/main" id="{A1493C1C-1271-F604-F943-B35B80D101C9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9">
            <a:extLst>
              <a:ext uri="{FF2B5EF4-FFF2-40B4-BE49-F238E27FC236}">
                <a16:creationId xmlns:a16="http://schemas.microsoft.com/office/drawing/2014/main" id="{D73B070A-D379-E903-8D3E-C64991AD6DE7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962D60CA-9FFA-BAA8-2B13-D3CAA05F7834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5">
            <a:extLst>
              <a:ext uri="{FF2B5EF4-FFF2-40B4-BE49-F238E27FC236}">
                <a16:creationId xmlns:a16="http://schemas.microsoft.com/office/drawing/2014/main" id="{0113F50F-FFA6-ED2A-CF02-B400EFD0B15A}"/>
              </a:ext>
            </a:extLst>
          </p:cNvPr>
          <p:cNvSpPr/>
          <p:nvPr/>
        </p:nvSpPr>
        <p:spPr>
          <a:xfrm>
            <a:off x="497184" y="-294714"/>
            <a:ext cx="216000" cy="89990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7">
            <a:extLst>
              <a:ext uri="{FF2B5EF4-FFF2-40B4-BE49-F238E27FC236}">
                <a16:creationId xmlns:a16="http://schemas.microsoft.com/office/drawing/2014/main" id="{A0084EE5-946D-99DC-B4ED-77F6870B8037}"/>
              </a:ext>
            </a:extLst>
          </p:cNvPr>
          <p:cNvSpPr/>
          <p:nvPr/>
        </p:nvSpPr>
        <p:spPr>
          <a:xfrm>
            <a:off x="6096000" y="6005105"/>
            <a:ext cx="6096000" cy="121717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6">
            <a:extLst>
              <a:ext uri="{FF2B5EF4-FFF2-40B4-BE49-F238E27FC236}">
                <a16:creationId xmlns:a16="http://schemas.microsoft.com/office/drawing/2014/main" id="{6117347B-25DF-3A4E-6E4B-96A2F5280399}"/>
              </a:ext>
            </a:extLst>
          </p:cNvPr>
          <p:cNvSpPr/>
          <p:nvPr/>
        </p:nvSpPr>
        <p:spPr>
          <a:xfrm>
            <a:off x="497184" y="-294812"/>
            <a:ext cx="216000" cy="900000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18C8713-1F6B-1BEE-0DC6-45B725DABBFF}"/>
              </a:ext>
            </a:extLst>
          </p:cNvPr>
          <p:cNvSpPr txBox="1"/>
          <p:nvPr/>
        </p:nvSpPr>
        <p:spPr>
          <a:xfrm>
            <a:off x="841983" y="113181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endParaRPr lang="pt-BR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34">
            <a:extLst>
              <a:ext uri="{FF2B5EF4-FFF2-40B4-BE49-F238E27FC236}">
                <a16:creationId xmlns:a16="http://schemas.microsoft.com/office/drawing/2014/main" id="{0F30C7D6-AD4D-F68F-165D-4334B17C4731}"/>
              </a:ext>
            </a:extLst>
          </p:cNvPr>
          <p:cNvSpPr/>
          <p:nvPr/>
        </p:nvSpPr>
        <p:spPr>
          <a:xfrm>
            <a:off x="2916846" y="2688340"/>
            <a:ext cx="6627639" cy="57133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64">
            <a:extLst>
              <a:ext uri="{FF2B5EF4-FFF2-40B4-BE49-F238E27FC236}">
                <a16:creationId xmlns:a16="http://schemas.microsoft.com/office/drawing/2014/main" id="{E1B9711B-D558-F40F-E291-718C96E3C243}"/>
              </a:ext>
            </a:extLst>
          </p:cNvPr>
          <p:cNvGrpSpPr/>
          <p:nvPr/>
        </p:nvGrpSpPr>
        <p:grpSpPr>
          <a:xfrm>
            <a:off x="2923349" y="2686771"/>
            <a:ext cx="6621136" cy="572902"/>
            <a:chOff x="2643862" y="1834500"/>
            <a:chExt cx="2564126" cy="5999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D9D4CD-95D1-9637-481C-CB2DCB871CF5}"/>
                </a:ext>
              </a:extLst>
            </p:cNvPr>
            <p:cNvGrpSpPr/>
            <p:nvPr/>
          </p:nvGrpSpPr>
          <p:grpSpPr>
            <a:xfrm>
              <a:off x="2643862" y="1834500"/>
              <a:ext cx="2564126" cy="599961"/>
              <a:chOff x="2643862" y="1836566"/>
              <a:chExt cx="2564126" cy="599961"/>
            </a:xfrm>
          </p:grpSpPr>
          <p:sp>
            <p:nvSpPr>
              <p:cNvPr id="26" name="Retângulo 34">
                <a:extLst>
                  <a:ext uri="{FF2B5EF4-FFF2-40B4-BE49-F238E27FC236}">
                    <a16:creationId xmlns:a16="http://schemas.microsoft.com/office/drawing/2014/main" id="{C43FCAFA-3A1F-CD0F-6B32-97A5EA7EEFE6}"/>
                  </a:ext>
                </a:extLst>
              </p:cNvPr>
              <p:cNvSpPr/>
              <p:nvPr/>
            </p:nvSpPr>
            <p:spPr>
              <a:xfrm>
                <a:off x="2643862" y="1838211"/>
                <a:ext cx="2564126" cy="5983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Seta: Pentágono 35">
                <a:extLst>
                  <a:ext uri="{FF2B5EF4-FFF2-40B4-BE49-F238E27FC236}">
                    <a16:creationId xmlns:a16="http://schemas.microsoft.com/office/drawing/2014/main" id="{A276B645-3DB5-9048-9D46-EB42D802BB8A}"/>
                  </a:ext>
                </a:extLst>
              </p:cNvPr>
              <p:cNvSpPr/>
              <p:nvPr/>
            </p:nvSpPr>
            <p:spPr>
              <a:xfrm rot="10800000">
                <a:off x="4768896" y="1836566"/>
                <a:ext cx="439092" cy="598316"/>
              </a:xfrm>
              <a:prstGeom prst="homePlate">
                <a:avLst/>
              </a:prstGeom>
              <a:solidFill>
                <a:srgbClr val="5596F2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5" name="CaixaDeTexto 36">
              <a:extLst>
                <a:ext uri="{FF2B5EF4-FFF2-40B4-BE49-F238E27FC236}">
                  <a16:creationId xmlns:a16="http://schemas.microsoft.com/office/drawing/2014/main" id="{FDBE9049-884C-75EC-8EA9-1B10DD1559E9}"/>
                </a:ext>
              </a:extLst>
            </p:cNvPr>
            <p:cNvSpPr txBox="1"/>
            <p:nvPr/>
          </p:nvSpPr>
          <p:spPr>
            <a:xfrm>
              <a:off x="2702310" y="1966464"/>
              <a:ext cx="2242639" cy="32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Identify the most socially connected students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Agrupar 79">
            <a:extLst>
              <a:ext uri="{FF2B5EF4-FFF2-40B4-BE49-F238E27FC236}">
                <a16:creationId xmlns:a16="http://schemas.microsoft.com/office/drawing/2014/main" id="{C48114E5-D262-C3DA-579F-FFB36B85A8FE}"/>
              </a:ext>
            </a:extLst>
          </p:cNvPr>
          <p:cNvGrpSpPr/>
          <p:nvPr/>
        </p:nvGrpSpPr>
        <p:grpSpPr>
          <a:xfrm>
            <a:off x="2921512" y="3432926"/>
            <a:ext cx="6622970" cy="572901"/>
            <a:chOff x="2650408" y="2615485"/>
            <a:chExt cx="2564836" cy="599960"/>
          </a:xfrm>
        </p:grpSpPr>
        <p:sp>
          <p:nvSpPr>
            <p:cNvPr id="29" name="Retângulo 40">
              <a:extLst>
                <a:ext uri="{FF2B5EF4-FFF2-40B4-BE49-F238E27FC236}">
                  <a16:creationId xmlns:a16="http://schemas.microsoft.com/office/drawing/2014/main" id="{3D73E460-2ADC-539F-8279-A687200A8FEF}"/>
                </a:ext>
              </a:extLst>
            </p:cNvPr>
            <p:cNvSpPr/>
            <p:nvPr/>
          </p:nvSpPr>
          <p:spPr>
            <a:xfrm>
              <a:off x="2650408" y="2617131"/>
              <a:ext cx="2564126" cy="5983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: Pentágono 41">
              <a:extLst>
                <a:ext uri="{FF2B5EF4-FFF2-40B4-BE49-F238E27FC236}">
                  <a16:creationId xmlns:a16="http://schemas.microsoft.com/office/drawing/2014/main" id="{C6DEE5F1-CB5D-4F4C-4941-F5043CD61FB0}"/>
                </a:ext>
              </a:extLst>
            </p:cNvPr>
            <p:cNvSpPr/>
            <p:nvPr/>
          </p:nvSpPr>
          <p:spPr>
            <a:xfrm rot="10800000">
              <a:off x="4775441" y="2615485"/>
              <a:ext cx="439803" cy="598314"/>
            </a:xfrm>
            <a:prstGeom prst="homePlate">
              <a:avLst/>
            </a:prstGeom>
            <a:solidFill>
              <a:srgbClr val="5596F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42">
              <a:extLst>
                <a:ext uri="{FF2B5EF4-FFF2-40B4-BE49-F238E27FC236}">
                  <a16:creationId xmlns:a16="http://schemas.microsoft.com/office/drawing/2014/main" id="{80A9327B-517A-53DD-D2C9-99D94603E693}"/>
                </a:ext>
              </a:extLst>
            </p:cNvPr>
            <p:cNvSpPr txBox="1"/>
            <p:nvPr/>
          </p:nvSpPr>
          <p:spPr>
            <a:xfrm>
              <a:off x="2707567" y="2750025"/>
              <a:ext cx="2255732" cy="32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Analyse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degree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distribution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Agrupar 43">
            <a:extLst>
              <a:ext uri="{FF2B5EF4-FFF2-40B4-BE49-F238E27FC236}">
                <a16:creationId xmlns:a16="http://schemas.microsoft.com/office/drawing/2014/main" id="{093DC393-32AF-9C8D-6520-CE2F3723DA8E}"/>
              </a:ext>
            </a:extLst>
          </p:cNvPr>
          <p:cNvGrpSpPr/>
          <p:nvPr/>
        </p:nvGrpSpPr>
        <p:grpSpPr>
          <a:xfrm>
            <a:off x="2920120" y="4158067"/>
            <a:ext cx="6627638" cy="572900"/>
            <a:chOff x="1317170" y="2231221"/>
            <a:chExt cx="2734282" cy="774495"/>
          </a:xfrm>
        </p:grpSpPr>
        <p:sp>
          <p:nvSpPr>
            <p:cNvPr id="34" name="Retângulo 44">
              <a:extLst>
                <a:ext uri="{FF2B5EF4-FFF2-40B4-BE49-F238E27FC236}">
                  <a16:creationId xmlns:a16="http://schemas.microsoft.com/office/drawing/2014/main" id="{D58C175A-1750-FB89-4EF8-EAF224F0F76E}"/>
                </a:ext>
              </a:extLst>
            </p:cNvPr>
            <p:cNvSpPr/>
            <p:nvPr/>
          </p:nvSpPr>
          <p:spPr>
            <a:xfrm>
              <a:off x="1317170" y="2233343"/>
              <a:ext cx="2734282" cy="7723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eta: Pentágono 46">
              <a:extLst>
                <a:ext uri="{FF2B5EF4-FFF2-40B4-BE49-F238E27FC236}">
                  <a16:creationId xmlns:a16="http://schemas.microsoft.com/office/drawing/2014/main" id="{5E24A650-E0E7-8D03-D4EE-BA91C2A10489}"/>
                </a:ext>
              </a:extLst>
            </p:cNvPr>
            <p:cNvSpPr/>
            <p:nvPr/>
          </p:nvSpPr>
          <p:spPr>
            <a:xfrm rot="10800000">
              <a:off x="3566595" y="2231221"/>
              <a:ext cx="482749" cy="772373"/>
            </a:xfrm>
            <a:prstGeom prst="homePlate">
              <a:avLst/>
            </a:prstGeom>
            <a:solidFill>
              <a:srgbClr val="5596F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48">
              <a:extLst>
                <a:ext uri="{FF2B5EF4-FFF2-40B4-BE49-F238E27FC236}">
                  <a16:creationId xmlns:a16="http://schemas.microsoft.com/office/drawing/2014/main" id="{43092AAB-22E1-8DFC-B55F-68749942786D}"/>
                </a:ext>
              </a:extLst>
            </p:cNvPr>
            <p:cNvSpPr txBox="1"/>
            <p:nvPr/>
          </p:nvSpPr>
          <p:spPr>
            <a:xfrm>
              <a:off x="1378637" y="2402040"/>
              <a:ext cx="2547824" cy="41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Compare self-reported interactions to observed interactions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Agrupar 32">
            <a:extLst>
              <a:ext uri="{FF2B5EF4-FFF2-40B4-BE49-F238E27FC236}">
                <a16:creationId xmlns:a16="http://schemas.microsoft.com/office/drawing/2014/main" id="{CC5AA067-0147-D107-8603-E5103CA59B2C}"/>
              </a:ext>
            </a:extLst>
          </p:cNvPr>
          <p:cNvGrpSpPr/>
          <p:nvPr/>
        </p:nvGrpSpPr>
        <p:grpSpPr>
          <a:xfrm>
            <a:off x="2920333" y="1951342"/>
            <a:ext cx="6624152" cy="574342"/>
            <a:chOff x="1317170" y="1031464"/>
            <a:chExt cx="2565294" cy="601469"/>
          </a:xfrm>
        </p:grpSpPr>
        <p:sp>
          <p:nvSpPr>
            <p:cNvPr id="38" name="Retângulo 1">
              <a:extLst>
                <a:ext uri="{FF2B5EF4-FFF2-40B4-BE49-F238E27FC236}">
                  <a16:creationId xmlns:a16="http://schemas.microsoft.com/office/drawing/2014/main" id="{3F4A3038-C114-5D5D-38D4-278608218B07}"/>
                </a:ext>
              </a:extLst>
            </p:cNvPr>
            <p:cNvSpPr/>
            <p:nvPr/>
          </p:nvSpPr>
          <p:spPr>
            <a:xfrm>
              <a:off x="1317170" y="1034619"/>
              <a:ext cx="2565294" cy="5983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Seta: Pentágono 14">
              <a:extLst>
                <a:ext uri="{FF2B5EF4-FFF2-40B4-BE49-F238E27FC236}">
                  <a16:creationId xmlns:a16="http://schemas.microsoft.com/office/drawing/2014/main" id="{8D51D11D-D9A1-67D1-2BCE-B5ADA1CD66BF}"/>
                </a:ext>
              </a:extLst>
            </p:cNvPr>
            <p:cNvSpPr/>
            <p:nvPr/>
          </p:nvSpPr>
          <p:spPr>
            <a:xfrm rot="10800000">
              <a:off x="3442203" y="1031464"/>
              <a:ext cx="440261" cy="600596"/>
            </a:xfrm>
            <a:prstGeom prst="homePlate">
              <a:avLst/>
            </a:prstGeom>
            <a:solidFill>
              <a:srgbClr val="5596F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7">
              <a:extLst>
                <a:ext uri="{FF2B5EF4-FFF2-40B4-BE49-F238E27FC236}">
                  <a16:creationId xmlns:a16="http://schemas.microsoft.com/office/drawing/2014/main" id="{32C7EDF9-6834-E301-8B09-71D50FBF0D50}"/>
                </a:ext>
              </a:extLst>
            </p:cNvPr>
            <p:cNvSpPr txBox="1"/>
            <p:nvPr/>
          </p:nvSpPr>
          <p:spPr>
            <a:xfrm>
              <a:off x="1384031" y="1191194"/>
              <a:ext cx="2237242" cy="32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clusters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and</a:t>
              </a:r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communities</a:t>
              </a:r>
              <a:endParaRPr lang="pt-BR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E245284D-E8CE-62E7-EB39-1D49C353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56" y="2000585"/>
            <a:ext cx="486000" cy="486000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208D4393-EF88-78CF-E56F-2C2D831E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56" y="2739927"/>
            <a:ext cx="486000" cy="486000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F5ACF122-94E9-E08A-91C6-7BCDFA9C6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56" y="3454624"/>
            <a:ext cx="486000" cy="486000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A386012-DCED-431F-41A1-55F544D93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65" y="4180652"/>
            <a:ext cx="486000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7F625EE-DEF3-463B-9A04-BC5EAEE2051F}"/>
              </a:ext>
            </a:extLst>
          </p:cNvPr>
          <p:cNvGrpSpPr/>
          <p:nvPr/>
        </p:nvGrpSpPr>
        <p:grpSpPr>
          <a:xfrm>
            <a:off x="2762603" y="1138336"/>
            <a:ext cx="2907839" cy="2167889"/>
            <a:chOff x="2954022" y="963843"/>
            <a:chExt cx="2907839" cy="216788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6EDF9EC-65B0-4E59-9C04-AD70C8A2D434}"/>
                </a:ext>
              </a:extLst>
            </p:cNvPr>
            <p:cNvGrpSpPr/>
            <p:nvPr/>
          </p:nvGrpSpPr>
          <p:grpSpPr>
            <a:xfrm>
              <a:off x="3100917" y="963843"/>
              <a:ext cx="2614050" cy="2167889"/>
              <a:chOff x="1726809" y="1257821"/>
              <a:chExt cx="3439550" cy="2802888"/>
            </a:xfrm>
          </p:grpSpPr>
          <p:sp>
            <p:nvSpPr>
              <p:cNvPr id="5" name="Retângulo Arredondado 1">
                <a:extLst>
                  <a:ext uri="{FF2B5EF4-FFF2-40B4-BE49-F238E27FC236}">
                    <a16:creationId xmlns:a16="http://schemas.microsoft.com/office/drawing/2014/main" id="{5C20A3BC-8903-4364-A8BB-54154445E59A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FC2F4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C20AC30-9499-47B1-A7AA-452422FD85C4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9FC2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/>
                  <a:t>1</a:t>
                </a: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48B4586-4CC9-4CE7-97B6-099474A43847}"/>
                </a:ext>
              </a:extLst>
            </p:cNvPr>
            <p:cNvSpPr txBox="1"/>
            <p:nvPr/>
          </p:nvSpPr>
          <p:spPr>
            <a:xfrm>
              <a:off x="2954022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pt-BR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38AB6E5-98D8-4BB4-827B-993154CFD294}"/>
              </a:ext>
            </a:extLst>
          </p:cNvPr>
          <p:cNvGrpSpPr/>
          <p:nvPr/>
        </p:nvGrpSpPr>
        <p:grpSpPr>
          <a:xfrm>
            <a:off x="6589300" y="1156127"/>
            <a:ext cx="2907839" cy="2167889"/>
            <a:chOff x="6517313" y="963842"/>
            <a:chExt cx="2907839" cy="216788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7BA6039-7EB8-4607-BEDD-1CD31F5F0B08}"/>
                </a:ext>
              </a:extLst>
            </p:cNvPr>
            <p:cNvGrpSpPr/>
            <p:nvPr/>
          </p:nvGrpSpPr>
          <p:grpSpPr>
            <a:xfrm>
              <a:off x="6656916" y="963842"/>
              <a:ext cx="2614050" cy="2167889"/>
              <a:chOff x="1726809" y="1257821"/>
              <a:chExt cx="3439550" cy="2802888"/>
            </a:xfrm>
          </p:grpSpPr>
          <p:sp>
            <p:nvSpPr>
              <p:cNvPr id="8" name="Retângulo Arredondado 1">
                <a:extLst>
                  <a:ext uri="{FF2B5EF4-FFF2-40B4-BE49-F238E27FC236}">
                    <a16:creationId xmlns:a16="http://schemas.microsoft.com/office/drawing/2014/main" id="{73E5ECCD-B564-4E76-BC2A-678645CA1D36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596F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ECA885-AEC7-4E15-B9ED-445A36402B61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596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2</a:t>
                </a:r>
                <a:endParaRPr lang="pt-BR" sz="3200"/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EA535EB-D09D-4665-A36A-8737DE8CAC58}"/>
                </a:ext>
              </a:extLst>
            </p:cNvPr>
            <p:cNvSpPr txBox="1"/>
            <p:nvPr/>
          </p:nvSpPr>
          <p:spPr>
            <a:xfrm>
              <a:off x="6517313" y="2158425"/>
              <a:ext cx="29078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Tasks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927ED8-CCC5-46EB-96FF-F3131F5C83CD}"/>
              </a:ext>
            </a:extLst>
          </p:cNvPr>
          <p:cNvGrpSpPr/>
          <p:nvPr/>
        </p:nvGrpSpPr>
        <p:grpSpPr>
          <a:xfrm>
            <a:off x="2909497" y="3639264"/>
            <a:ext cx="2614050" cy="2167889"/>
            <a:chOff x="10101380" y="924834"/>
            <a:chExt cx="2614050" cy="216788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C3327A2-9F8F-4BF4-BAA2-7DE44B068F78}"/>
                </a:ext>
              </a:extLst>
            </p:cNvPr>
            <p:cNvGrpSpPr/>
            <p:nvPr/>
          </p:nvGrpSpPr>
          <p:grpSpPr>
            <a:xfrm>
              <a:off x="10101380" y="924834"/>
              <a:ext cx="2614050" cy="2167889"/>
              <a:chOff x="1726809" y="1257821"/>
              <a:chExt cx="3439550" cy="2802888"/>
            </a:xfrm>
          </p:grpSpPr>
          <p:sp>
            <p:nvSpPr>
              <p:cNvPr id="11" name="Retângulo Arredondado 1">
                <a:extLst>
                  <a:ext uri="{FF2B5EF4-FFF2-40B4-BE49-F238E27FC236}">
                    <a16:creationId xmlns:a16="http://schemas.microsoft.com/office/drawing/2014/main" id="{4FCF5E6B-28A8-46AB-8BA4-382031EAA5E9}"/>
                  </a:ext>
                </a:extLst>
              </p:cNvPr>
              <p:cNvSpPr/>
              <p:nvPr/>
            </p:nvSpPr>
            <p:spPr>
              <a:xfrm>
                <a:off x="1726809" y="1880217"/>
                <a:ext cx="3439550" cy="218049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A88C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06DF72A-18A5-4721-95BF-56B4840ED357}"/>
                  </a:ext>
                </a:extLst>
              </p:cNvPr>
              <p:cNvSpPr/>
              <p:nvPr/>
            </p:nvSpPr>
            <p:spPr>
              <a:xfrm>
                <a:off x="2855741" y="1257821"/>
                <a:ext cx="1181686" cy="1181686"/>
              </a:xfrm>
              <a:prstGeom prst="ellipse">
                <a:avLst/>
              </a:prstGeom>
              <a:solidFill>
                <a:srgbClr val="5A88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3200">
                    <a:cs typeface="Calibri"/>
                  </a:rPr>
                  <a:t>3</a:t>
                </a:r>
                <a:endParaRPr lang="pt-BR" sz="320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827C448-A077-4C5E-B3A5-707B5765FA3F}"/>
                </a:ext>
              </a:extLst>
            </p:cNvPr>
            <p:cNvSpPr txBox="1"/>
            <p:nvPr/>
          </p:nvSpPr>
          <p:spPr>
            <a:xfrm>
              <a:off x="10133548" y="2158425"/>
              <a:ext cx="25818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Visualizations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C40E01-3E5B-4E72-8CFF-B3D950DBC31B}"/>
              </a:ext>
            </a:extLst>
          </p:cNvPr>
          <p:cNvSpPr/>
          <p:nvPr/>
        </p:nvSpPr>
        <p:spPr>
          <a:xfrm>
            <a:off x="-979714" y="186612"/>
            <a:ext cx="793102" cy="485192"/>
          </a:xfrm>
          <a:prstGeom prst="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DF8B22-94DE-4D4E-AD27-166A41123B4A}"/>
              </a:ext>
            </a:extLst>
          </p:cNvPr>
          <p:cNvSpPr/>
          <p:nvPr/>
        </p:nvSpPr>
        <p:spPr>
          <a:xfrm>
            <a:off x="-976604" y="759512"/>
            <a:ext cx="793102" cy="485192"/>
          </a:xfrm>
          <a:prstGeom prst="rect">
            <a:avLst/>
          </a:prstGeom>
          <a:solidFill>
            <a:srgbClr val="55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7497312-5601-4A36-B44C-30D2EAF036E2}"/>
              </a:ext>
            </a:extLst>
          </p:cNvPr>
          <p:cNvSpPr/>
          <p:nvPr/>
        </p:nvSpPr>
        <p:spPr>
          <a:xfrm>
            <a:off x="-976604" y="1332412"/>
            <a:ext cx="793102" cy="485192"/>
          </a:xfrm>
          <a:prstGeom prst="rect">
            <a:avLst/>
          </a:prstGeom>
          <a:solidFill>
            <a:srgbClr val="5A8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D31A-DEB0-48BE-BEEE-BDA48959CAC0}"/>
              </a:ext>
            </a:extLst>
          </p:cNvPr>
          <p:cNvSpPr/>
          <p:nvPr/>
        </p:nvSpPr>
        <p:spPr>
          <a:xfrm>
            <a:off x="-973494" y="2567786"/>
            <a:ext cx="793102" cy="485192"/>
          </a:xfrm>
          <a:prstGeom prst="rect">
            <a:avLst/>
          </a:prstGeom>
          <a:solidFill>
            <a:srgbClr val="29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244BF64-8B01-4287-9B2B-69AB2A25F8E0}"/>
              </a:ext>
            </a:extLst>
          </p:cNvPr>
          <p:cNvSpPr/>
          <p:nvPr/>
        </p:nvSpPr>
        <p:spPr>
          <a:xfrm>
            <a:off x="-982825" y="3140686"/>
            <a:ext cx="793102" cy="485192"/>
          </a:xfrm>
          <a:prstGeom prst="rect">
            <a:avLst/>
          </a:prstGeom>
          <a:solidFill>
            <a:srgbClr val="4B5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21">
            <a:extLst>
              <a:ext uri="{FF2B5EF4-FFF2-40B4-BE49-F238E27FC236}">
                <a16:creationId xmlns:a16="http://schemas.microsoft.com/office/drawing/2014/main" id="{40EC5D99-E8D0-43DE-8E53-88FCE24F7857}"/>
              </a:ext>
            </a:extLst>
          </p:cNvPr>
          <p:cNvSpPr/>
          <p:nvPr/>
        </p:nvSpPr>
        <p:spPr>
          <a:xfrm rot="16200000">
            <a:off x="-668401" y="-76151"/>
            <a:ext cx="2040173" cy="152306"/>
          </a:xfrm>
          <a:prstGeom prst="roundRect">
            <a:avLst/>
          </a:prstGeom>
          <a:solidFill>
            <a:srgbClr val="9F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10">
            <a:extLst>
              <a:ext uri="{FF2B5EF4-FFF2-40B4-BE49-F238E27FC236}">
                <a16:creationId xmlns:a16="http://schemas.microsoft.com/office/drawing/2014/main" id="{38DC159E-EDF1-489E-9701-F544C5E926D2}"/>
              </a:ext>
            </a:extLst>
          </p:cNvPr>
          <p:cNvSpPr txBox="1"/>
          <p:nvPr/>
        </p:nvSpPr>
        <p:spPr>
          <a:xfrm>
            <a:off x="518133" y="196032"/>
            <a:ext cx="50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Overlook</a:t>
            </a:r>
            <a:endParaRPr lang="pt-BR" sz="4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0BFCFD-9A6A-47CB-8FAE-AEC3593B7AA2}"/>
              </a:ext>
            </a:extLst>
          </p:cNvPr>
          <p:cNvSpPr/>
          <p:nvPr/>
        </p:nvSpPr>
        <p:spPr>
          <a:xfrm>
            <a:off x="-973494" y="1951342"/>
            <a:ext cx="793102" cy="485192"/>
          </a:xfrm>
          <a:prstGeom prst="rect">
            <a:avLst/>
          </a:prstGeom>
          <a:solidFill>
            <a:srgbClr val="3C6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30">
            <a:extLst>
              <a:ext uri="{FF2B5EF4-FFF2-40B4-BE49-F238E27FC236}">
                <a16:creationId xmlns:a16="http://schemas.microsoft.com/office/drawing/2014/main" id="{A1FB995D-7327-5E3B-2AF1-2F86BC13F547}"/>
              </a:ext>
            </a:extLst>
          </p:cNvPr>
          <p:cNvGrpSpPr/>
          <p:nvPr/>
        </p:nvGrpSpPr>
        <p:grpSpPr>
          <a:xfrm>
            <a:off x="6736194" y="3639264"/>
            <a:ext cx="2614050" cy="2167889"/>
            <a:chOff x="1726809" y="1257821"/>
            <a:chExt cx="3439550" cy="2802888"/>
          </a:xfrm>
        </p:grpSpPr>
        <p:sp>
          <p:nvSpPr>
            <p:cNvPr id="3" name="Retângulo Arredondado 1">
              <a:extLst>
                <a:ext uri="{FF2B5EF4-FFF2-40B4-BE49-F238E27FC236}">
                  <a16:creationId xmlns:a16="http://schemas.microsoft.com/office/drawing/2014/main" id="{2D213ED5-B49C-2D1D-CA99-62F9618C9891}"/>
                </a:ext>
              </a:extLst>
            </p:cNvPr>
            <p:cNvSpPr/>
            <p:nvPr/>
          </p:nvSpPr>
          <p:spPr>
            <a:xfrm>
              <a:off x="1726809" y="1880217"/>
              <a:ext cx="3439550" cy="21804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6DA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33">
              <a:extLst>
                <a:ext uri="{FF2B5EF4-FFF2-40B4-BE49-F238E27FC236}">
                  <a16:creationId xmlns:a16="http://schemas.microsoft.com/office/drawing/2014/main" id="{D308D2B5-D9C3-EAFA-61B2-692047452964}"/>
                </a:ext>
              </a:extLst>
            </p:cNvPr>
            <p:cNvSpPr/>
            <p:nvPr/>
          </p:nvSpPr>
          <p:spPr>
            <a:xfrm>
              <a:off x="2855741" y="1257821"/>
              <a:ext cx="1181686" cy="1181686"/>
            </a:xfrm>
            <a:prstGeom prst="ellipse">
              <a:avLst/>
            </a:prstGeom>
            <a:solidFill>
              <a:srgbClr val="3C6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/>
                <a:t>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205921-1103-FB72-D91B-D736540906AC}"/>
              </a:ext>
            </a:extLst>
          </p:cNvPr>
          <p:cNvSpPr txBox="1"/>
          <p:nvPr/>
        </p:nvSpPr>
        <p:spPr>
          <a:xfrm>
            <a:off x="6942028" y="4872855"/>
            <a:ext cx="2202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6B6AA16-57AD-0F4E-19F0-226E52EB4B46}"/>
              </a:ext>
            </a:extLst>
          </p:cNvPr>
          <p:cNvSpPr/>
          <p:nvPr/>
        </p:nvSpPr>
        <p:spPr>
          <a:xfrm>
            <a:off x="6447453" y="3551776"/>
            <a:ext cx="3517641" cy="2597097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3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246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10</cp:revision>
  <dcterms:created xsi:type="dcterms:W3CDTF">2023-05-05T15:50:56Z</dcterms:created>
  <dcterms:modified xsi:type="dcterms:W3CDTF">2023-05-05T16:59:00Z</dcterms:modified>
</cp:coreProperties>
</file>