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309" r:id="rId3"/>
    <p:sldId id="310" r:id="rId4"/>
    <p:sldId id="367" r:id="rId5"/>
    <p:sldId id="362" r:id="rId6"/>
    <p:sldId id="363" r:id="rId7"/>
    <p:sldId id="376" r:id="rId8"/>
    <p:sldId id="368" r:id="rId9"/>
    <p:sldId id="369" r:id="rId10"/>
    <p:sldId id="364" r:id="rId11"/>
    <p:sldId id="365" r:id="rId12"/>
    <p:sldId id="366" r:id="rId13"/>
    <p:sldId id="370" r:id="rId14"/>
    <p:sldId id="371" r:id="rId15"/>
    <p:sldId id="372" r:id="rId16"/>
    <p:sldId id="374" r:id="rId17"/>
    <p:sldId id="375" r:id="rId18"/>
    <p:sldId id="26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5886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B"/>
    <a:srgbClr val="31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888C3-9952-4339-91AA-F599A39DC7B5}" v="5" dt="2023-07-27T14:05:23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uaragna Guedes" userId="d31d6021-56d9-4e04-b382-63463036a011" providerId="ADAL" clId="{17ECEF77-AF4F-484C-A38B-C89DC9DC5502}"/>
    <pc:docChg chg="undo redo custSel addSld delSld modSld">
      <pc:chgData name="Lucas Guaragna Guedes" userId="d31d6021-56d9-4e04-b382-63463036a011" providerId="ADAL" clId="{17ECEF77-AF4F-484C-A38B-C89DC9DC5502}" dt="2023-06-07T13:29:40.050" v="3399" actId="47"/>
      <pc:docMkLst>
        <pc:docMk/>
      </pc:docMkLst>
      <pc:sldChg chg="modSp mod">
        <pc:chgData name="Lucas Guaragna Guedes" userId="d31d6021-56d9-4e04-b382-63463036a011" providerId="ADAL" clId="{17ECEF77-AF4F-484C-A38B-C89DC9DC5502}" dt="2023-06-05T20:25:50.028" v="2233" actId="14100"/>
        <pc:sldMkLst>
          <pc:docMk/>
          <pc:sldMk cId="0" sldId="262"/>
        </pc:sldMkLst>
        <pc:spChg chg="mod">
          <ac:chgData name="Lucas Guaragna Guedes" userId="d31d6021-56d9-4e04-b382-63463036a011" providerId="ADAL" clId="{17ECEF77-AF4F-484C-A38B-C89DC9DC5502}" dt="2023-06-05T20:25:50.028" v="2233" actId="14100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Lucas Guaragna Guedes" userId="d31d6021-56d9-4e04-b382-63463036a011" providerId="ADAL" clId="{17ECEF77-AF4F-484C-A38B-C89DC9DC5502}" dt="2023-06-06T18:54:17.904" v="3343" actId="20577"/>
        <pc:sldMkLst>
          <pc:docMk/>
          <pc:sldMk cId="0" sldId="309"/>
        </pc:sldMkLst>
        <pc:spChg chg="mod">
          <ac:chgData name="Lucas Guaragna Guedes" userId="d31d6021-56d9-4e04-b382-63463036a011" providerId="ADAL" clId="{17ECEF77-AF4F-484C-A38B-C89DC9DC5502}" dt="2023-06-02T18:05:20.940" v="469" actId="20577"/>
          <ac:spMkLst>
            <pc:docMk/>
            <pc:sldMk cId="0" sldId="309"/>
            <ac:spMk id="54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2T17:49:36.642" v="13" actId="20577"/>
          <ac:spMkLst>
            <pc:docMk/>
            <pc:sldMk cId="0" sldId="309"/>
            <ac:spMk id="56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2T17:50:04.825" v="98" actId="20577"/>
          <ac:spMkLst>
            <pc:docMk/>
            <pc:sldMk cId="0" sldId="309"/>
            <ac:spMk id="58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6T18:54:17.904" v="3343" actId="20577"/>
          <ac:spMkLst>
            <pc:docMk/>
            <pc:sldMk cId="0" sldId="309"/>
            <ac:spMk id="60" creationId="{00000000-0000-0000-0000-000000000000}"/>
          </ac:spMkLst>
        </pc:spChg>
      </pc:sldChg>
      <pc:sldChg chg="addSp delSp modSp mod">
        <pc:chgData name="Lucas Guaragna Guedes" userId="d31d6021-56d9-4e04-b382-63463036a011" providerId="ADAL" clId="{17ECEF77-AF4F-484C-A38B-C89DC9DC5502}" dt="2023-06-06T13:53:38.432" v="3335" actId="1076"/>
        <pc:sldMkLst>
          <pc:docMk/>
          <pc:sldMk cId="0" sldId="310"/>
        </pc:sldMkLst>
        <pc:spChg chg="mod">
          <ac:chgData name="Lucas Guaragna Guedes" userId="d31d6021-56d9-4e04-b382-63463036a011" providerId="ADAL" clId="{17ECEF77-AF4F-484C-A38B-C89DC9DC5502}" dt="2023-06-06T13:53:29.081" v="3333" actId="20577"/>
          <ac:spMkLst>
            <pc:docMk/>
            <pc:sldMk cId="0" sldId="310"/>
            <ac:spMk id="18" creationId="{00000000-0000-0000-0000-000000000000}"/>
          </ac:spMkLst>
        </pc:spChg>
        <pc:picChg chg="add del mod">
          <ac:chgData name="Lucas Guaragna Guedes" userId="d31d6021-56d9-4e04-b382-63463036a011" providerId="ADAL" clId="{17ECEF77-AF4F-484C-A38B-C89DC9DC5502}" dt="2023-06-06T13:50:39.640" v="3111" actId="478"/>
          <ac:picMkLst>
            <pc:docMk/>
            <pc:sldMk cId="0" sldId="310"/>
            <ac:picMk id="3" creationId="{8D15C605-E65E-5F79-A362-2A94CFBED612}"/>
          </ac:picMkLst>
        </pc:picChg>
        <pc:picChg chg="add mod">
          <ac:chgData name="Lucas Guaragna Guedes" userId="d31d6021-56d9-4e04-b382-63463036a011" providerId="ADAL" clId="{17ECEF77-AF4F-484C-A38B-C89DC9DC5502}" dt="2023-06-06T13:53:38.432" v="3335" actId="1076"/>
          <ac:picMkLst>
            <pc:docMk/>
            <pc:sldMk cId="0" sldId="310"/>
            <ac:picMk id="5" creationId="{1C2C8D52-B401-F264-53C7-7F43EEC0452E}"/>
          </ac:picMkLst>
        </pc:picChg>
      </pc:sldChg>
      <pc:sldChg chg="modSp del mod">
        <pc:chgData name="Lucas Guaragna Guedes" userId="d31d6021-56d9-4e04-b382-63463036a011" providerId="ADAL" clId="{17ECEF77-AF4F-484C-A38B-C89DC9DC5502}" dt="2023-06-05T18:49:44.452" v="1976" actId="2696"/>
        <pc:sldMkLst>
          <pc:docMk/>
          <pc:sldMk cId="0" sldId="313"/>
        </pc:sldMkLst>
        <pc:spChg chg="mod">
          <ac:chgData name="Lucas Guaragna Guedes" userId="d31d6021-56d9-4e04-b382-63463036a011" providerId="ADAL" clId="{17ECEF77-AF4F-484C-A38B-C89DC9DC5502}" dt="2023-06-05T17:52:47.887" v="712" actId="20577"/>
          <ac:spMkLst>
            <pc:docMk/>
            <pc:sldMk cId="0" sldId="313"/>
            <ac:spMk id="10" creationId="{B82F1079-B10C-48A1-8A6C-CD20BADDA209}"/>
          </ac:spMkLst>
        </pc:spChg>
      </pc:sldChg>
      <pc:sldChg chg="modSp del">
        <pc:chgData name="Lucas Guaragna Guedes" userId="d31d6021-56d9-4e04-b382-63463036a011" providerId="ADAL" clId="{17ECEF77-AF4F-484C-A38B-C89DC9DC5502}" dt="2023-06-07T13:29:37.737" v="3396" actId="47"/>
        <pc:sldMkLst>
          <pc:docMk/>
          <pc:sldMk cId="0" sldId="330"/>
        </pc:sldMkLst>
        <pc:spChg chg="mod">
          <ac:chgData name="Lucas Guaragna Guedes" userId="d31d6021-56d9-4e04-b382-63463036a011" providerId="ADAL" clId="{17ECEF77-AF4F-484C-A38B-C89DC9DC5502}" dt="2023-06-01T19:42:59.373" v="0" actId="20578"/>
          <ac:spMkLst>
            <pc:docMk/>
            <pc:sldMk cId="0" sldId="330"/>
            <ac:spMk id="2" creationId="{00000000-0000-0000-0000-000000000000}"/>
          </ac:spMkLst>
        </pc:spChg>
      </pc:sldChg>
      <pc:sldChg chg="del">
        <pc:chgData name="Lucas Guaragna Guedes" userId="d31d6021-56d9-4e04-b382-63463036a011" providerId="ADAL" clId="{17ECEF77-AF4F-484C-A38B-C89DC9DC5502}" dt="2023-06-07T13:29:40.050" v="3399" actId="47"/>
        <pc:sldMkLst>
          <pc:docMk/>
          <pc:sldMk cId="0" sldId="331"/>
        </pc:sldMkLst>
      </pc:sldChg>
      <pc:sldChg chg="del">
        <pc:chgData name="Lucas Guaragna Guedes" userId="d31d6021-56d9-4e04-b382-63463036a011" providerId="ADAL" clId="{17ECEF77-AF4F-484C-A38B-C89DC9DC5502}" dt="2023-06-07T13:29:38.422" v="3397" actId="47"/>
        <pc:sldMkLst>
          <pc:docMk/>
          <pc:sldMk cId="0" sldId="357"/>
        </pc:sldMkLst>
      </pc:sldChg>
      <pc:sldChg chg="del">
        <pc:chgData name="Lucas Guaragna Guedes" userId="d31d6021-56d9-4e04-b382-63463036a011" providerId="ADAL" clId="{17ECEF77-AF4F-484C-A38B-C89DC9DC5502}" dt="2023-06-07T13:29:39.031" v="3398" actId="47"/>
        <pc:sldMkLst>
          <pc:docMk/>
          <pc:sldMk cId="814267586" sldId="361"/>
        </pc:sldMkLst>
      </pc:sldChg>
      <pc:sldChg chg="new del">
        <pc:chgData name="Lucas Guaragna Guedes" userId="d31d6021-56d9-4e04-b382-63463036a011" providerId="ADAL" clId="{17ECEF77-AF4F-484C-A38B-C89DC9DC5502}" dt="2023-06-05T17:50:38.797" v="580" actId="680"/>
        <pc:sldMkLst>
          <pc:docMk/>
          <pc:sldMk cId="1801626339" sldId="362"/>
        </pc:sldMkLst>
      </pc:sldChg>
      <pc:sldChg chg="addSp delSp modSp add mod">
        <pc:chgData name="Lucas Guaragna Guedes" userId="d31d6021-56d9-4e04-b382-63463036a011" providerId="ADAL" clId="{17ECEF77-AF4F-484C-A38B-C89DC9DC5502}" dt="2023-06-05T18:24:39.543" v="1473" actId="1076"/>
        <pc:sldMkLst>
          <pc:docMk/>
          <pc:sldMk cId="4168181315" sldId="362"/>
        </pc:sldMkLst>
        <pc:spChg chg="mod">
          <ac:chgData name="Lucas Guaragna Guedes" userId="d31d6021-56d9-4e04-b382-63463036a011" providerId="ADAL" clId="{17ECEF77-AF4F-484C-A38B-C89DC9DC5502}" dt="2023-06-05T17:50:55.771" v="602" actId="20577"/>
          <ac:spMkLst>
            <pc:docMk/>
            <pc:sldMk cId="4168181315" sldId="362"/>
            <ac:spMk id="4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5T17:56:20.810" v="714" actId="1076"/>
          <ac:spMkLst>
            <pc:docMk/>
            <pc:sldMk cId="4168181315" sldId="362"/>
            <ac:spMk id="10" creationId="{B82F1079-B10C-48A1-8A6C-CD20BADDA209}"/>
          </ac:spMkLst>
        </pc:spChg>
        <pc:spChg chg="add mod">
          <ac:chgData name="Lucas Guaragna Guedes" userId="d31d6021-56d9-4e04-b382-63463036a011" providerId="ADAL" clId="{17ECEF77-AF4F-484C-A38B-C89DC9DC5502}" dt="2023-06-05T18:04:15.492" v="973" actId="1076"/>
          <ac:spMkLst>
            <pc:docMk/>
            <pc:sldMk cId="4168181315" sldId="362"/>
            <ac:spMk id="20" creationId="{6C27C9E1-1F14-1296-F572-7D154F6DA84C}"/>
          </ac:spMkLst>
        </pc:spChg>
        <pc:spChg chg="add mod">
          <ac:chgData name="Lucas Guaragna Guedes" userId="d31d6021-56d9-4e04-b382-63463036a011" providerId="ADAL" clId="{17ECEF77-AF4F-484C-A38B-C89DC9DC5502}" dt="2023-06-05T18:03:03.756" v="907" actId="1076"/>
          <ac:spMkLst>
            <pc:docMk/>
            <pc:sldMk cId="4168181315" sldId="362"/>
            <ac:spMk id="21" creationId="{1CE355F3-792F-84D7-678F-DF71AF824928}"/>
          </ac:spMkLst>
        </pc:spChg>
        <pc:spChg chg="add mod">
          <ac:chgData name="Lucas Guaragna Guedes" userId="d31d6021-56d9-4e04-b382-63463036a011" providerId="ADAL" clId="{17ECEF77-AF4F-484C-A38B-C89DC9DC5502}" dt="2023-06-05T18:03:28.396" v="930" actId="1076"/>
          <ac:spMkLst>
            <pc:docMk/>
            <pc:sldMk cId="4168181315" sldId="362"/>
            <ac:spMk id="22" creationId="{B9D43D80-A899-16F2-1BFF-D5D783EE75D6}"/>
          </ac:spMkLst>
        </pc:spChg>
        <pc:spChg chg="add mod">
          <ac:chgData name="Lucas Guaragna Guedes" userId="d31d6021-56d9-4e04-b382-63463036a011" providerId="ADAL" clId="{17ECEF77-AF4F-484C-A38B-C89DC9DC5502}" dt="2023-06-05T18:24:39.543" v="1473" actId="1076"/>
          <ac:spMkLst>
            <pc:docMk/>
            <pc:sldMk cId="4168181315" sldId="362"/>
            <ac:spMk id="28" creationId="{4EE96F3A-3A0F-21E2-8C6D-B1D7A07E546C}"/>
          </ac:spMkLst>
        </pc:spChg>
        <pc:grpChg chg="add mod">
          <ac:chgData name="Lucas Guaragna Guedes" userId="d31d6021-56d9-4e04-b382-63463036a011" providerId="ADAL" clId="{17ECEF77-AF4F-484C-A38B-C89DC9DC5502}" dt="2023-06-05T17:58:25.655" v="766" actId="14100"/>
          <ac:grpSpMkLst>
            <pc:docMk/>
            <pc:sldMk cId="4168181315" sldId="362"/>
            <ac:grpSpMk id="13" creationId="{C10F42C6-37D3-5DE2-DFCA-2E3DF4FB8B81}"/>
          </ac:grpSpMkLst>
        </pc:grpChg>
        <pc:grpChg chg="mod">
          <ac:chgData name="Lucas Guaragna Guedes" userId="d31d6021-56d9-4e04-b382-63463036a011" providerId="ADAL" clId="{17ECEF77-AF4F-484C-A38B-C89DC9DC5502}" dt="2023-06-05T18:23:33.910" v="1412"/>
          <ac:grpSpMkLst>
            <pc:docMk/>
            <pc:sldMk cId="4168181315" sldId="362"/>
            <ac:grpSpMk id="25" creationId="{B9AB8D04-4FFD-82A4-8482-C7D24A0EA4FB}"/>
          </ac:grpSpMkLst>
        </pc:grpChg>
        <pc:picChg chg="add mod">
          <ac:chgData name="Lucas Guaragna Guedes" userId="d31d6021-56d9-4e04-b382-63463036a011" providerId="ADAL" clId="{17ECEF77-AF4F-484C-A38B-C89DC9DC5502}" dt="2023-06-05T17:58:17.843" v="736" actId="164"/>
          <ac:picMkLst>
            <pc:docMk/>
            <pc:sldMk cId="4168181315" sldId="362"/>
            <ac:picMk id="3" creationId="{63DE51FC-36F5-30D0-B551-0464975A2234}"/>
          </ac:picMkLst>
        </pc:picChg>
        <pc:picChg chg="add mod">
          <ac:chgData name="Lucas Guaragna Guedes" userId="d31d6021-56d9-4e04-b382-63463036a011" providerId="ADAL" clId="{17ECEF77-AF4F-484C-A38B-C89DC9DC5502}" dt="2023-06-05T17:58:17.843" v="736" actId="164"/>
          <ac:picMkLst>
            <pc:docMk/>
            <pc:sldMk cId="4168181315" sldId="362"/>
            <ac:picMk id="12" creationId="{80DC30DD-02EE-6BD3-3336-E053E0C34AC1}"/>
          </ac:picMkLst>
        </pc:picChg>
        <pc:picChg chg="add mod">
          <ac:chgData name="Lucas Guaragna Guedes" userId="d31d6021-56d9-4e04-b382-63463036a011" providerId="ADAL" clId="{17ECEF77-AF4F-484C-A38B-C89DC9DC5502}" dt="2023-06-05T18:00:05.322" v="771" actId="1076"/>
          <ac:picMkLst>
            <pc:docMk/>
            <pc:sldMk cId="4168181315" sldId="362"/>
            <ac:picMk id="15" creationId="{B42A1461-4952-847C-D5D2-4AC63ADF01E7}"/>
          </ac:picMkLst>
        </pc:picChg>
        <pc:picChg chg="add del mod">
          <ac:chgData name="Lucas Guaragna Guedes" userId="d31d6021-56d9-4e04-b382-63463036a011" providerId="ADAL" clId="{17ECEF77-AF4F-484C-A38B-C89DC9DC5502}" dt="2023-06-05T18:00:18.111" v="774" actId="478"/>
          <ac:picMkLst>
            <pc:docMk/>
            <pc:sldMk cId="4168181315" sldId="362"/>
            <ac:picMk id="17" creationId="{A974F6B8-7366-4146-6A3B-D2E3E626DACA}"/>
          </ac:picMkLst>
        </pc:picChg>
        <pc:picChg chg="add mod">
          <ac:chgData name="Lucas Guaragna Guedes" userId="d31d6021-56d9-4e04-b382-63463036a011" providerId="ADAL" clId="{17ECEF77-AF4F-484C-A38B-C89DC9DC5502}" dt="2023-06-05T18:00:16.628" v="773" actId="1076"/>
          <ac:picMkLst>
            <pc:docMk/>
            <pc:sldMk cId="4168181315" sldId="362"/>
            <ac:picMk id="18" creationId="{CB8500F1-E76E-2CF3-9A07-45B232BCB522}"/>
          </ac:picMkLst>
        </pc:picChg>
        <pc:picChg chg="add del mod">
          <ac:chgData name="Lucas Guaragna Guedes" userId="d31d6021-56d9-4e04-b382-63463036a011" providerId="ADAL" clId="{17ECEF77-AF4F-484C-A38B-C89DC9DC5502}" dt="2023-06-05T18:00:37.083" v="779" actId="1076"/>
          <ac:picMkLst>
            <pc:docMk/>
            <pc:sldMk cId="4168181315" sldId="362"/>
            <ac:picMk id="19" creationId="{B53F296C-EB99-8391-7060-46BDDC426D0A}"/>
          </ac:picMkLst>
        </pc:picChg>
        <pc:picChg chg="add del mod">
          <ac:chgData name="Lucas Guaragna Guedes" userId="d31d6021-56d9-4e04-b382-63463036a011" providerId="ADAL" clId="{17ECEF77-AF4F-484C-A38B-C89DC9DC5502}" dt="2023-06-05T18:23:41.310" v="1414"/>
          <ac:picMkLst>
            <pc:docMk/>
            <pc:sldMk cId="4168181315" sldId="362"/>
            <ac:picMk id="26" creationId="{5C1A8175-5E28-66FE-DE53-1E8835EB1383}"/>
          </ac:picMkLst>
        </pc:picChg>
        <pc:picChg chg="add mod">
          <ac:chgData name="Lucas Guaragna Guedes" userId="d31d6021-56d9-4e04-b382-63463036a011" providerId="ADAL" clId="{17ECEF77-AF4F-484C-A38B-C89DC9DC5502}" dt="2023-06-05T18:23:53.775" v="1420" actId="1076"/>
          <ac:picMkLst>
            <pc:docMk/>
            <pc:sldMk cId="4168181315" sldId="362"/>
            <ac:picMk id="27" creationId="{ED0F671B-F70E-FABB-C28E-A0376B83A140}"/>
          </ac:picMkLst>
        </pc:picChg>
        <pc:inkChg chg="add mod">
          <ac:chgData name="Lucas Guaragna Guedes" userId="d31d6021-56d9-4e04-b382-63463036a011" providerId="ADAL" clId="{17ECEF77-AF4F-484C-A38B-C89DC9DC5502}" dt="2023-06-05T18:23:33.910" v="1412"/>
          <ac:inkMkLst>
            <pc:docMk/>
            <pc:sldMk cId="4168181315" sldId="362"/>
            <ac:inkMk id="23" creationId="{12A98CDC-E54D-0FD3-7D9A-02174B4157A2}"/>
          </ac:inkMkLst>
        </pc:inkChg>
        <pc:inkChg chg="add del mod">
          <ac:chgData name="Lucas Guaragna Guedes" userId="d31d6021-56d9-4e04-b382-63463036a011" providerId="ADAL" clId="{17ECEF77-AF4F-484C-A38B-C89DC9DC5502}" dt="2023-06-05T18:23:33.910" v="1412"/>
          <ac:inkMkLst>
            <pc:docMk/>
            <pc:sldMk cId="4168181315" sldId="362"/>
            <ac:inkMk id="24" creationId="{826C0194-D348-A5FE-1939-48E021F5C490}"/>
          </ac:inkMkLst>
        </pc:inkChg>
      </pc:sldChg>
      <pc:sldChg chg="addSp modSp add mod">
        <pc:chgData name="Lucas Guaragna Guedes" userId="d31d6021-56d9-4e04-b382-63463036a011" providerId="ADAL" clId="{17ECEF77-AF4F-484C-A38B-C89DC9DC5502}" dt="2023-06-05T18:20:42.417" v="1305" actId="14100"/>
        <pc:sldMkLst>
          <pc:docMk/>
          <pc:sldMk cId="1924804868" sldId="363"/>
        </pc:sldMkLst>
        <pc:spChg chg="mod">
          <ac:chgData name="Lucas Guaragna Guedes" userId="d31d6021-56d9-4e04-b382-63463036a011" providerId="ADAL" clId="{17ECEF77-AF4F-484C-A38B-C89DC9DC5502}" dt="2023-06-05T18:08:36.480" v="1081" actId="20577"/>
          <ac:spMkLst>
            <pc:docMk/>
            <pc:sldMk cId="1924804868" sldId="363"/>
            <ac:spMk id="4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5T17:52:17.221" v="709" actId="20577"/>
          <ac:spMkLst>
            <pc:docMk/>
            <pc:sldMk cId="1924804868" sldId="363"/>
            <ac:spMk id="10" creationId="{B82F1079-B10C-48A1-8A6C-CD20BADDA209}"/>
          </ac:spMkLst>
        </pc:spChg>
        <pc:spChg chg="add mod">
          <ac:chgData name="Lucas Guaragna Guedes" userId="d31d6021-56d9-4e04-b382-63463036a011" providerId="ADAL" clId="{17ECEF77-AF4F-484C-A38B-C89DC9DC5502}" dt="2023-06-05T18:19:44.800" v="1251" actId="1076"/>
          <ac:spMkLst>
            <pc:docMk/>
            <pc:sldMk cId="1924804868" sldId="363"/>
            <ac:spMk id="16" creationId="{DF2D3636-8382-BAB3-FED6-16F53C35A6F2}"/>
          </ac:spMkLst>
        </pc:spChg>
        <pc:spChg chg="add mod">
          <ac:chgData name="Lucas Guaragna Guedes" userId="d31d6021-56d9-4e04-b382-63463036a011" providerId="ADAL" clId="{17ECEF77-AF4F-484C-A38B-C89DC9DC5502}" dt="2023-06-05T18:20:42.417" v="1305" actId="14100"/>
          <ac:spMkLst>
            <pc:docMk/>
            <pc:sldMk cId="1924804868" sldId="363"/>
            <ac:spMk id="17" creationId="{837FC7E2-AFD4-1CAF-DBC0-DEFFB5CBF3D0}"/>
          </ac:spMkLst>
        </pc:spChg>
        <pc:picChg chg="add mod">
          <ac:chgData name="Lucas Guaragna Guedes" userId="d31d6021-56d9-4e04-b382-63463036a011" providerId="ADAL" clId="{17ECEF77-AF4F-484C-A38B-C89DC9DC5502}" dt="2023-06-05T18:12:04.087" v="1110" actId="1076"/>
          <ac:picMkLst>
            <pc:docMk/>
            <pc:sldMk cId="1924804868" sldId="363"/>
            <ac:picMk id="3" creationId="{93ED717F-43E7-742E-47EF-A3736C4502A6}"/>
          </ac:picMkLst>
        </pc:picChg>
        <pc:picChg chg="add mod">
          <ac:chgData name="Lucas Guaragna Guedes" userId="d31d6021-56d9-4e04-b382-63463036a011" providerId="ADAL" clId="{17ECEF77-AF4F-484C-A38B-C89DC9DC5502}" dt="2023-06-05T18:14:11.151" v="1169" actId="1076"/>
          <ac:picMkLst>
            <pc:docMk/>
            <pc:sldMk cId="1924804868" sldId="363"/>
            <ac:picMk id="12" creationId="{5AD1F77E-B364-8D53-5535-6F760BC70024}"/>
          </ac:picMkLst>
        </pc:picChg>
        <pc:picChg chg="add mod">
          <ac:chgData name="Lucas Guaragna Guedes" userId="d31d6021-56d9-4e04-b382-63463036a011" providerId="ADAL" clId="{17ECEF77-AF4F-484C-A38B-C89DC9DC5502}" dt="2023-06-05T18:18:22.391" v="1207" actId="1076"/>
          <ac:picMkLst>
            <pc:docMk/>
            <pc:sldMk cId="1924804868" sldId="363"/>
            <ac:picMk id="14" creationId="{FAB93EB2-CFA3-4BF1-D693-E1190F61215A}"/>
          </ac:picMkLst>
        </pc:picChg>
        <pc:picChg chg="add mod">
          <ac:chgData name="Lucas Guaragna Guedes" userId="d31d6021-56d9-4e04-b382-63463036a011" providerId="ADAL" clId="{17ECEF77-AF4F-484C-A38B-C89DC9DC5502}" dt="2023-06-05T18:18:44.656" v="1213" actId="1076"/>
          <ac:picMkLst>
            <pc:docMk/>
            <pc:sldMk cId="1924804868" sldId="363"/>
            <ac:picMk id="15" creationId="{19D9B63B-5E5B-0159-42EC-67615829A859}"/>
          </ac:picMkLst>
        </pc:picChg>
      </pc:sldChg>
      <pc:sldChg chg="addSp delSp modSp add mod">
        <pc:chgData name="Lucas Guaragna Guedes" userId="d31d6021-56d9-4e04-b382-63463036a011" providerId="ADAL" clId="{17ECEF77-AF4F-484C-A38B-C89DC9DC5502}" dt="2023-06-05T20:59:08.640" v="3103" actId="20577"/>
        <pc:sldMkLst>
          <pc:docMk/>
          <pc:sldMk cId="676159330" sldId="364"/>
        </pc:sldMkLst>
        <pc:spChg chg="add mod">
          <ac:chgData name="Lucas Guaragna Guedes" userId="d31d6021-56d9-4e04-b382-63463036a011" providerId="ADAL" clId="{17ECEF77-AF4F-484C-A38B-C89DC9DC5502}" dt="2023-06-05T18:39:53.127" v="1815"/>
          <ac:spMkLst>
            <pc:docMk/>
            <pc:sldMk cId="676159330" sldId="364"/>
            <ac:spMk id="2" creationId="{7B732BA0-88FB-8665-693B-C01332D723A9}"/>
          </ac:spMkLst>
        </pc:spChg>
        <pc:spChg chg="add del mod">
          <ac:chgData name="Lucas Guaragna Guedes" userId="d31d6021-56d9-4e04-b382-63463036a011" providerId="ADAL" clId="{17ECEF77-AF4F-484C-A38B-C89DC9DC5502}" dt="2023-06-05T20:59:08.640" v="3103" actId="20577"/>
          <ac:spMkLst>
            <pc:docMk/>
            <pc:sldMk cId="676159330" sldId="364"/>
            <ac:spMk id="3" creationId="{6A07DBB9-23AF-71F3-ABDC-DE6ABC6E2868}"/>
          </ac:spMkLst>
        </pc:spChg>
        <pc:spChg chg="mod">
          <ac:chgData name="Lucas Guaragna Guedes" userId="d31d6021-56d9-4e04-b382-63463036a011" providerId="ADAL" clId="{17ECEF77-AF4F-484C-A38B-C89DC9DC5502}" dt="2023-06-05T17:51:27.914" v="650" actId="20577"/>
          <ac:spMkLst>
            <pc:docMk/>
            <pc:sldMk cId="676159330" sldId="364"/>
            <ac:spMk id="4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5T17:52:15.146" v="708" actId="20577"/>
          <ac:spMkLst>
            <pc:docMk/>
            <pc:sldMk cId="676159330" sldId="364"/>
            <ac:spMk id="10" creationId="{B82F1079-B10C-48A1-8A6C-CD20BADDA209}"/>
          </ac:spMkLst>
        </pc:spChg>
      </pc:sldChg>
      <pc:sldChg chg="addSp delSp modSp add mod">
        <pc:chgData name="Lucas Guaragna Guedes" userId="d31d6021-56d9-4e04-b382-63463036a011" providerId="ADAL" clId="{17ECEF77-AF4F-484C-A38B-C89DC9DC5502}" dt="2023-06-06T18:55:48.329" v="3371" actId="1038"/>
        <pc:sldMkLst>
          <pc:docMk/>
          <pc:sldMk cId="2653002880" sldId="365"/>
        </pc:sldMkLst>
        <pc:spChg chg="add del mod">
          <ac:chgData name="Lucas Guaragna Guedes" userId="d31d6021-56d9-4e04-b382-63463036a011" providerId="ADAL" clId="{17ECEF77-AF4F-484C-A38B-C89DC9DC5502}" dt="2023-06-05T20:04:25.639" v="2005" actId="478"/>
          <ac:spMkLst>
            <pc:docMk/>
            <pc:sldMk cId="2653002880" sldId="365"/>
            <ac:spMk id="3" creationId="{F25D23E7-123A-5394-D252-E27DEA5FBF2A}"/>
          </ac:spMkLst>
        </pc:spChg>
        <pc:spChg chg="mod">
          <ac:chgData name="Lucas Guaragna Guedes" userId="d31d6021-56d9-4e04-b382-63463036a011" providerId="ADAL" clId="{17ECEF77-AF4F-484C-A38B-C89DC9DC5502}" dt="2023-06-05T17:51:45.318" v="689" actId="20577"/>
          <ac:spMkLst>
            <pc:docMk/>
            <pc:sldMk cId="2653002880" sldId="365"/>
            <ac:spMk id="4" creationId="{00000000-0000-0000-0000-000000000000}"/>
          </ac:spMkLst>
        </pc:spChg>
        <pc:spChg chg="del mod">
          <ac:chgData name="Lucas Guaragna Guedes" userId="d31d6021-56d9-4e04-b382-63463036a011" providerId="ADAL" clId="{17ECEF77-AF4F-484C-A38B-C89DC9DC5502}" dt="2023-06-05T20:03:15.969" v="1980" actId="478"/>
          <ac:spMkLst>
            <pc:docMk/>
            <pc:sldMk cId="2653002880" sldId="365"/>
            <ac:spMk id="10" creationId="{B82F1079-B10C-48A1-8A6C-CD20BADDA209}"/>
          </ac:spMkLst>
        </pc:spChg>
        <pc:spChg chg="add mod">
          <ac:chgData name="Lucas Guaragna Guedes" userId="d31d6021-56d9-4e04-b382-63463036a011" providerId="ADAL" clId="{17ECEF77-AF4F-484C-A38B-C89DC9DC5502}" dt="2023-06-05T20:05:31.299" v="2021" actId="1076"/>
          <ac:spMkLst>
            <pc:docMk/>
            <pc:sldMk cId="2653002880" sldId="365"/>
            <ac:spMk id="15" creationId="{593C2541-8ADF-9E05-E188-39BD066B6FA3}"/>
          </ac:spMkLst>
        </pc:spChg>
        <pc:spChg chg="add mod">
          <ac:chgData name="Lucas Guaragna Guedes" userId="d31d6021-56d9-4e04-b382-63463036a011" providerId="ADAL" clId="{17ECEF77-AF4F-484C-A38B-C89DC9DC5502}" dt="2023-06-05T20:05:50.750" v="2025" actId="20577"/>
          <ac:spMkLst>
            <pc:docMk/>
            <pc:sldMk cId="2653002880" sldId="365"/>
            <ac:spMk id="16" creationId="{54E88920-486F-95EE-15B0-BF6F56AA0DF0}"/>
          </ac:spMkLst>
        </pc:spChg>
        <pc:spChg chg="add mod">
          <ac:chgData name="Lucas Guaragna Guedes" userId="d31d6021-56d9-4e04-b382-63463036a011" providerId="ADAL" clId="{17ECEF77-AF4F-484C-A38B-C89DC9DC5502}" dt="2023-06-05T20:07:34.091" v="2034" actId="20577"/>
          <ac:spMkLst>
            <pc:docMk/>
            <pc:sldMk cId="2653002880" sldId="365"/>
            <ac:spMk id="17" creationId="{42C46B94-F7C6-3049-6850-F36B440CED05}"/>
          </ac:spMkLst>
        </pc:spChg>
        <pc:spChg chg="add mod">
          <ac:chgData name="Lucas Guaragna Guedes" userId="d31d6021-56d9-4e04-b382-63463036a011" providerId="ADAL" clId="{17ECEF77-AF4F-484C-A38B-C89DC9DC5502}" dt="2023-06-06T18:55:13.021" v="3357" actId="1036"/>
          <ac:spMkLst>
            <pc:docMk/>
            <pc:sldMk cId="2653002880" sldId="365"/>
            <ac:spMk id="19" creationId="{A25AC9CF-87CD-FFD7-6919-0844B594ABFC}"/>
          </ac:spMkLst>
        </pc:spChg>
        <pc:spChg chg="add mod">
          <ac:chgData name="Lucas Guaragna Guedes" userId="d31d6021-56d9-4e04-b382-63463036a011" providerId="ADAL" clId="{17ECEF77-AF4F-484C-A38B-C89DC9DC5502}" dt="2023-06-06T18:55:48.329" v="3371" actId="1038"/>
          <ac:spMkLst>
            <pc:docMk/>
            <pc:sldMk cId="2653002880" sldId="365"/>
            <ac:spMk id="21" creationId="{66D9BE67-79C6-F05A-034C-BF8EF92E7F91}"/>
          </ac:spMkLst>
        </pc:sp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2" creationId="{22E7C2A6-9200-B040-B8D1-ED27197E80C1}"/>
          </ac:picMkLst>
        </pc:pic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12" creationId="{CE445380-B5E4-F160-6B50-6AE061673910}"/>
          </ac:picMkLst>
        </pc:pic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13" creationId="{5973B087-4A07-D3E6-4AC3-BED114492406}"/>
          </ac:picMkLst>
        </pc:pic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14" creationId="{02BC3E8B-CD6A-F510-5A94-B58BF99C0936}"/>
          </ac:picMkLst>
        </pc:pic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18" creationId="{F9B1B30D-E7B7-B697-45B5-1EBCC90936B0}"/>
          </ac:picMkLst>
        </pc:pic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20" creationId="{68C6EFEA-A8B2-1CDA-7687-07F49539A542}"/>
          </ac:picMkLst>
        </pc:picChg>
      </pc:sldChg>
      <pc:sldChg chg="addSp modSp add mod">
        <pc:chgData name="Lucas Guaragna Guedes" userId="d31d6021-56d9-4e04-b382-63463036a011" providerId="ADAL" clId="{17ECEF77-AF4F-484C-A38B-C89DC9DC5502}" dt="2023-06-07T13:26:32.705" v="3372" actId="22"/>
        <pc:sldMkLst>
          <pc:docMk/>
          <pc:sldMk cId="3593145790" sldId="366"/>
        </pc:sldMkLst>
        <pc:spChg chg="mod">
          <ac:chgData name="Lucas Guaragna Guedes" userId="d31d6021-56d9-4e04-b382-63463036a011" providerId="ADAL" clId="{17ECEF77-AF4F-484C-A38B-C89DC9DC5502}" dt="2023-06-05T17:51:58.927" v="705" actId="20577"/>
          <ac:spMkLst>
            <pc:docMk/>
            <pc:sldMk cId="3593145790" sldId="366"/>
            <ac:spMk id="4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5T17:52:09.722" v="706" actId="20577"/>
          <ac:spMkLst>
            <pc:docMk/>
            <pc:sldMk cId="3593145790" sldId="366"/>
            <ac:spMk id="10" creationId="{B82F1079-B10C-48A1-8A6C-CD20BADDA209}"/>
          </ac:spMkLst>
        </pc:spChg>
        <pc:picChg chg="add">
          <ac:chgData name="Lucas Guaragna Guedes" userId="d31d6021-56d9-4e04-b382-63463036a011" providerId="ADAL" clId="{17ECEF77-AF4F-484C-A38B-C89DC9DC5502}" dt="2023-06-07T13:26:32.705" v="3372" actId="22"/>
          <ac:picMkLst>
            <pc:docMk/>
            <pc:sldMk cId="3593145790" sldId="366"/>
            <ac:picMk id="3" creationId="{66EA7173-6F5D-12BB-DCB9-CD5B3AE7875B}"/>
          </ac:picMkLst>
        </pc:picChg>
      </pc:sldChg>
      <pc:sldChg chg="addSp delSp modSp add mod">
        <pc:chgData name="Lucas Guaragna Guedes" userId="d31d6021-56d9-4e04-b382-63463036a011" providerId="ADAL" clId="{17ECEF77-AF4F-484C-A38B-C89DC9DC5502}" dt="2023-06-05T18:13:18.394" v="1167" actId="113"/>
        <pc:sldMkLst>
          <pc:docMk/>
          <pc:sldMk cId="2368617122" sldId="367"/>
        </pc:sldMkLst>
        <pc:spChg chg="mod">
          <ac:chgData name="Lucas Guaragna Guedes" userId="d31d6021-56d9-4e04-b382-63463036a011" providerId="ADAL" clId="{17ECEF77-AF4F-484C-A38B-C89DC9DC5502}" dt="2023-06-05T18:04:30.515" v="991" actId="20577"/>
          <ac:spMkLst>
            <pc:docMk/>
            <pc:sldMk cId="2368617122" sldId="367"/>
            <ac:spMk id="4" creationId="{00000000-0000-0000-0000-000000000000}"/>
          </ac:spMkLst>
        </pc:spChg>
        <pc:spChg chg="add del mod">
          <ac:chgData name="Lucas Guaragna Guedes" userId="d31d6021-56d9-4e04-b382-63463036a011" providerId="ADAL" clId="{17ECEF77-AF4F-484C-A38B-C89DC9DC5502}" dt="2023-06-05T18:06:55.253" v="1068" actId="1076"/>
          <ac:spMkLst>
            <pc:docMk/>
            <pc:sldMk cId="2368617122" sldId="367"/>
            <ac:spMk id="11" creationId="{7B65CE4E-0712-684E-BCE7-31CFF2D83D9A}"/>
          </ac:spMkLst>
        </pc:spChg>
        <pc:spChg chg="add mod">
          <ac:chgData name="Lucas Guaragna Guedes" userId="d31d6021-56d9-4e04-b382-63463036a011" providerId="ADAL" clId="{17ECEF77-AF4F-484C-A38B-C89DC9DC5502}" dt="2023-06-05T18:13:18.394" v="1167" actId="113"/>
          <ac:spMkLst>
            <pc:docMk/>
            <pc:sldMk cId="2368617122" sldId="367"/>
            <ac:spMk id="15" creationId="{C27DCF1A-C84E-58E5-F479-81DCD6F7D0CD}"/>
          </ac:spMkLst>
        </pc:spChg>
        <pc:picChg chg="add mod">
          <ac:chgData name="Lucas Guaragna Guedes" userId="d31d6021-56d9-4e04-b382-63463036a011" providerId="ADAL" clId="{17ECEF77-AF4F-484C-A38B-C89DC9DC5502}" dt="2023-06-05T18:05:52.220" v="999" actId="12788"/>
          <ac:picMkLst>
            <pc:docMk/>
            <pc:sldMk cId="2368617122" sldId="367"/>
            <ac:picMk id="3" creationId="{8816AEFF-85E2-4B99-8C11-418F1774D4C4}"/>
          </ac:picMkLst>
        </pc:picChg>
        <pc:picChg chg="add mod">
          <ac:chgData name="Lucas Guaragna Guedes" userId="d31d6021-56d9-4e04-b382-63463036a011" providerId="ADAL" clId="{17ECEF77-AF4F-484C-A38B-C89DC9DC5502}" dt="2023-06-05T18:07:24.469" v="1070" actId="1076"/>
          <ac:picMkLst>
            <pc:docMk/>
            <pc:sldMk cId="2368617122" sldId="367"/>
            <ac:picMk id="13" creationId="{14A632D5-6508-656F-EE53-98F048A9BFD0}"/>
          </ac:picMkLst>
        </pc:picChg>
        <pc:picChg chg="add mod">
          <ac:chgData name="Lucas Guaragna Guedes" userId="d31d6021-56d9-4e04-b382-63463036a011" providerId="ADAL" clId="{17ECEF77-AF4F-484C-A38B-C89DC9DC5502}" dt="2023-06-05T18:12:37.407" v="1116" actId="1076"/>
          <ac:picMkLst>
            <pc:docMk/>
            <pc:sldMk cId="2368617122" sldId="367"/>
            <ac:picMk id="14" creationId="{7622772A-296C-30EB-75EC-DD5F2789D541}"/>
          </ac:picMkLst>
        </pc:picChg>
      </pc:sldChg>
      <pc:sldChg chg="addSp delSp modSp add mod">
        <pc:chgData name="Lucas Guaragna Guedes" userId="d31d6021-56d9-4e04-b382-63463036a011" providerId="ADAL" clId="{17ECEF77-AF4F-484C-A38B-C89DC9DC5502}" dt="2023-06-05T18:31:03.658" v="1613" actId="1076"/>
        <pc:sldMkLst>
          <pc:docMk/>
          <pc:sldMk cId="1670542171" sldId="368"/>
        </pc:sldMkLst>
        <pc:spChg chg="mod">
          <ac:chgData name="Lucas Guaragna Guedes" userId="d31d6021-56d9-4e04-b382-63463036a011" providerId="ADAL" clId="{17ECEF77-AF4F-484C-A38B-C89DC9DC5502}" dt="2023-06-05T18:09:30.603" v="1091" actId="20577"/>
          <ac:spMkLst>
            <pc:docMk/>
            <pc:sldMk cId="1670542171" sldId="368"/>
            <ac:spMk id="4" creationId="{00000000-0000-0000-0000-000000000000}"/>
          </ac:spMkLst>
        </pc:spChg>
        <pc:spChg chg="add mod">
          <ac:chgData name="Lucas Guaragna Guedes" userId="d31d6021-56d9-4e04-b382-63463036a011" providerId="ADAL" clId="{17ECEF77-AF4F-484C-A38B-C89DC9DC5502}" dt="2023-06-05T18:28:58.080" v="1524" actId="20577"/>
          <ac:spMkLst>
            <pc:docMk/>
            <pc:sldMk cId="1670542171" sldId="368"/>
            <ac:spMk id="16" creationId="{7E343E91-B6CF-F762-760B-8FE00B9D7198}"/>
          </ac:spMkLst>
        </pc:spChg>
        <pc:spChg chg="add mod">
          <ac:chgData name="Lucas Guaragna Guedes" userId="d31d6021-56d9-4e04-b382-63463036a011" providerId="ADAL" clId="{17ECEF77-AF4F-484C-A38B-C89DC9DC5502}" dt="2023-06-05T18:31:03.658" v="1613" actId="1076"/>
          <ac:spMkLst>
            <pc:docMk/>
            <pc:sldMk cId="1670542171" sldId="368"/>
            <ac:spMk id="19" creationId="{7E738812-220E-5153-925C-C312B6AE3D53}"/>
          </ac:spMkLst>
        </pc:spChg>
        <pc:picChg chg="add del">
          <ac:chgData name="Lucas Guaragna Guedes" userId="d31d6021-56d9-4e04-b382-63463036a011" providerId="ADAL" clId="{17ECEF77-AF4F-484C-A38B-C89DC9DC5502}" dt="2023-06-05T18:09:43.488" v="1096" actId="478"/>
          <ac:picMkLst>
            <pc:docMk/>
            <pc:sldMk cId="1670542171" sldId="368"/>
            <ac:picMk id="3" creationId="{93ED717F-43E7-742E-47EF-A3736C4502A6}"/>
          </ac:picMkLst>
        </pc:picChg>
        <pc:picChg chg="add mod">
          <ac:chgData name="Lucas Guaragna Guedes" userId="d31d6021-56d9-4e04-b382-63463036a011" providerId="ADAL" clId="{17ECEF77-AF4F-484C-A38B-C89DC9DC5502}" dt="2023-06-05T18:28:06.953" v="1474" actId="14100"/>
          <ac:picMkLst>
            <pc:docMk/>
            <pc:sldMk cId="1670542171" sldId="368"/>
            <ac:picMk id="11" creationId="{E8275254-EA2F-F332-4426-62A3FCF60381}"/>
          </ac:picMkLst>
        </pc:picChg>
        <pc:picChg chg="add mod">
          <ac:chgData name="Lucas Guaragna Guedes" userId="d31d6021-56d9-4e04-b382-63463036a011" providerId="ADAL" clId="{17ECEF77-AF4F-484C-A38B-C89DC9DC5502}" dt="2023-06-05T18:15:42.632" v="1187" actId="14100"/>
          <ac:picMkLst>
            <pc:docMk/>
            <pc:sldMk cId="1670542171" sldId="368"/>
            <ac:picMk id="13" creationId="{8EE50E30-EEAA-A370-9424-58AFB679BDFE}"/>
          </ac:picMkLst>
        </pc:picChg>
        <pc:picChg chg="add mod">
          <ac:chgData name="Lucas Guaragna Guedes" userId="d31d6021-56d9-4e04-b382-63463036a011" providerId="ADAL" clId="{17ECEF77-AF4F-484C-A38B-C89DC9DC5502}" dt="2023-06-05T18:15:54.831" v="1190" actId="14100"/>
          <ac:picMkLst>
            <pc:docMk/>
            <pc:sldMk cId="1670542171" sldId="368"/>
            <ac:picMk id="15" creationId="{D93792D8-8FE6-2045-381C-B9E7CFD26B15}"/>
          </ac:picMkLst>
        </pc:picChg>
        <pc:picChg chg="add mod">
          <ac:chgData name="Lucas Guaragna Guedes" userId="d31d6021-56d9-4e04-b382-63463036a011" providerId="ADAL" clId="{17ECEF77-AF4F-484C-A38B-C89DC9DC5502}" dt="2023-06-05T18:22:09.107" v="1310" actId="1076"/>
          <ac:picMkLst>
            <pc:docMk/>
            <pc:sldMk cId="1670542171" sldId="368"/>
            <ac:picMk id="17" creationId="{85DE8F3C-4492-4EE0-D54E-30F94617CF9F}"/>
          </ac:picMkLst>
        </pc:picChg>
        <pc:picChg chg="add del mod">
          <ac:chgData name="Lucas Guaragna Guedes" userId="d31d6021-56d9-4e04-b382-63463036a011" providerId="ADAL" clId="{17ECEF77-AF4F-484C-A38B-C89DC9DC5502}" dt="2023-06-05T18:29:52.503" v="1535" actId="1076"/>
          <ac:picMkLst>
            <pc:docMk/>
            <pc:sldMk cId="1670542171" sldId="368"/>
            <ac:picMk id="18" creationId="{00C917F2-67AC-B0CA-C08D-E60A48AC8CE5}"/>
          </ac:picMkLst>
        </pc:picChg>
      </pc:sldChg>
      <pc:sldChg chg="addSp delSp modSp add mod">
        <pc:chgData name="Lucas Guaragna Guedes" userId="d31d6021-56d9-4e04-b382-63463036a011" providerId="ADAL" clId="{17ECEF77-AF4F-484C-A38B-C89DC9DC5502}" dt="2023-06-05T18:37:39.911" v="1810" actId="1076"/>
        <pc:sldMkLst>
          <pc:docMk/>
          <pc:sldMk cId="374414943" sldId="369"/>
        </pc:sldMkLst>
        <pc:spChg chg="mod">
          <ac:chgData name="Lucas Guaragna Guedes" userId="d31d6021-56d9-4e04-b382-63463036a011" providerId="ADAL" clId="{17ECEF77-AF4F-484C-A38B-C89DC9DC5502}" dt="2023-06-05T18:16:39.768" v="1195" actId="20577"/>
          <ac:spMkLst>
            <pc:docMk/>
            <pc:sldMk cId="374414943" sldId="369"/>
            <ac:spMk id="4" creationId="{00000000-0000-0000-0000-000000000000}"/>
          </ac:spMkLst>
        </pc:spChg>
        <pc:spChg chg="add mod">
          <ac:chgData name="Lucas Guaragna Guedes" userId="d31d6021-56d9-4e04-b382-63463036a011" providerId="ADAL" clId="{17ECEF77-AF4F-484C-A38B-C89DC9DC5502}" dt="2023-06-05T18:35:33.739" v="1762" actId="20577"/>
          <ac:spMkLst>
            <pc:docMk/>
            <pc:sldMk cId="374414943" sldId="369"/>
            <ac:spMk id="15" creationId="{2ABF48F3-A913-7022-659C-CE262029E01A}"/>
          </ac:spMkLst>
        </pc:spChg>
        <pc:spChg chg="add mod">
          <ac:chgData name="Lucas Guaragna Guedes" userId="d31d6021-56d9-4e04-b382-63463036a011" providerId="ADAL" clId="{17ECEF77-AF4F-484C-A38B-C89DC9DC5502}" dt="2023-06-05T18:37:39.911" v="1810" actId="1076"/>
          <ac:spMkLst>
            <pc:docMk/>
            <pc:sldMk cId="374414943" sldId="369"/>
            <ac:spMk id="17" creationId="{DF194C2A-726C-9BFF-6E9A-0879C40E2347}"/>
          </ac:spMkLst>
        </pc:spChg>
        <pc:picChg chg="del">
          <ac:chgData name="Lucas Guaragna Guedes" userId="d31d6021-56d9-4e04-b382-63463036a011" providerId="ADAL" clId="{17ECEF77-AF4F-484C-A38B-C89DC9DC5502}" dt="2023-06-05T18:16:34.738" v="1191" actId="478"/>
          <ac:picMkLst>
            <pc:docMk/>
            <pc:sldMk cId="374414943" sldId="369"/>
            <ac:picMk id="3" creationId="{93ED717F-43E7-742E-47EF-A3736C4502A6}"/>
          </ac:picMkLst>
        </pc:picChg>
        <pc:picChg chg="add mod">
          <ac:chgData name="Lucas Guaragna Guedes" userId="d31d6021-56d9-4e04-b382-63463036a011" providerId="ADAL" clId="{17ECEF77-AF4F-484C-A38B-C89DC9DC5502}" dt="2023-06-05T18:33:19.855" v="1627" actId="14100"/>
          <ac:picMkLst>
            <pc:docMk/>
            <pc:sldMk cId="374414943" sldId="369"/>
            <ac:picMk id="11" creationId="{E51FA978-D530-2605-24C2-710A639329AB}"/>
          </ac:picMkLst>
        </pc:picChg>
        <pc:picChg chg="add mod">
          <ac:chgData name="Lucas Guaragna Guedes" userId="d31d6021-56d9-4e04-b382-63463036a011" providerId="ADAL" clId="{17ECEF77-AF4F-484C-A38B-C89DC9DC5502}" dt="2023-06-05T18:33:16.079" v="1626" actId="1076"/>
          <ac:picMkLst>
            <pc:docMk/>
            <pc:sldMk cId="374414943" sldId="369"/>
            <ac:picMk id="13" creationId="{69AD219B-9B62-93FD-59DE-C781DCE70F19}"/>
          </ac:picMkLst>
        </pc:picChg>
        <pc:picChg chg="add mod">
          <ac:chgData name="Lucas Guaragna Guedes" userId="d31d6021-56d9-4e04-b382-63463036a011" providerId="ADAL" clId="{17ECEF77-AF4F-484C-A38B-C89DC9DC5502}" dt="2023-06-05T18:34:26.451" v="1629" actId="1076"/>
          <ac:picMkLst>
            <pc:docMk/>
            <pc:sldMk cId="374414943" sldId="369"/>
            <ac:picMk id="14" creationId="{94795869-34CB-C7B4-49C0-FB3309E47B80}"/>
          </ac:picMkLst>
        </pc:picChg>
        <pc:picChg chg="add mod">
          <ac:chgData name="Lucas Guaragna Guedes" userId="d31d6021-56d9-4e04-b382-63463036a011" providerId="ADAL" clId="{17ECEF77-AF4F-484C-A38B-C89DC9DC5502}" dt="2023-06-05T18:36:23.975" v="1766" actId="1076"/>
          <ac:picMkLst>
            <pc:docMk/>
            <pc:sldMk cId="374414943" sldId="369"/>
            <ac:picMk id="16" creationId="{7DC57A03-7A01-E079-70EB-BBC653CCC14D}"/>
          </ac:picMkLst>
        </pc:picChg>
      </pc:sldChg>
      <pc:sldChg chg="delSp modSp add del mod">
        <pc:chgData name="Lucas Guaragna Guedes" userId="d31d6021-56d9-4e04-b382-63463036a011" providerId="ADAL" clId="{17ECEF77-AF4F-484C-A38B-C89DC9DC5502}" dt="2023-06-05T18:38:07.630" v="1811" actId="47"/>
        <pc:sldMkLst>
          <pc:docMk/>
          <pc:sldMk cId="16272704" sldId="370"/>
        </pc:sldMkLst>
        <pc:spChg chg="mod">
          <ac:chgData name="Lucas Guaragna Guedes" userId="d31d6021-56d9-4e04-b382-63463036a011" providerId="ADAL" clId="{17ECEF77-AF4F-484C-A38B-C89DC9DC5502}" dt="2023-06-05T18:16:46.397" v="1199" actId="20577"/>
          <ac:spMkLst>
            <pc:docMk/>
            <pc:sldMk cId="16272704" sldId="370"/>
            <ac:spMk id="4" creationId="{00000000-0000-0000-0000-000000000000}"/>
          </ac:spMkLst>
        </pc:spChg>
        <pc:picChg chg="del">
          <ac:chgData name="Lucas Guaragna Guedes" userId="d31d6021-56d9-4e04-b382-63463036a011" providerId="ADAL" clId="{17ECEF77-AF4F-484C-A38B-C89DC9DC5502}" dt="2023-06-05T18:16:48.325" v="1200" actId="478"/>
          <ac:picMkLst>
            <pc:docMk/>
            <pc:sldMk cId="16272704" sldId="370"/>
            <ac:picMk id="3" creationId="{93ED717F-43E7-742E-47EF-A3736C4502A6}"/>
          </ac:picMkLst>
        </pc:picChg>
      </pc:sldChg>
      <pc:sldChg chg="addSp delSp add mod">
        <pc:chgData name="Lucas Guaragna Guedes" userId="d31d6021-56d9-4e04-b382-63463036a011" providerId="ADAL" clId="{17ECEF77-AF4F-484C-A38B-C89DC9DC5502}" dt="2023-06-07T13:27:11.407" v="3377" actId="22"/>
        <pc:sldMkLst>
          <pc:docMk/>
          <pc:sldMk cId="3392748493" sldId="370"/>
        </pc:sldMkLst>
        <pc:picChg chg="del">
          <ac:chgData name="Lucas Guaragna Guedes" userId="d31d6021-56d9-4e04-b382-63463036a011" providerId="ADAL" clId="{17ECEF77-AF4F-484C-A38B-C89DC9DC5502}" dt="2023-06-07T13:26:40.076" v="3374" actId="478"/>
          <ac:picMkLst>
            <pc:docMk/>
            <pc:sldMk cId="3392748493" sldId="370"/>
            <ac:picMk id="3" creationId="{66EA7173-6F5D-12BB-DCB9-CD5B3AE7875B}"/>
          </ac:picMkLst>
        </pc:picChg>
        <pc:picChg chg="add">
          <ac:chgData name="Lucas Guaragna Guedes" userId="d31d6021-56d9-4e04-b382-63463036a011" providerId="ADAL" clId="{17ECEF77-AF4F-484C-A38B-C89DC9DC5502}" dt="2023-06-07T13:26:54.056" v="3375" actId="22"/>
          <ac:picMkLst>
            <pc:docMk/>
            <pc:sldMk cId="3392748493" sldId="370"/>
            <ac:picMk id="11" creationId="{50DE5B98-F7A9-78C9-77BF-725B1ADFC4BC}"/>
          </ac:picMkLst>
        </pc:picChg>
        <pc:picChg chg="add del">
          <ac:chgData name="Lucas Guaragna Guedes" userId="d31d6021-56d9-4e04-b382-63463036a011" providerId="ADAL" clId="{17ECEF77-AF4F-484C-A38B-C89DC9DC5502}" dt="2023-06-07T13:27:11.407" v="3377" actId="22"/>
          <ac:picMkLst>
            <pc:docMk/>
            <pc:sldMk cId="3392748493" sldId="370"/>
            <ac:picMk id="13" creationId="{B71C9F5B-DAA6-7B1A-AC01-FF187EFB6E0E}"/>
          </ac:picMkLst>
        </pc:picChg>
      </pc:sldChg>
      <pc:sldChg chg="add del">
        <pc:chgData name="Lucas Guaragna Guedes" userId="d31d6021-56d9-4e04-b382-63463036a011" providerId="ADAL" clId="{17ECEF77-AF4F-484C-A38B-C89DC9DC5502}" dt="2023-06-05T18:09:35.291" v="1094"/>
        <pc:sldMkLst>
          <pc:docMk/>
          <pc:sldMk cId="3674460616" sldId="371"/>
        </pc:sldMkLst>
      </pc:sldChg>
      <pc:sldChg chg="addSp delSp modSp add mod">
        <pc:chgData name="Lucas Guaragna Guedes" userId="d31d6021-56d9-4e04-b382-63463036a011" providerId="ADAL" clId="{17ECEF77-AF4F-484C-A38B-C89DC9DC5502}" dt="2023-06-07T13:27:23.920" v="3382" actId="1076"/>
        <pc:sldMkLst>
          <pc:docMk/>
          <pc:sldMk cId="3869432597" sldId="371"/>
        </pc:sldMkLst>
        <pc:picChg chg="add mod">
          <ac:chgData name="Lucas Guaragna Guedes" userId="d31d6021-56d9-4e04-b382-63463036a011" providerId="ADAL" clId="{17ECEF77-AF4F-484C-A38B-C89DC9DC5502}" dt="2023-06-07T13:27:23.920" v="3382" actId="1076"/>
          <ac:picMkLst>
            <pc:docMk/>
            <pc:sldMk cId="3869432597" sldId="371"/>
            <ac:picMk id="3" creationId="{D9672429-4930-D046-0353-5F0B4B5A9BDC}"/>
          </ac:picMkLst>
        </pc:picChg>
        <pc:picChg chg="del">
          <ac:chgData name="Lucas Guaragna Guedes" userId="d31d6021-56d9-4e04-b382-63463036a011" providerId="ADAL" clId="{17ECEF77-AF4F-484C-A38B-C89DC9DC5502}" dt="2023-06-07T13:27:15.328" v="3379" actId="478"/>
          <ac:picMkLst>
            <pc:docMk/>
            <pc:sldMk cId="3869432597" sldId="371"/>
            <ac:picMk id="11" creationId="{50DE5B98-F7A9-78C9-77BF-725B1ADFC4BC}"/>
          </ac:picMkLst>
        </pc:picChg>
      </pc:sldChg>
      <pc:sldChg chg="addSp delSp add mod">
        <pc:chgData name="Lucas Guaragna Guedes" userId="d31d6021-56d9-4e04-b382-63463036a011" providerId="ADAL" clId="{17ECEF77-AF4F-484C-A38B-C89DC9DC5502}" dt="2023-06-07T13:27:57.074" v="3385" actId="22"/>
        <pc:sldMkLst>
          <pc:docMk/>
          <pc:sldMk cId="1985897703" sldId="372"/>
        </pc:sldMkLst>
        <pc:picChg chg="del">
          <ac:chgData name="Lucas Guaragna Guedes" userId="d31d6021-56d9-4e04-b382-63463036a011" providerId="ADAL" clId="{17ECEF77-AF4F-484C-A38B-C89DC9DC5502}" dt="2023-06-07T13:27:44.740" v="3384" actId="478"/>
          <ac:picMkLst>
            <pc:docMk/>
            <pc:sldMk cId="1985897703" sldId="372"/>
            <ac:picMk id="3" creationId="{D9672429-4930-D046-0353-5F0B4B5A9BDC}"/>
          </ac:picMkLst>
        </pc:picChg>
        <pc:picChg chg="add">
          <ac:chgData name="Lucas Guaragna Guedes" userId="d31d6021-56d9-4e04-b382-63463036a011" providerId="ADAL" clId="{17ECEF77-AF4F-484C-A38B-C89DC9DC5502}" dt="2023-06-07T13:27:57.074" v="3385" actId="22"/>
          <ac:picMkLst>
            <pc:docMk/>
            <pc:sldMk cId="1985897703" sldId="372"/>
            <ac:picMk id="11" creationId="{5DB002F5-53CC-901A-16E8-4567B4036A6F}"/>
          </ac:picMkLst>
        </pc:picChg>
      </pc:sldChg>
      <pc:sldChg chg="delSp add del mod">
        <pc:chgData name="Lucas Guaragna Guedes" userId="d31d6021-56d9-4e04-b382-63463036a011" providerId="ADAL" clId="{17ECEF77-AF4F-484C-A38B-C89DC9DC5502}" dt="2023-06-07T13:29:13.531" v="3395" actId="47"/>
        <pc:sldMkLst>
          <pc:docMk/>
          <pc:sldMk cId="2729786012" sldId="373"/>
        </pc:sldMkLst>
        <pc:picChg chg="del">
          <ac:chgData name="Lucas Guaragna Guedes" userId="d31d6021-56d9-4e04-b382-63463036a011" providerId="ADAL" clId="{17ECEF77-AF4F-484C-A38B-C89DC9DC5502}" dt="2023-06-07T13:28:27.902" v="3387" actId="478"/>
          <ac:picMkLst>
            <pc:docMk/>
            <pc:sldMk cId="2729786012" sldId="373"/>
            <ac:picMk id="11" creationId="{5DB002F5-53CC-901A-16E8-4567B4036A6F}"/>
          </ac:picMkLst>
        </pc:picChg>
      </pc:sldChg>
      <pc:sldChg chg="addSp delSp modSp add mod">
        <pc:chgData name="Lucas Guaragna Guedes" userId="d31d6021-56d9-4e04-b382-63463036a011" providerId="ADAL" clId="{17ECEF77-AF4F-484C-A38B-C89DC9DC5502}" dt="2023-06-07T13:28:42.609" v="3391" actId="1076"/>
        <pc:sldMkLst>
          <pc:docMk/>
          <pc:sldMk cId="1658611331" sldId="374"/>
        </pc:sldMkLst>
        <pc:picChg chg="add mod">
          <ac:chgData name="Lucas Guaragna Guedes" userId="d31d6021-56d9-4e04-b382-63463036a011" providerId="ADAL" clId="{17ECEF77-AF4F-484C-A38B-C89DC9DC5502}" dt="2023-06-07T13:28:42.609" v="3391" actId="1076"/>
          <ac:picMkLst>
            <pc:docMk/>
            <pc:sldMk cId="1658611331" sldId="374"/>
            <ac:picMk id="3" creationId="{E267AA0E-4354-FC1C-84C5-FBFBCACF8224}"/>
          </ac:picMkLst>
        </pc:picChg>
        <pc:picChg chg="del">
          <ac:chgData name="Lucas Guaragna Guedes" userId="d31d6021-56d9-4e04-b382-63463036a011" providerId="ADAL" clId="{17ECEF77-AF4F-484C-A38B-C89DC9DC5502}" dt="2023-06-07T13:28:34.714" v="3389" actId="478"/>
          <ac:picMkLst>
            <pc:docMk/>
            <pc:sldMk cId="1658611331" sldId="374"/>
            <ac:picMk id="11" creationId="{5DB002F5-53CC-901A-16E8-4567B4036A6F}"/>
          </ac:picMkLst>
        </pc:picChg>
      </pc:sldChg>
      <pc:sldChg chg="addSp delSp add mod">
        <pc:chgData name="Lucas Guaragna Guedes" userId="d31d6021-56d9-4e04-b382-63463036a011" providerId="ADAL" clId="{17ECEF77-AF4F-484C-A38B-C89DC9DC5502}" dt="2023-06-07T13:29:08.722" v="3394" actId="22"/>
        <pc:sldMkLst>
          <pc:docMk/>
          <pc:sldMk cId="1556779943" sldId="375"/>
        </pc:sldMkLst>
        <pc:picChg chg="del">
          <ac:chgData name="Lucas Guaragna Guedes" userId="d31d6021-56d9-4e04-b382-63463036a011" providerId="ADAL" clId="{17ECEF77-AF4F-484C-A38B-C89DC9DC5502}" dt="2023-06-07T13:28:48.979" v="3393" actId="478"/>
          <ac:picMkLst>
            <pc:docMk/>
            <pc:sldMk cId="1556779943" sldId="375"/>
            <ac:picMk id="3" creationId="{E267AA0E-4354-FC1C-84C5-FBFBCACF8224}"/>
          </ac:picMkLst>
        </pc:picChg>
        <pc:picChg chg="add">
          <ac:chgData name="Lucas Guaragna Guedes" userId="d31d6021-56d9-4e04-b382-63463036a011" providerId="ADAL" clId="{17ECEF77-AF4F-484C-A38B-C89DC9DC5502}" dt="2023-06-07T13:29:08.722" v="3394" actId="22"/>
          <ac:picMkLst>
            <pc:docMk/>
            <pc:sldMk cId="1556779943" sldId="375"/>
            <ac:picMk id="11" creationId="{36D2577F-69AB-8EE3-CB0D-39E0A2C0A095}"/>
          </ac:picMkLst>
        </pc:picChg>
      </pc:sldChg>
    </pc:docChg>
  </pc:docChgLst>
  <pc:docChgLst>
    <pc:chgData name="Lucas Guaragna Guedes" userId="d31d6021-56d9-4e04-b382-63463036a011" providerId="ADAL" clId="{052586AA-3129-48D4-BE0D-3A7A876AFB0D}"/>
    <pc:docChg chg="modSld">
      <pc:chgData name="Lucas Guaragna Guedes" userId="d31d6021-56d9-4e04-b382-63463036a011" providerId="ADAL" clId="{052586AA-3129-48D4-BE0D-3A7A876AFB0D}" dt="2023-07-27T14:34:50.005" v="0" actId="20577"/>
      <pc:docMkLst>
        <pc:docMk/>
      </pc:docMkLst>
      <pc:sldChg chg="modSp mod">
        <pc:chgData name="Lucas Guaragna Guedes" userId="d31d6021-56d9-4e04-b382-63463036a011" providerId="ADAL" clId="{052586AA-3129-48D4-BE0D-3A7A876AFB0D}" dt="2023-07-27T14:34:50.005" v="0" actId="20577"/>
        <pc:sldMkLst>
          <pc:docMk/>
          <pc:sldMk cId="1924804868" sldId="363"/>
        </pc:sldMkLst>
        <pc:spChg chg="mod">
          <ac:chgData name="Lucas Guaragna Guedes" userId="d31d6021-56d9-4e04-b382-63463036a011" providerId="ADAL" clId="{052586AA-3129-48D4-BE0D-3A7A876AFB0D}" dt="2023-07-27T14:34:50.005" v="0" actId="20577"/>
          <ac:spMkLst>
            <pc:docMk/>
            <pc:sldMk cId="1924804868" sldId="363"/>
            <ac:spMk id="21" creationId="{A62EFA69-1B2F-265C-B196-058760CADABC}"/>
          </ac:spMkLst>
        </pc:spChg>
      </pc:sldChg>
    </pc:docChg>
  </pc:docChgLst>
  <pc:docChgLst>
    <pc:chgData name="Lucas Guaragna Guedes" userId="d31d6021-56d9-4e04-b382-63463036a011" providerId="ADAL" clId="{B57888C3-9952-4339-91AA-F599A39DC7B5}"/>
    <pc:docChg chg="undo custSel addSld delSld modSld">
      <pc:chgData name="Lucas Guaragna Guedes" userId="d31d6021-56d9-4e04-b382-63463036a011" providerId="ADAL" clId="{B57888C3-9952-4339-91AA-F599A39DC7B5}" dt="2023-07-27T14:06:22.771" v="163" actId="113"/>
      <pc:docMkLst>
        <pc:docMk/>
      </pc:docMkLst>
      <pc:sldChg chg="addSp delSp modSp mod">
        <pc:chgData name="Lucas Guaragna Guedes" userId="d31d6021-56d9-4e04-b382-63463036a011" providerId="ADAL" clId="{B57888C3-9952-4339-91AA-F599A39DC7B5}" dt="2023-07-27T14:06:22.771" v="163" actId="113"/>
        <pc:sldMkLst>
          <pc:docMk/>
          <pc:sldMk cId="1924804868" sldId="363"/>
        </pc:sldMkLst>
        <pc:spChg chg="del mod">
          <ac:chgData name="Lucas Guaragna Guedes" userId="d31d6021-56d9-4e04-b382-63463036a011" providerId="ADAL" clId="{B57888C3-9952-4339-91AA-F599A39DC7B5}" dt="2023-07-27T13:52:25.388" v="54" actId="478"/>
          <ac:spMkLst>
            <pc:docMk/>
            <pc:sldMk cId="1924804868" sldId="363"/>
            <ac:spMk id="16" creationId="{DF2D3636-8382-BAB3-FED6-16F53C35A6F2}"/>
          </ac:spMkLst>
        </pc:spChg>
        <pc:spChg chg="del mod">
          <ac:chgData name="Lucas Guaragna Guedes" userId="d31d6021-56d9-4e04-b382-63463036a011" providerId="ADAL" clId="{B57888C3-9952-4339-91AA-F599A39DC7B5}" dt="2023-07-27T13:52:27.878" v="58" actId="478"/>
          <ac:spMkLst>
            <pc:docMk/>
            <pc:sldMk cId="1924804868" sldId="363"/>
            <ac:spMk id="17" creationId="{837FC7E2-AFD4-1CAF-DBC0-DEFFB5CBF3D0}"/>
          </ac:spMkLst>
        </pc:spChg>
        <pc:spChg chg="add mod">
          <ac:chgData name="Lucas Guaragna Guedes" userId="d31d6021-56d9-4e04-b382-63463036a011" providerId="ADAL" clId="{B57888C3-9952-4339-91AA-F599A39DC7B5}" dt="2023-07-27T14:04:43.626" v="68" actId="1076"/>
          <ac:spMkLst>
            <pc:docMk/>
            <pc:sldMk cId="1924804868" sldId="363"/>
            <ac:spMk id="18" creationId="{97074749-510E-84E8-5060-9E64C982D860}"/>
          </ac:spMkLst>
        </pc:spChg>
        <pc:spChg chg="add mod">
          <ac:chgData name="Lucas Guaragna Guedes" userId="d31d6021-56d9-4e04-b382-63463036a011" providerId="ADAL" clId="{B57888C3-9952-4339-91AA-F599A39DC7B5}" dt="2023-07-27T14:06:22.771" v="163" actId="113"/>
          <ac:spMkLst>
            <pc:docMk/>
            <pc:sldMk cId="1924804868" sldId="363"/>
            <ac:spMk id="21" creationId="{A62EFA69-1B2F-265C-B196-058760CADABC}"/>
          </ac:spMkLst>
        </pc:spChg>
        <pc:picChg chg="del">
          <ac:chgData name="Lucas Guaragna Guedes" userId="d31d6021-56d9-4e04-b382-63463036a011" providerId="ADAL" clId="{B57888C3-9952-4339-91AA-F599A39DC7B5}" dt="2023-07-27T13:52:23.340" v="52" actId="478"/>
          <ac:picMkLst>
            <pc:docMk/>
            <pc:sldMk cId="1924804868" sldId="363"/>
            <ac:picMk id="3" creationId="{93ED717F-43E7-742E-47EF-A3736C4502A6}"/>
          </ac:picMkLst>
        </pc:picChg>
        <pc:picChg chg="add mod">
          <ac:chgData name="Lucas Guaragna Guedes" userId="d31d6021-56d9-4e04-b382-63463036a011" providerId="ADAL" clId="{B57888C3-9952-4339-91AA-F599A39DC7B5}" dt="2023-07-27T14:06:12.532" v="155" actId="1076"/>
          <ac:picMkLst>
            <pc:docMk/>
            <pc:sldMk cId="1924804868" sldId="363"/>
            <ac:picMk id="11" creationId="{67935B98-E68E-E898-8AFB-625D1F34B961}"/>
          </ac:picMkLst>
        </pc:picChg>
        <pc:picChg chg="del">
          <ac:chgData name="Lucas Guaragna Guedes" userId="d31d6021-56d9-4e04-b382-63463036a011" providerId="ADAL" clId="{B57888C3-9952-4339-91AA-F599A39DC7B5}" dt="2023-07-27T13:52:26.379" v="56" actId="478"/>
          <ac:picMkLst>
            <pc:docMk/>
            <pc:sldMk cId="1924804868" sldId="363"/>
            <ac:picMk id="12" creationId="{5AD1F77E-B364-8D53-5535-6F760BC70024}"/>
          </ac:picMkLst>
        </pc:picChg>
        <pc:picChg chg="del">
          <ac:chgData name="Lucas Guaragna Guedes" userId="d31d6021-56d9-4e04-b382-63463036a011" providerId="ADAL" clId="{B57888C3-9952-4339-91AA-F599A39DC7B5}" dt="2023-07-27T13:52:25.865" v="55" actId="478"/>
          <ac:picMkLst>
            <pc:docMk/>
            <pc:sldMk cId="1924804868" sldId="363"/>
            <ac:picMk id="14" creationId="{FAB93EB2-CFA3-4BF1-D693-E1190F61215A}"/>
          </ac:picMkLst>
        </pc:picChg>
        <pc:picChg chg="del">
          <ac:chgData name="Lucas Guaragna Guedes" userId="d31d6021-56d9-4e04-b382-63463036a011" providerId="ADAL" clId="{B57888C3-9952-4339-91AA-F599A39DC7B5}" dt="2023-07-27T13:52:28.649" v="59" actId="478"/>
          <ac:picMkLst>
            <pc:docMk/>
            <pc:sldMk cId="1924804868" sldId="363"/>
            <ac:picMk id="15" creationId="{19D9B63B-5E5B-0159-42EC-67615829A859}"/>
          </ac:picMkLst>
        </pc:picChg>
        <pc:picChg chg="add del mod">
          <ac:chgData name="Lucas Guaragna Guedes" userId="d31d6021-56d9-4e04-b382-63463036a011" providerId="ADAL" clId="{B57888C3-9952-4339-91AA-F599A39DC7B5}" dt="2023-07-27T14:05:05.810" v="74" actId="478"/>
          <ac:picMkLst>
            <pc:docMk/>
            <pc:sldMk cId="1924804868" sldId="363"/>
            <ac:picMk id="19" creationId="{796A7DB9-5219-F343-4CD5-3189BC27D8C1}"/>
          </ac:picMkLst>
        </pc:picChg>
        <pc:picChg chg="add mod">
          <ac:chgData name="Lucas Guaragna Guedes" userId="d31d6021-56d9-4e04-b382-63463036a011" providerId="ADAL" clId="{B57888C3-9952-4339-91AA-F599A39DC7B5}" dt="2023-07-27T14:05:18.263" v="76" actId="1076"/>
          <ac:picMkLst>
            <pc:docMk/>
            <pc:sldMk cId="1924804868" sldId="363"/>
            <ac:picMk id="20" creationId="{339FF90F-F6D7-F7DE-CA5B-07BE463B3577}"/>
          </ac:picMkLst>
        </pc:picChg>
        <pc:inkChg chg="add del">
          <ac:chgData name="Lucas Guaragna Guedes" userId="d31d6021-56d9-4e04-b382-63463036a011" providerId="ADAL" clId="{B57888C3-9952-4339-91AA-F599A39DC7B5}" dt="2023-07-27T14:03:57.284" v="65" actId="9405"/>
          <ac:inkMkLst>
            <pc:docMk/>
            <pc:sldMk cId="1924804868" sldId="363"/>
            <ac:inkMk id="13" creationId="{DC4A710A-470A-7268-0D1C-1DE48E39A705}"/>
          </ac:inkMkLst>
        </pc:inkChg>
      </pc:sldChg>
      <pc:sldChg chg="modSp mod">
        <pc:chgData name="Lucas Guaragna Guedes" userId="d31d6021-56d9-4e04-b382-63463036a011" providerId="ADAL" clId="{B57888C3-9952-4339-91AA-F599A39DC7B5}" dt="2023-07-27T13:52:13.501" v="49" actId="20577"/>
        <pc:sldMkLst>
          <pc:docMk/>
          <pc:sldMk cId="1670542171" sldId="368"/>
        </pc:sldMkLst>
        <pc:spChg chg="mod">
          <ac:chgData name="Lucas Guaragna Guedes" userId="d31d6021-56d9-4e04-b382-63463036a011" providerId="ADAL" clId="{B57888C3-9952-4339-91AA-F599A39DC7B5}" dt="2023-07-27T13:52:13.501" v="49" actId="20577"/>
          <ac:spMkLst>
            <pc:docMk/>
            <pc:sldMk cId="1670542171" sldId="368"/>
            <ac:spMk id="4" creationId="{00000000-0000-0000-0000-000000000000}"/>
          </ac:spMkLst>
        </pc:spChg>
      </pc:sldChg>
      <pc:sldChg chg="modSp mod">
        <pc:chgData name="Lucas Guaragna Guedes" userId="d31d6021-56d9-4e04-b382-63463036a011" providerId="ADAL" clId="{B57888C3-9952-4339-91AA-F599A39DC7B5}" dt="2023-07-27T13:52:19.692" v="51" actId="20577"/>
        <pc:sldMkLst>
          <pc:docMk/>
          <pc:sldMk cId="374414943" sldId="369"/>
        </pc:sldMkLst>
        <pc:spChg chg="mod">
          <ac:chgData name="Lucas Guaragna Guedes" userId="d31d6021-56d9-4e04-b382-63463036a011" providerId="ADAL" clId="{B57888C3-9952-4339-91AA-F599A39DC7B5}" dt="2023-07-27T13:52:19.692" v="51" actId="20577"/>
          <ac:spMkLst>
            <pc:docMk/>
            <pc:sldMk cId="374414943" sldId="369"/>
            <ac:spMk id="4" creationId="{00000000-0000-0000-0000-000000000000}"/>
          </ac:spMkLst>
        </pc:spChg>
      </pc:sldChg>
      <pc:sldChg chg="addSp delSp modSp add del mod">
        <pc:chgData name="Lucas Guaragna Guedes" userId="d31d6021-56d9-4e04-b382-63463036a011" providerId="ADAL" clId="{B57888C3-9952-4339-91AA-F599A39DC7B5}" dt="2023-07-27T13:51:52.736" v="41" actId="47"/>
        <pc:sldMkLst>
          <pc:docMk/>
          <pc:sldMk cId="3686265160" sldId="376"/>
        </pc:sldMkLst>
        <pc:spChg chg="mod">
          <ac:chgData name="Lucas Guaragna Guedes" userId="d31d6021-56d9-4e04-b382-63463036a011" providerId="ADAL" clId="{B57888C3-9952-4339-91AA-F599A39DC7B5}" dt="2023-07-27T13:51:49.546" v="35" actId="20577"/>
          <ac:spMkLst>
            <pc:docMk/>
            <pc:sldMk cId="3686265160" sldId="376"/>
            <ac:spMk id="4" creationId="{00000000-0000-0000-0000-000000000000}"/>
          </ac:spMkLst>
        </pc:spChg>
        <pc:spChg chg="add del">
          <ac:chgData name="Lucas Guaragna Guedes" userId="d31d6021-56d9-4e04-b382-63463036a011" providerId="ADAL" clId="{B57888C3-9952-4339-91AA-F599A39DC7B5}" dt="2023-07-27T13:51:49.877" v="36" actId="478"/>
          <ac:spMkLst>
            <pc:docMk/>
            <pc:sldMk cId="3686265160" sldId="376"/>
            <ac:spMk id="20" creationId="{6C27C9E1-1F14-1296-F572-7D154F6DA84C}"/>
          </ac:spMkLst>
        </pc:spChg>
        <pc:spChg chg="add del">
          <ac:chgData name="Lucas Guaragna Guedes" userId="d31d6021-56d9-4e04-b382-63463036a011" providerId="ADAL" clId="{B57888C3-9952-4339-91AA-F599A39DC7B5}" dt="2023-07-27T13:51:49.877" v="36" actId="478"/>
          <ac:spMkLst>
            <pc:docMk/>
            <pc:sldMk cId="3686265160" sldId="376"/>
            <ac:spMk id="21" creationId="{1CE355F3-792F-84D7-678F-DF71AF824928}"/>
          </ac:spMkLst>
        </pc:spChg>
        <pc:spChg chg="add del">
          <ac:chgData name="Lucas Guaragna Guedes" userId="d31d6021-56d9-4e04-b382-63463036a011" providerId="ADAL" clId="{B57888C3-9952-4339-91AA-F599A39DC7B5}" dt="2023-07-27T13:51:49.877" v="36" actId="478"/>
          <ac:spMkLst>
            <pc:docMk/>
            <pc:sldMk cId="3686265160" sldId="376"/>
            <ac:spMk id="22" creationId="{B9D43D80-A899-16F2-1BFF-D5D783EE75D6}"/>
          </ac:spMkLst>
        </pc:spChg>
        <pc:spChg chg="del mod">
          <ac:chgData name="Lucas Guaragna Guedes" userId="d31d6021-56d9-4e04-b382-63463036a011" providerId="ADAL" clId="{B57888C3-9952-4339-91AA-F599A39DC7B5}" dt="2023-07-27T13:51:30.085" v="3" actId="478"/>
          <ac:spMkLst>
            <pc:docMk/>
            <pc:sldMk cId="3686265160" sldId="376"/>
            <ac:spMk id="28" creationId="{4EE96F3A-3A0F-21E2-8C6D-B1D7A07E546C}"/>
          </ac:spMkLst>
        </pc:spChg>
        <pc:grpChg chg="del">
          <ac:chgData name="Lucas Guaragna Guedes" userId="d31d6021-56d9-4e04-b382-63463036a011" providerId="ADAL" clId="{B57888C3-9952-4339-91AA-F599A39DC7B5}" dt="2023-07-27T13:51:27.621" v="1" actId="478"/>
          <ac:grpSpMkLst>
            <pc:docMk/>
            <pc:sldMk cId="3686265160" sldId="376"/>
            <ac:grpSpMk id="13" creationId="{C10F42C6-37D3-5DE2-DFCA-2E3DF4FB8B81}"/>
          </ac:grpSpMkLst>
        </pc:grpChg>
        <pc:picChg chg="add del">
          <ac:chgData name="Lucas Guaragna Guedes" userId="d31d6021-56d9-4e04-b382-63463036a011" providerId="ADAL" clId="{B57888C3-9952-4339-91AA-F599A39DC7B5}" dt="2023-07-27T13:51:51.055" v="39" actId="478"/>
          <ac:picMkLst>
            <pc:docMk/>
            <pc:sldMk cId="3686265160" sldId="376"/>
            <ac:picMk id="15" creationId="{B42A1461-4952-847C-D5D2-4AC63ADF01E7}"/>
          </ac:picMkLst>
        </pc:picChg>
        <pc:picChg chg="add del">
          <ac:chgData name="Lucas Guaragna Guedes" userId="d31d6021-56d9-4e04-b382-63463036a011" providerId="ADAL" clId="{B57888C3-9952-4339-91AA-F599A39DC7B5}" dt="2023-07-27T13:51:50.542" v="37" actId="478"/>
          <ac:picMkLst>
            <pc:docMk/>
            <pc:sldMk cId="3686265160" sldId="376"/>
            <ac:picMk id="18" creationId="{CB8500F1-E76E-2CF3-9A07-45B232BCB522}"/>
          </ac:picMkLst>
        </pc:picChg>
        <pc:picChg chg="add del">
          <ac:chgData name="Lucas Guaragna Guedes" userId="d31d6021-56d9-4e04-b382-63463036a011" providerId="ADAL" clId="{B57888C3-9952-4339-91AA-F599A39DC7B5}" dt="2023-07-27T13:51:50.880" v="38" actId="478"/>
          <ac:picMkLst>
            <pc:docMk/>
            <pc:sldMk cId="3686265160" sldId="376"/>
            <ac:picMk id="19" creationId="{B53F296C-EB99-8391-7060-46BDDC426D0A}"/>
          </ac:picMkLst>
        </pc:picChg>
        <pc:picChg chg="del">
          <ac:chgData name="Lucas Guaragna Guedes" userId="d31d6021-56d9-4e04-b382-63463036a011" providerId="ADAL" clId="{B57888C3-9952-4339-91AA-F599A39DC7B5}" dt="2023-07-27T13:51:30.637" v="4" actId="478"/>
          <ac:picMkLst>
            <pc:docMk/>
            <pc:sldMk cId="3686265160" sldId="376"/>
            <ac:picMk id="27" creationId="{ED0F671B-F70E-FABB-C28E-A0376B83A140}"/>
          </ac:picMkLst>
        </pc:picChg>
        <pc:inkChg chg="add del">
          <ac:chgData name="Lucas Guaragna Guedes" userId="d31d6021-56d9-4e04-b382-63463036a011" providerId="ADAL" clId="{B57888C3-9952-4339-91AA-F599A39DC7B5}" dt="2023-07-27T13:51:51.223" v="40" actId="478"/>
          <ac:inkMkLst>
            <pc:docMk/>
            <pc:sldMk cId="3686265160" sldId="376"/>
            <ac:inkMk id="23" creationId="{12A98CDC-E54D-0FD3-7D9A-02174B4157A2}"/>
          </ac:inkMkLst>
        </pc:inkChg>
      </pc:sldChg>
      <pc:sldChg chg="modSp add mod">
        <pc:chgData name="Lucas Guaragna Guedes" userId="d31d6021-56d9-4e04-b382-63463036a011" providerId="ADAL" clId="{B57888C3-9952-4339-91AA-F599A39DC7B5}" dt="2023-07-27T13:52:10.803" v="47" actId="20577"/>
        <pc:sldMkLst>
          <pc:docMk/>
          <pc:sldMk cId="3734113393" sldId="376"/>
        </pc:sldMkLst>
        <pc:spChg chg="mod">
          <ac:chgData name="Lucas Guaragna Guedes" userId="d31d6021-56d9-4e04-b382-63463036a011" providerId="ADAL" clId="{B57888C3-9952-4339-91AA-F599A39DC7B5}" dt="2023-07-27T13:52:10.803" v="47" actId="20577"/>
          <ac:spMkLst>
            <pc:docMk/>
            <pc:sldMk cId="3734113393" sldId="376"/>
            <ac:spMk id="4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8:23:2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1321 145 24575,'-1'-2'0,"0"1"0,-1-1 0,1 0 0,0 1 0,-1-1 0,1 1 0,-1-1 0,0 1 0,1 0 0,-1-1 0,0 1 0,0 0 0,0 0 0,0 0 0,0 1 0,0-1 0,-4-1 0,-7-4 0,-9-5 0,1 1 0,-1 1 0,0 1 0,-1 1 0,0 1 0,0 1 0,0 0 0,-1 2 0,1 1 0,-41 2 0,40-1 0,1-2 0,-1 0 0,0-1 0,-26-9 0,24 6 0,-1 1 0,-49-4 0,-220 9 0,139 2 0,146-1 0,0 1 0,0 0 0,1 0 0,-1 1 0,0 0 0,0 1 0,1 0 0,0 1 0,0 0 0,0 1 0,0 0 0,0 0 0,1 1 0,0 1 0,1-1 0,-1 1 0,1 1 0,0-1 0,1 1 0,0 1 0,0 0 0,1 0 0,0 0 0,0 0 0,1 1 0,1 0 0,0 0 0,0 0 0,1 1 0,0-1 0,0 1 0,1 0 0,0 16 0,1-15 0,3 53 0,-1-61 0,-1-1 0,1 0 0,0 1 0,0-1 0,0 0 0,1 1 0,-1-1 0,1 0 0,0 0 0,-1 0 0,2 0 0,-1 0 0,0-1 0,0 1 0,1-1 0,2 3 0,16 11 0,1-1 0,0-1 0,0 0 0,2-2 0,-1-1 0,2-1 0,-1-1 0,1-1 0,1-1 0,43 6 0,76 12 0,-107-16 0,1-2 0,77 4 0,448-12 0,-555 0 0,0 0 0,-1 0 0,1-1 0,0 0 0,-1 0 0,0-1 0,1-1 0,-1 1 0,0-1 0,0 0 0,-1-1 0,0 0 0,1 0 0,-2-1 0,1 1 0,-1-2 0,1 1 0,-2-1 0,1 0 0,-1 0 0,0 0 0,0-1 0,5-11 0,-6 11 0,0-1 0,-1 1 0,0-1 0,0 0 0,-1 1 0,0-1 0,0 0 0,-1 0 0,0-1 0,-1 1 0,0 0 0,0 0 0,-1 0 0,0 0 0,-1 0 0,0 0 0,0 0 0,-1 0 0,0 1 0,-1-1 0,0 1 0,-8-13 0,-11-15-1365,15 21-5461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grupovoitto/?hl=pt-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www.facebook.com/grupovoitto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voitto.com.br/" TargetMode="External"/><Relationship Id="rId9" Type="http://schemas.openxmlformats.org/officeDocument/2006/relationships/hyperlink" Target="https://www.youtube.com/channel/UCr2UVc__HXel0LITdAO7Kvw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31572" y="4502298"/>
            <a:ext cx="7728856" cy="618341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ctr"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8" name="Grupo 12"/>
          <p:cNvGrpSpPr/>
          <p:nvPr userDrawn="1"/>
        </p:nvGrpSpPr>
        <p:grpSpPr>
          <a:xfrm>
            <a:off x="2451958" y="1992349"/>
            <a:ext cx="6519605" cy="2778994"/>
            <a:chOff x="2451958" y="2407028"/>
            <a:chExt cx="6519605" cy="2778994"/>
          </a:xfrm>
        </p:grpSpPr>
        <p:grpSp>
          <p:nvGrpSpPr>
            <p:cNvPr id="9" name="Grupo 9"/>
            <p:cNvGrpSpPr/>
            <p:nvPr/>
          </p:nvGrpSpPr>
          <p:grpSpPr>
            <a:xfrm>
              <a:off x="3220437" y="2407028"/>
              <a:ext cx="5751126" cy="1559150"/>
              <a:chOff x="3220437" y="2342631"/>
              <a:chExt cx="5751126" cy="1559150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085" y="2342631"/>
                <a:ext cx="3413831" cy="1030814"/>
              </a:xfrm>
              <a:prstGeom prst="rect">
                <a:avLst/>
              </a:prstGeom>
            </p:spPr>
          </p:pic>
          <p:sp>
            <p:nvSpPr>
              <p:cNvPr id="14" name="CaixaDeTexto 13"/>
              <p:cNvSpPr txBox="1"/>
              <p:nvPr/>
            </p:nvSpPr>
            <p:spPr>
              <a:xfrm>
                <a:off x="3220437" y="3532449"/>
                <a:ext cx="5751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Capacitações completas para um mercado competitivo</a:t>
                </a:r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2451958" y="481669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6478073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-2148" y="6540320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63" y="6181860"/>
            <a:ext cx="920472" cy="50317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560101"/>
            <a:ext cx="216127" cy="2212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972846" y="276357"/>
            <a:ext cx="10515600" cy="78876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838200" y="1961637"/>
            <a:ext cx="10515600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Conteúdo 2"/>
          <p:cNvSpPr txBox="1"/>
          <p:nvPr userDrawn="1"/>
        </p:nvSpPr>
        <p:spPr>
          <a:xfrm>
            <a:off x="554688" y="2089854"/>
            <a:ext cx="6068181" cy="342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606204" y="496876"/>
            <a:ext cx="2408989" cy="6260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06204" y="496511"/>
            <a:ext cx="2408990" cy="626084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</a:rPr>
              <a:t>MÓDULO X</a:t>
            </a:r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06204" y="2006722"/>
            <a:ext cx="6068181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Char char="ü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1: XXXXX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2:</a:t>
            </a:r>
          </a:p>
        </p:txBody>
      </p:sp>
      <p:sp>
        <p:nvSpPr>
          <p:cNvPr id="14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6204" y="1200376"/>
            <a:ext cx="6068181" cy="46166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2pPr>
            <a:lvl3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3pPr>
            <a:lvl4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4pPr>
            <a:lvl5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5pPr>
          </a:lstStyle>
          <a:p>
            <a:pPr lvl="0"/>
            <a:r>
              <a:rPr lang="pt-BR" dirty="0"/>
              <a:t>Título do Módulo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2" y="2600426"/>
            <a:ext cx="3413831" cy="1030814"/>
          </a:xfrm>
          <a:prstGeom prst="rect">
            <a:avLst/>
          </a:prstGeom>
        </p:spPr>
      </p:pic>
      <p:sp>
        <p:nvSpPr>
          <p:cNvPr id="8" name="Retângulo 7">
            <a:hlinkClick r:id="rId4"/>
          </p:cNvPr>
          <p:cNvSpPr/>
          <p:nvPr userDrawn="1"/>
        </p:nvSpPr>
        <p:spPr>
          <a:xfrm>
            <a:off x="4248170" y="4399715"/>
            <a:ext cx="3854615" cy="6027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05" y="5252612"/>
            <a:ext cx="468000" cy="468000"/>
          </a:xfrm>
          <a:prstGeom prst="rect">
            <a:avLst/>
          </a:prstGeom>
        </p:spPr>
      </p:pic>
      <p:pic>
        <p:nvPicPr>
          <p:cNvPr id="10" name="Imagem 9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3" y="5252612"/>
            <a:ext cx="473143" cy="468000"/>
          </a:xfrm>
          <a:prstGeom prst="rect">
            <a:avLst/>
          </a:prstGeom>
        </p:spPr>
      </p:pic>
      <p:pic>
        <p:nvPicPr>
          <p:cNvPr id="11" name="Imagem 10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07" y="5252612"/>
            <a:ext cx="468000" cy="468000"/>
          </a:xfrm>
          <a:prstGeom prst="rect">
            <a:avLst/>
          </a:prstGeom>
        </p:spPr>
      </p:pic>
      <p:sp>
        <p:nvSpPr>
          <p:cNvPr id="12" name="CaixaDeTexto 11">
            <a:hlinkClick r:id="rId5"/>
          </p:cNvPr>
          <p:cNvSpPr txBox="1"/>
          <p:nvPr userDrawn="1"/>
        </p:nvSpPr>
        <p:spPr>
          <a:xfrm>
            <a:off x="2878976" y="5286557"/>
            <a:ext cx="162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hlinkClick r:id="rId7"/>
          </p:cNvPr>
          <p:cNvSpPr txBox="1"/>
          <p:nvPr userDrawn="1"/>
        </p:nvSpPr>
        <p:spPr>
          <a:xfrm>
            <a:off x="5543736" y="5286557"/>
            <a:ext cx="1774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hlinkClick r:id="rId9"/>
          </p:cNvPr>
          <p:cNvSpPr txBox="1"/>
          <p:nvPr userDrawn="1"/>
        </p:nvSpPr>
        <p:spPr>
          <a:xfrm>
            <a:off x="8323367" y="5252612"/>
            <a:ext cx="152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hlinkClick r:id="rId4"/>
          </p:cNvPr>
          <p:cNvSpPr txBox="1"/>
          <p:nvPr userDrawn="1"/>
        </p:nvSpPr>
        <p:spPr>
          <a:xfrm>
            <a:off x="4822543" y="4470279"/>
            <a:ext cx="27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www.voitto.com.br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642C-B971-4553-A9D2-FE3932B26E5A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BC3D-51C0-42CE-91CC-7EE01C9889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1572" y="4140680"/>
            <a:ext cx="7728856" cy="979960"/>
          </a:xfrm>
        </p:spPr>
        <p:txBody>
          <a:bodyPr/>
          <a:lstStyle/>
          <a:p>
            <a:br>
              <a:rPr lang="pt-BR" altLang="pt-BR" i="1" dirty="0"/>
            </a:br>
            <a:r>
              <a:rPr lang="pt-BR" altLang="pt-BR" i="1" dirty="0"/>
              <a:t>Certificação de Projetos Seis Sigma</a:t>
            </a:r>
            <a:br>
              <a:rPr lang="pt-BR" altLang="pt-BR" i="1" dirty="0"/>
            </a:br>
            <a:r>
              <a:rPr lang="pt-BR" altLang="pt-BR" i="1" dirty="0"/>
              <a:t>Aumento do Nível de Serviço de Atendimento das Unidades da Regional Minas Gerais</a:t>
            </a:r>
            <a:br>
              <a:rPr lang="pt-BR" altLang="pt-BR" i="1" dirty="0"/>
            </a:b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Definição da Meta e Ganho Financeiro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732BA0-88FB-8665-693B-C01332D723A9}"/>
              </a:ext>
            </a:extLst>
          </p:cNvPr>
          <p:cNvSpPr txBox="1"/>
          <p:nvPr/>
        </p:nvSpPr>
        <p:spPr>
          <a:xfrm>
            <a:off x="739140" y="1380226"/>
            <a:ext cx="10466573" cy="8002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pt-BR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07DBB9-23AF-71F3-ABDC-DE6ABC6E2868}"/>
              </a:ext>
            </a:extLst>
          </p:cNvPr>
          <p:cNvSpPr txBox="1"/>
          <p:nvPr/>
        </p:nvSpPr>
        <p:spPr>
          <a:xfrm>
            <a:off x="739140" y="1282853"/>
            <a:ext cx="10359887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Considerando o valor do último mês do indicador NS Atendimento (68%), e o seu valor ideal (90%), existe, portanto, uma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lacuna de 22%.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uma meta deve ser estipulada em, no mínimo, 50% da lacuna (11%, no caso), temos que o valor de </a:t>
            </a:r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indicador deve ser de, no mínimo </a:t>
            </a:r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79%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em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meses de projeto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(de 05/06/2023 a 05/12/2023).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Segundo a área de BI do Grupo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Vitta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cada percentual acima da meta atual da empresa (75%) representa um ganho potencial de receita de 235,00 reais pra cada 1k clientes/ano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as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unidades de MG atendem, em média, 192k clientes/ano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(portanto 192 * 235 = R$45.120,00 a cada 1% acima de 75%). Portanto, como </a:t>
            </a:r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ganho financeiro potencial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esse projeto geraria (79% - 75%) * R$45.120,00 = </a:t>
            </a:r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R$180.480,00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Obs.: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ganho do projeto não será apenas financeiro: o aumento do NS Atendimento gera um melhor fluxo do cliente, aumentando a satisfação do cliente que, por sua vez, pode aumentar a demanda do atendimento e a fidelidade dos clientes do Grupo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Vitta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15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Processo Gerador do Problema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E7C2A6-9200-B040-B8D1-ED27197E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22" y="1205224"/>
            <a:ext cx="9369272" cy="44192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E445380-B5E4-F160-6B50-6AE06167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19" y="1825855"/>
            <a:ext cx="330301" cy="77070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973B087-4A07-D3E6-4AC3-BED11449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93" y="2593424"/>
            <a:ext cx="330302" cy="7707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2BC3E8B-CD6A-F510-5A94-B58BF99C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57" y="3414826"/>
            <a:ext cx="310063" cy="210608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3C2541-8ADF-9E05-E188-39BD066B6FA3}"/>
              </a:ext>
            </a:extLst>
          </p:cNvPr>
          <p:cNvSpPr txBox="1"/>
          <p:nvPr/>
        </p:nvSpPr>
        <p:spPr>
          <a:xfrm>
            <a:off x="595222" y="2090431"/>
            <a:ext cx="460382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E88920-486F-95EE-15B0-BF6F56AA0DF0}"/>
              </a:ext>
            </a:extLst>
          </p:cNvPr>
          <p:cNvSpPr txBox="1"/>
          <p:nvPr/>
        </p:nvSpPr>
        <p:spPr>
          <a:xfrm>
            <a:off x="598154" y="2847525"/>
            <a:ext cx="467436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C46B94-F7C6-3049-6850-F36B440CED05}"/>
              </a:ext>
            </a:extLst>
          </p:cNvPr>
          <p:cNvSpPr txBox="1"/>
          <p:nvPr/>
        </p:nvSpPr>
        <p:spPr>
          <a:xfrm>
            <a:off x="595222" y="4345069"/>
            <a:ext cx="441146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9B1B30D-E7B7-B697-45B5-1EBCC909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5494" y="3325488"/>
            <a:ext cx="300762" cy="77070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5AC9CF-87CD-FFD7-6919-0844B594ABFC}"/>
              </a:ext>
            </a:extLst>
          </p:cNvPr>
          <p:cNvSpPr txBox="1"/>
          <p:nvPr/>
        </p:nvSpPr>
        <p:spPr>
          <a:xfrm>
            <a:off x="11070343" y="3495396"/>
            <a:ext cx="917302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  <a:r>
              <a:rPr lang="pt-BR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PAut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" name="Gráfico 19" descr="Seta de linha: curva no sentido horário estrutura de tópicos">
            <a:extLst>
              <a:ext uri="{FF2B5EF4-FFF2-40B4-BE49-F238E27FC236}">
                <a16:creationId xmlns:a16="http://schemas.microsoft.com/office/drawing/2014/main" id="{68C6EFEA-A8B2-1CDA-7687-07F49539A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2362266" y="5609161"/>
            <a:ext cx="800773" cy="80219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D9BE67-79C6-F05A-034C-BF8EF92E7F91}"/>
              </a:ext>
            </a:extLst>
          </p:cNvPr>
          <p:cNvSpPr txBox="1"/>
          <p:nvPr/>
        </p:nvSpPr>
        <p:spPr>
          <a:xfrm>
            <a:off x="2982601" y="5909390"/>
            <a:ext cx="7742433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Deve-se verificar cada um desses processos para encontrar a causa raiz</a:t>
            </a:r>
          </a:p>
        </p:txBody>
      </p:sp>
    </p:spTree>
    <p:extLst>
      <p:ext uri="{BB962C8B-B14F-4D97-AF65-F5344CB8AC3E}">
        <p14:creationId xmlns:p14="http://schemas.microsoft.com/office/powerpoint/2010/main" val="265300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EA7173-6F5D-12BB-DCB9-CD5B3AE7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1618997"/>
            <a:ext cx="890711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DE5B98-F7A9-78C9-77BF-725B1ADF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1780945"/>
            <a:ext cx="887853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4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672429-4930-D046-0353-5F0B4B5A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72" y="1040694"/>
            <a:ext cx="9452484" cy="49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DB002F5-53CC-901A-16E8-4567B403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590675"/>
            <a:ext cx="88677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67AA0E-4354-FC1C-84C5-FBFBCACF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990150"/>
            <a:ext cx="8867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6D2577F-69AB-8EE3-CB0D-39E0A2C0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671392"/>
            <a:ext cx="884043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7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522579" y="2929244"/>
            <a:ext cx="1361747" cy="40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Equipe de Projeto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176826" y="2569481"/>
            <a:ext cx="9615420" cy="104948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Lucas Guaragna – Green </a:t>
            </a:r>
            <a:r>
              <a:rPr lang="pt-BR" sz="1600" dirty="0" err="1">
                <a:latin typeface="+mj-lt"/>
              </a:rPr>
              <a:t>Belt</a:t>
            </a:r>
            <a:endParaRPr lang="pt-BR" sz="1600" dirty="0">
              <a:latin typeface="+mj-lt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-17066" y="1328655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2176826" y="1328655"/>
            <a:ext cx="9615420" cy="33655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Grupo </a:t>
            </a:r>
            <a:r>
              <a:rPr lang="pt-BR" sz="1600" dirty="0" err="1">
                <a:latin typeface="+mj-lt"/>
              </a:rPr>
              <a:t>Vitta</a:t>
            </a:r>
            <a:endParaRPr lang="pt-BR" sz="1600" dirty="0">
              <a:latin typeface="+mj-lt"/>
            </a:endParaRP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-15327" y="1929888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Ramo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2178564" y="1929888"/>
            <a:ext cx="9615420" cy="33655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Serviços em Medicina Diagnóstico</a:t>
            </a:r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160602" y="4811729"/>
            <a:ext cx="2016224" cy="34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Descrição do Problema</a:t>
            </a:r>
          </a:p>
        </p:txBody>
      </p: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2176826" y="3958432"/>
            <a:ext cx="9615420" cy="2086134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>
                <a:latin typeface="+mj-lt"/>
              </a:rPr>
              <a:t>O </a:t>
            </a:r>
            <a:r>
              <a:rPr lang="pt-BR" sz="1600" b="1" dirty="0">
                <a:latin typeface="+mj-lt"/>
              </a:rPr>
              <a:t>Processo de Atendimento e Encaminhamento </a:t>
            </a:r>
            <a:r>
              <a:rPr lang="pt-BR" sz="1600" dirty="0">
                <a:latin typeface="+mj-lt"/>
              </a:rPr>
              <a:t>das unidades da regional de MG do Grupo Vita está gerando um </a:t>
            </a:r>
            <a:r>
              <a:rPr lang="pt-BR" sz="1600" b="1" dirty="0">
                <a:latin typeface="+mj-lt"/>
              </a:rPr>
              <a:t>resultado abaixo da meta </a:t>
            </a:r>
            <a:r>
              <a:rPr lang="pt-BR" sz="1600" dirty="0">
                <a:latin typeface="+mj-lt"/>
              </a:rPr>
              <a:t>estipulada (75%) pela empresa, tendo registrado o NS de Atendimento do último mês igual a </a:t>
            </a:r>
            <a:r>
              <a:rPr lang="pt-BR" sz="1600" b="1" dirty="0">
                <a:latin typeface="+mj-lt"/>
              </a:rPr>
              <a:t>68%</a:t>
            </a:r>
            <a:r>
              <a:rPr lang="pt-BR" sz="1600" dirty="0">
                <a:latin typeface="+mj-lt"/>
              </a:rPr>
              <a:t>. O histórico mostra uma </a:t>
            </a:r>
            <a:r>
              <a:rPr lang="pt-BR" sz="1600" b="1" dirty="0">
                <a:latin typeface="+mj-lt"/>
              </a:rPr>
              <a:t>média de 71,42% </a:t>
            </a:r>
            <a:r>
              <a:rPr lang="pt-BR" sz="1600" dirty="0">
                <a:latin typeface="+mj-lt"/>
              </a:rPr>
              <a:t>de tal indicador nos </a:t>
            </a:r>
            <a:r>
              <a:rPr lang="pt-BR" sz="1600" b="1" dirty="0">
                <a:latin typeface="+mj-lt"/>
              </a:rPr>
              <a:t>últimos 24 meses </a:t>
            </a:r>
            <a:r>
              <a:rPr lang="pt-BR" sz="1600" dirty="0">
                <a:latin typeface="+mj-lt"/>
              </a:rPr>
              <a:t>bem como sua </a:t>
            </a:r>
            <a:r>
              <a:rPr lang="pt-BR" sz="1600" b="1" dirty="0">
                <a:latin typeface="+mj-lt"/>
              </a:rPr>
              <a:t>previsão de queda</a:t>
            </a:r>
            <a:r>
              <a:rPr lang="pt-BR" sz="1600" dirty="0">
                <a:latin typeface="+mj-lt"/>
              </a:rPr>
              <a:t> caso não haja devida atenção ao processo em questão.</a:t>
            </a:r>
          </a:p>
          <a:p>
            <a:pPr>
              <a:defRPr/>
            </a:pPr>
            <a:endParaRPr lang="pt-BR" sz="16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-128905" y="3270347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Cronograma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2241221" y="1444565"/>
            <a:ext cx="9615420" cy="463426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pt-BR" sz="1600" dirty="0">
              <a:latin typeface="+mj-lt"/>
            </a:endParaRPr>
          </a:p>
          <a:p>
            <a:pPr algn="ctr">
              <a:defRPr/>
            </a:pPr>
            <a:r>
              <a:rPr lang="pt-BR" sz="1600" dirty="0">
                <a:latin typeface="+mj-lt"/>
              </a:rPr>
              <a:t>(06/06/2023 – 26/06/2023) </a:t>
            </a:r>
            <a:r>
              <a:rPr lang="pt-BR" sz="1600" dirty="0">
                <a:latin typeface="+mj-lt"/>
                <a:sym typeface="Wingdings" panose="05000000000000000000" pitchFamily="2" charset="2"/>
              </a:rPr>
              <a:t> Define</a:t>
            </a:r>
          </a:p>
          <a:p>
            <a:pPr algn="ctr">
              <a:defRPr/>
            </a:pPr>
            <a:r>
              <a:rPr lang="pt-BR" sz="1600" dirty="0">
                <a:latin typeface="+mj-lt"/>
                <a:sym typeface="Wingdings" panose="05000000000000000000" pitchFamily="2" charset="2"/>
              </a:rPr>
              <a:t>(27/06/2023 – 08/08/2023)  </a:t>
            </a:r>
            <a:r>
              <a:rPr lang="pt-BR" sz="1600" dirty="0" err="1">
                <a:latin typeface="+mj-lt"/>
                <a:sym typeface="Wingdings" panose="05000000000000000000" pitchFamily="2" charset="2"/>
              </a:rPr>
              <a:t>Measure</a:t>
            </a:r>
            <a:endParaRPr lang="pt-BR" sz="1600" dirty="0">
              <a:latin typeface="+mj-lt"/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pt-BR" sz="1600" dirty="0">
                <a:latin typeface="+mj-lt"/>
                <a:sym typeface="Wingdings" panose="05000000000000000000" pitchFamily="2" charset="2"/>
              </a:rPr>
              <a:t>(09/08/2023 – 06/09/2023)  </a:t>
            </a:r>
            <a:r>
              <a:rPr lang="pt-BR" sz="1600" dirty="0" err="1">
                <a:latin typeface="+mj-lt"/>
                <a:sym typeface="Wingdings" panose="05000000000000000000" pitchFamily="2" charset="2"/>
              </a:rPr>
              <a:t>Analyze</a:t>
            </a:r>
            <a:endParaRPr lang="pt-BR" sz="1600" dirty="0">
              <a:latin typeface="+mj-lt"/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pt-BR" sz="1600" dirty="0">
                <a:latin typeface="+mj-lt"/>
                <a:sym typeface="Wingdings" panose="05000000000000000000" pitchFamily="2" charset="2"/>
              </a:rPr>
              <a:t>(07/09/2023 – 19/10/2023)  Improve</a:t>
            </a:r>
          </a:p>
          <a:p>
            <a:pPr algn="ctr">
              <a:defRPr/>
            </a:pPr>
            <a:r>
              <a:rPr lang="pt-BR" sz="1600" dirty="0">
                <a:latin typeface="+mj-lt"/>
                <a:sym typeface="Wingdings" panose="05000000000000000000" pitchFamily="2" charset="2"/>
              </a:rPr>
              <a:t>(20/10/2023 – 06/12/2023)  </a:t>
            </a:r>
            <a:r>
              <a:rPr lang="pt-BR" sz="1600" dirty="0" err="1">
                <a:latin typeface="+mj-lt"/>
                <a:sym typeface="Wingdings" panose="05000000000000000000" pitchFamily="2" charset="2"/>
              </a:rPr>
              <a:t>Control</a:t>
            </a:r>
            <a:endParaRPr lang="pt-BR" sz="1600" dirty="0">
              <a:latin typeface="+mj-lt"/>
            </a:endParaRPr>
          </a:p>
        </p:txBody>
      </p:sp>
      <p:sp>
        <p:nvSpPr>
          <p:cNvPr id="2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2C8D52-B401-F264-53C7-7F43EEC0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74" y="3253095"/>
            <a:ext cx="5358206" cy="2285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Fonte dos Dados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16AEFF-85E2-4B99-8C11-418F1774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623" y="925387"/>
            <a:ext cx="2428755" cy="500722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65CE4E-0712-684E-BCE7-31CFF2D83D9A}"/>
              </a:ext>
            </a:extLst>
          </p:cNvPr>
          <p:cNvSpPr txBox="1"/>
          <p:nvPr/>
        </p:nvSpPr>
        <p:spPr>
          <a:xfrm>
            <a:off x="7906333" y="3044279"/>
            <a:ext cx="321992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Retirado do documento “Dados_PPA_Servico.xlsx”</a:t>
            </a:r>
          </a:p>
        </p:txBody>
      </p:sp>
      <p:pic>
        <p:nvPicPr>
          <p:cNvPr id="13" name="Gráfico 12" descr="Seta: girar para a direita estrutura de tópicos">
            <a:extLst>
              <a:ext uri="{FF2B5EF4-FFF2-40B4-BE49-F238E27FC236}">
                <a16:creationId xmlns:a16="http://schemas.microsoft.com/office/drawing/2014/main" id="{14A632D5-6508-656F-EE53-98F048A9B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9743" y="2129879"/>
            <a:ext cx="914400" cy="914400"/>
          </a:xfrm>
          <a:prstGeom prst="rect">
            <a:avLst/>
          </a:prstGeom>
        </p:spPr>
      </p:pic>
      <p:pic>
        <p:nvPicPr>
          <p:cNvPr id="14" name="Gráfico 13" descr="Seta: girar para a direita estrutura de tópicos">
            <a:extLst>
              <a:ext uri="{FF2B5EF4-FFF2-40B4-BE49-F238E27FC236}">
                <a16:creationId xmlns:a16="http://schemas.microsoft.com/office/drawing/2014/main" id="{7622772A-296C-30EB-75EC-DD5F2789D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371268" y="3805938"/>
            <a:ext cx="914400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7DCF1A-C84E-58E5-F479-81DCD6F7D0CD}"/>
              </a:ext>
            </a:extLst>
          </p:cNvPr>
          <p:cNvSpPr txBox="1"/>
          <p:nvPr/>
        </p:nvSpPr>
        <p:spPr>
          <a:xfrm>
            <a:off x="898585" y="2950233"/>
            <a:ext cx="3219923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Dados tratados e analisados utilizando </a:t>
            </a:r>
            <a:r>
              <a:rPr lang="pt-BR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RStudio</a:t>
            </a:r>
            <a:endParaRPr lang="pt-BR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1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Análises Estatísticas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10F42C6-37D3-5DE2-DFCA-2E3DF4FB8B81}"/>
              </a:ext>
            </a:extLst>
          </p:cNvPr>
          <p:cNvGrpSpPr/>
          <p:nvPr/>
        </p:nvGrpSpPr>
        <p:grpSpPr>
          <a:xfrm>
            <a:off x="583783" y="1035849"/>
            <a:ext cx="7958090" cy="5241041"/>
            <a:chOff x="1756973" y="1035849"/>
            <a:chExt cx="7958090" cy="524104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63DE51FC-36F5-30D0-B551-0464975A2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6973" y="4549888"/>
              <a:ext cx="7958090" cy="172700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0DC30DD-02EE-6BD3-3336-E053E0C3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7338" y="1035849"/>
              <a:ext cx="7937360" cy="3367102"/>
            </a:xfrm>
            <a:prstGeom prst="rect">
              <a:avLst/>
            </a:prstGeom>
          </p:spPr>
        </p:pic>
      </p:grpSp>
      <p:pic>
        <p:nvPicPr>
          <p:cNvPr id="15" name="Gráfico 14" descr="Seta para Direita com preenchimento sólido">
            <a:extLst>
              <a:ext uri="{FF2B5EF4-FFF2-40B4-BE49-F238E27FC236}">
                <a16:creationId xmlns:a16="http://schemas.microsoft.com/office/drawing/2014/main" id="{B42A1461-4952-847C-D5D2-4AC63ADF0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9300" y="1906933"/>
            <a:ext cx="914400" cy="914400"/>
          </a:xfrm>
          <a:prstGeom prst="rect">
            <a:avLst/>
          </a:prstGeom>
        </p:spPr>
      </p:pic>
      <p:pic>
        <p:nvPicPr>
          <p:cNvPr id="18" name="Gráfico 17" descr="Seta para Direita com preenchimento sólido">
            <a:extLst>
              <a:ext uri="{FF2B5EF4-FFF2-40B4-BE49-F238E27FC236}">
                <a16:creationId xmlns:a16="http://schemas.microsoft.com/office/drawing/2014/main" id="{CB8500F1-E76E-2CF3-9A07-45B232BCB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9300" y="5035813"/>
            <a:ext cx="914400" cy="914400"/>
          </a:xfrm>
          <a:prstGeom prst="rect">
            <a:avLst/>
          </a:prstGeom>
        </p:spPr>
      </p:pic>
      <p:pic>
        <p:nvPicPr>
          <p:cNvPr id="19" name="Gráfico 18" descr="Seta para Direita com preenchimento sólido">
            <a:extLst>
              <a:ext uri="{FF2B5EF4-FFF2-40B4-BE49-F238E27FC236}">
                <a16:creationId xmlns:a16="http://schemas.microsoft.com/office/drawing/2014/main" id="{B53F296C-EB99-8391-7060-46BDDC426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9300" y="3493008"/>
            <a:ext cx="914400" cy="9144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27C9E1-1F14-1296-F572-7D154F6DA84C}"/>
              </a:ext>
            </a:extLst>
          </p:cNvPr>
          <p:cNvSpPr txBox="1"/>
          <p:nvPr/>
        </p:nvSpPr>
        <p:spPr>
          <a:xfrm>
            <a:off x="9348256" y="1640858"/>
            <a:ext cx="2249596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Mínimo, Quartis 1 e 3, Mediana (Quartil 2), Média e Máximo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CE355F3-792F-84D7-678F-DF71AF824928}"/>
              </a:ext>
            </a:extLst>
          </p:cNvPr>
          <p:cNvSpPr txBox="1"/>
          <p:nvPr/>
        </p:nvSpPr>
        <p:spPr>
          <a:xfrm>
            <a:off x="9348256" y="3729072"/>
            <a:ext cx="224959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Desvio Padrão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9D43D80-A899-16F2-1BFF-D5D783EE75D6}"/>
              </a:ext>
            </a:extLst>
          </p:cNvPr>
          <p:cNvSpPr txBox="1"/>
          <p:nvPr/>
        </p:nvSpPr>
        <p:spPr>
          <a:xfrm>
            <a:off x="9348256" y="5108292"/>
            <a:ext cx="2249596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Teste de Normalidade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2A98CDC-E54D-0FD3-7D9A-02174B4157A2}"/>
                  </a:ext>
                </a:extLst>
              </p14:cNvPr>
              <p14:cNvContentPartPr/>
              <p14:nvPr/>
            </p14:nvContentPartPr>
            <p14:xfrm>
              <a:off x="1430905" y="2423377"/>
              <a:ext cx="518400" cy="1998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2A98CDC-E54D-0FD3-7D9A-02174B4157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1905" y="2414737"/>
                <a:ext cx="536040" cy="21744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Gráfico 26" descr="Seta de linha: curva no sentido horário estrutura de tópicos">
            <a:extLst>
              <a:ext uri="{FF2B5EF4-FFF2-40B4-BE49-F238E27FC236}">
                <a16:creationId xmlns:a16="http://schemas.microsoft.com/office/drawing/2014/main" id="{ED0F671B-F70E-FABB-C28E-A0376B83A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 flipH="1" flipV="1">
            <a:off x="1902893" y="1849332"/>
            <a:ext cx="691356" cy="719303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4EE96F3A-3A0F-21E2-8C6D-B1D7A07E546C}"/>
              </a:ext>
            </a:extLst>
          </p:cNvPr>
          <p:cNvSpPr txBox="1"/>
          <p:nvPr/>
        </p:nvSpPr>
        <p:spPr>
          <a:xfrm>
            <a:off x="2385441" y="1747303"/>
            <a:ext cx="3756567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Média dos últimos 24 meses estão abaixo da meta</a:t>
            </a:r>
          </a:p>
        </p:txBody>
      </p:sp>
    </p:spTree>
    <p:extLst>
      <p:ext uri="{BB962C8B-B14F-4D97-AF65-F5344CB8AC3E}">
        <p14:creationId xmlns:p14="http://schemas.microsoft.com/office/powerpoint/2010/main" val="41681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Gráficos (1)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7935B98-E68E-E898-8AFB-625D1F34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369622"/>
            <a:ext cx="7383055" cy="4329832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97074749-510E-84E8-5060-9E64C982D860}"/>
              </a:ext>
            </a:extLst>
          </p:cNvPr>
          <p:cNvSpPr/>
          <p:nvPr/>
        </p:nvSpPr>
        <p:spPr>
          <a:xfrm>
            <a:off x="2104845" y="2260121"/>
            <a:ext cx="1570008" cy="7159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Seta para Direita com preenchimento sólido">
            <a:extLst>
              <a:ext uri="{FF2B5EF4-FFF2-40B4-BE49-F238E27FC236}">
                <a16:creationId xmlns:a16="http://schemas.microsoft.com/office/drawing/2014/main" id="{339FF90F-F6D7-F7DE-CA5B-07BE463B3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0571" y="2971800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2EFA69-1B2F-265C-B196-058760CADABC}"/>
              </a:ext>
            </a:extLst>
          </p:cNvPr>
          <p:cNvSpPr txBox="1"/>
          <p:nvPr/>
        </p:nvSpPr>
        <p:spPr>
          <a:xfrm>
            <a:off x="9487900" y="2705725"/>
            <a:ext cx="2249596" cy="17851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p-valor &gt; 0.05, concluímos que temos uma </a:t>
            </a:r>
            <a:r>
              <a:rPr lang="pt-BR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distribuição normal </a:t>
            </a:r>
          </a:p>
        </p:txBody>
      </p:sp>
    </p:spTree>
    <p:extLst>
      <p:ext uri="{BB962C8B-B14F-4D97-AF65-F5344CB8AC3E}">
        <p14:creationId xmlns:p14="http://schemas.microsoft.com/office/powerpoint/2010/main" val="192480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Gráficos ()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ED717F-43E7-742E-47EF-A3736C45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4" y="1748680"/>
            <a:ext cx="5512135" cy="34399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D1F77E-B364-8D53-5535-6F760BC7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892" y="1709018"/>
            <a:ext cx="5231254" cy="3439964"/>
          </a:xfrm>
          <a:prstGeom prst="rect">
            <a:avLst/>
          </a:prstGeom>
        </p:spPr>
      </p:pic>
      <p:pic>
        <p:nvPicPr>
          <p:cNvPr id="14" name="Gráfico 13" descr="Seta de linha: curva no sentido horário estrutura de tópicos">
            <a:extLst>
              <a:ext uri="{FF2B5EF4-FFF2-40B4-BE49-F238E27FC236}">
                <a16:creationId xmlns:a16="http://schemas.microsoft.com/office/drawing/2014/main" id="{FAB93EB2-CFA3-4BF1-D693-E1190F612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965275" y="848310"/>
            <a:ext cx="1004626" cy="1004626"/>
          </a:xfrm>
          <a:prstGeom prst="rect">
            <a:avLst/>
          </a:prstGeom>
        </p:spPr>
      </p:pic>
      <p:pic>
        <p:nvPicPr>
          <p:cNvPr id="15" name="Gráfico 14" descr="Seta de linha: curva no sentido horário estrutura de tópicos">
            <a:extLst>
              <a:ext uri="{FF2B5EF4-FFF2-40B4-BE49-F238E27FC236}">
                <a16:creationId xmlns:a16="http://schemas.microsoft.com/office/drawing/2014/main" id="{19D9B63B-5E5B-0159-42EC-67615829A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1579528" y="5126377"/>
            <a:ext cx="1004626" cy="100641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2D3636-8382-BAB3-FED6-16F53C35A6F2}"/>
              </a:ext>
            </a:extLst>
          </p:cNvPr>
          <p:cNvSpPr txBox="1"/>
          <p:nvPr/>
        </p:nvSpPr>
        <p:spPr>
          <a:xfrm>
            <a:off x="4977441" y="972016"/>
            <a:ext cx="4433978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Regressão Linear: previsão negativa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7FC7E2-AFD4-1CAF-DBC0-DEFFB5CBF3D0}"/>
              </a:ext>
            </a:extLst>
          </p:cNvPr>
          <p:cNvSpPr txBox="1"/>
          <p:nvPr/>
        </p:nvSpPr>
        <p:spPr>
          <a:xfrm>
            <a:off x="2567795" y="5558393"/>
            <a:ext cx="645543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 Atendimento abaixo da meta nos últimos 12 meses</a:t>
            </a:r>
          </a:p>
        </p:txBody>
      </p:sp>
    </p:spTree>
    <p:extLst>
      <p:ext uri="{BB962C8B-B14F-4D97-AF65-F5344CB8AC3E}">
        <p14:creationId xmlns:p14="http://schemas.microsoft.com/office/powerpoint/2010/main" val="373411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Gráficos (3)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275254-EA2F-F332-4426-62A3FCF6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0" y="1615629"/>
            <a:ext cx="4626185" cy="35343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E50E30-EEAA-A370-9424-58AFB679B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21" y="1374090"/>
            <a:ext cx="6382888" cy="179976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93792D8-8FE6-2045-381C-B9E7CFD26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128" y="3338423"/>
            <a:ext cx="6374676" cy="195341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343E91-B6CF-F762-760B-8FE00B9D7198}"/>
              </a:ext>
            </a:extLst>
          </p:cNvPr>
          <p:cNvSpPr txBox="1"/>
          <p:nvPr/>
        </p:nvSpPr>
        <p:spPr>
          <a:xfrm>
            <a:off x="2823534" y="5643371"/>
            <a:ext cx="881939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maioria dos dados estão abaixo da meta de 75% do NS Atendimento</a:t>
            </a:r>
          </a:p>
        </p:txBody>
      </p:sp>
      <p:pic>
        <p:nvPicPr>
          <p:cNvPr id="17" name="Gráfico 16" descr="Seta de linha: curva no sentido horário estrutura de tópicos">
            <a:extLst>
              <a:ext uri="{FF2B5EF4-FFF2-40B4-BE49-F238E27FC236}">
                <a16:creationId xmlns:a16="http://schemas.microsoft.com/office/drawing/2014/main" id="{85DE8F3C-4492-4EE0-D54E-30F94617C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 flipV="1">
            <a:off x="1777935" y="5229894"/>
            <a:ext cx="1004626" cy="1006415"/>
          </a:xfrm>
          <a:prstGeom prst="rect">
            <a:avLst/>
          </a:prstGeom>
        </p:spPr>
      </p:pic>
      <p:pic>
        <p:nvPicPr>
          <p:cNvPr id="18" name="Gráfico 17" descr="Seta de linha: curva no sentido horário estrutura de tópicos">
            <a:extLst>
              <a:ext uri="{FF2B5EF4-FFF2-40B4-BE49-F238E27FC236}">
                <a16:creationId xmlns:a16="http://schemas.microsoft.com/office/drawing/2014/main" id="{00C917F2-67AC-B0CA-C08D-E60A48AC8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393660" flipV="1">
            <a:off x="6364069" y="3811924"/>
            <a:ext cx="1004626" cy="100641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738812-220E-5153-925C-C312B6AE3D53}"/>
              </a:ext>
            </a:extLst>
          </p:cNvPr>
          <p:cNvSpPr txBox="1"/>
          <p:nvPr/>
        </p:nvSpPr>
        <p:spPr>
          <a:xfrm>
            <a:off x="6789346" y="3493290"/>
            <a:ext cx="38799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Somente 25% dos dados estão acima do NS Atendimento de 76,65%</a:t>
            </a:r>
          </a:p>
        </p:txBody>
      </p:sp>
    </p:spTree>
    <p:extLst>
      <p:ext uri="{BB962C8B-B14F-4D97-AF65-F5344CB8AC3E}">
        <p14:creationId xmlns:p14="http://schemas.microsoft.com/office/powerpoint/2010/main" val="167054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Gráficos (4)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1FA978-D530-2605-24C2-710A6393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8" y="1690777"/>
            <a:ext cx="4817542" cy="34162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9AD219B-9B62-93FD-59DE-C781DCE70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934" y="1708030"/>
            <a:ext cx="4987687" cy="3397862"/>
          </a:xfrm>
          <a:prstGeom prst="rect">
            <a:avLst/>
          </a:prstGeom>
        </p:spPr>
      </p:pic>
      <p:pic>
        <p:nvPicPr>
          <p:cNvPr id="14" name="Gráfico 13" descr="Seta de linha: curva no sentido horário estrutura de tópicos">
            <a:extLst>
              <a:ext uri="{FF2B5EF4-FFF2-40B4-BE49-F238E27FC236}">
                <a16:creationId xmlns:a16="http://schemas.microsoft.com/office/drawing/2014/main" id="{94795869-34CB-C7B4-49C0-FB3309E47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1993596" y="5065992"/>
            <a:ext cx="1004626" cy="100641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BF48F3-A913-7022-659C-CE262029E01A}"/>
              </a:ext>
            </a:extLst>
          </p:cNvPr>
          <p:cNvSpPr txBox="1"/>
          <p:nvPr/>
        </p:nvSpPr>
        <p:spPr>
          <a:xfrm>
            <a:off x="2944304" y="5488096"/>
            <a:ext cx="881939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 Atendimento &lt; 75% em 17 meses dos 24 analisados</a:t>
            </a:r>
          </a:p>
        </p:txBody>
      </p:sp>
      <p:pic>
        <p:nvPicPr>
          <p:cNvPr id="16" name="Gráfico 15" descr="Seta de linha: curva no sentido horário estrutura de tópicos">
            <a:extLst>
              <a:ext uri="{FF2B5EF4-FFF2-40B4-BE49-F238E27FC236}">
                <a16:creationId xmlns:a16="http://schemas.microsoft.com/office/drawing/2014/main" id="{7DC57A03-7A01-E079-70EB-BBC653CCC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V="1">
            <a:off x="7882563" y="822619"/>
            <a:ext cx="1004626" cy="100641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F194C2A-726C-9BFF-6E9A-0879C40E2347}"/>
              </a:ext>
            </a:extLst>
          </p:cNvPr>
          <p:cNvSpPr txBox="1"/>
          <p:nvPr/>
        </p:nvSpPr>
        <p:spPr>
          <a:xfrm>
            <a:off x="2683547" y="965366"/>
            <a:ext cx="881939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Existe uma maior densidade de dados &lt; 75%</a:t>
            </a:r>
          </a:p>
        </p:txBody>
      </p:sp>
    </p:spTree>
    <p:extLst>
      <p:ext uri="{BB962C8B-B14F-4D97-AF65-F5344CB8AC3E}">
        <p14:creationId xmlns:p14="http://schemas.microsoft.com/office/powerpoint/2010/main" val="374414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l">
          <a:buNone/>
          <a:defRPr sz="22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[CURSOS] Novo Padrão de Slides - Voitto</Template>
  <TotalTime>624</TotalTime>
  <Words>629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Segoe UI</vt:lpstr>
      <vt:lpstr>Wingdings</vt:lpstr>
      <vt:lpstr>Tema do Office</vt:lpstr>
      <vt:lpstr> Certificação de Projetos Seis Sigma Aumento do Nível de Serviço de Atendimento das Unidades da Regional Minas Gerais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Marotta</dc:creator>
  <cp:lastModifiedBy>Lucas Guaragna Guedes</cp:lastModifiedBy>
  <cp:revision>37</cp:revision>
  <dcterms:created xsi:type="dcterms:W3CDTF">2018-08-10T12:49:00Z</dcterms:created>
  <dcterms:modified xsi:type="dcterms:W3CDTF">2023-07-27T14:35:00Z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1046-11.2.0.9281</vt:lpwstr>
  </property>
</Properties>
</file>