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45c7d84f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45c7d84f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45c7d84f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845c7d84f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45c7d84f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45c7d84f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845c7d84fd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845c7d84f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45c7d84f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45c7d84f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45c7d84f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45c7d84f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45c7d84fd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45c7d84f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45c7d84f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45c7d84f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45c7d84f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45c7d84f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45c7d84f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45c7d84f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45c7d84f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845c7d84f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Transformador elevador de tensión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y predicción de temperaturas.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79700"/>
            <a:ext cx="70389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s" sz="2300">
                <a:latin typeface="Arial"/>
                <a:ea typeface="Arial"/>
                <a:cs typeface="Arial"/>
                <a:sym typeface="Arial"/>
              </a:rPr>
              <a:t>Análisis bivariado 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5543100" y="1037200"/>
            <a:ext cx="27933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Clara correlación en: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Aumento potencia activa y aumento de temperatura de devanado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Aumento de corriente estatórca y aumento de temperatura en devanado.</a:t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100" y="1037200"/>
            <a:ext cx="4045650" cy="18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4100" y="2920725"/>
            <a:ext cx="4045650" cy="18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79700"/>
            <a:ext cx="70389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s" sz="2300">
                <a:latin typeface="Arial"/>
                <a:ea typeface="Arial"/>
                <a:cs typeface="Arial"/>
                <a:sym typeface="Arial"/>
              </a:rPr>
              <a:t>Análisis bivariado 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5543100" y="1037200"/>
            <a:ext cx="2793300" cy="20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 observa mayor probabilidad de que los valores de ambas variables caigan entorno a 40 Mw (lo cual es lógico ya que es la potencia más operada) y 63°C para la Temperatura del Devanado del transformador</a:t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9" y="1037200"/>
            <a:ext cx="3681900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297500" y="379700"/>
            <a:ext cx="70389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s" sz="2300">
                <a:latin typeface="Arial"/>
                <a:ea typeface="Arial"/>
                <a:cs typeface="Arial"/>
                <a:sym typeface="Arial"/>
              </a:rPr>
              <a:t>Conclusiones</a:t>
            </a:r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297500" y="1333300"/>
            <a:ext cx="6936000" cy="24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s"/>
              <a:t>Hipótesis alternativa es verdadera, existe una relación significativa entre Potencia activa, Corriente estatórica y Temperatura ambiente para con Temperatura en devanado.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s"/>
              <a:t>Sería posible obtener una regresión lineal, la cual pudiera ser incorporada al sistema de la compañía para realizar seguimiento online.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Deterioro de aislación sólida como fin de vida útil del transformador.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Factores que deterioran o envejecen la aislación sólida de los devanados: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Factores químicos (oxidación, </a:t>
            </a:r>
            <a:r>
              <a:rPr lang="es"/>
              <a:t>acidez, etc)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Esfuerzos mecánicos internos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Elevadas  temperaturas en devanados</a:t>
            </a:r>
            <a:r>
              <a:rPr lang="es"/>
              <a:t> 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350" y="393750"/>
            <a:ext cx="3082148" cy="3994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956450"/>
            <a:ext cx="16032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Central Eléctrica con más de 20 años de operación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Posee 3 transformadores trifásicos  elevadores de tensión.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Sistema de adquisición de datos en tiempo real.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Posibilidad de introducir en su sistema, funciones que pudieran dar alertas tempranas.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350" y="393750"/>
            <a:ext cx="3082148" cy="3994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79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s" sz="2300">
                <a:latin typeface="Arial"/>
                <a:ea typeface="Arial"/>
                <a:cs typeface="Arial"/>
                <a:sym typeface="Arial"/>
              </a:rPr>
              <a:t>Hipótesis y objetivo general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193625"/>
            <a:ext cx="70389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Hipótesis: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Hipótesis nula: No existe una relación significativa entre la potencia activa, corriente estatórica y temperatura ambiente con la temperatura del transformador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Hipótesis alternativa: Existe una relación significativa entre la potencia activa, corriente estatórica y temperatura ambiente con la temperatura del transformador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2962450"/>
            <a:ext cx="7038900" cy="1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general: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Hallar un modelo de regresión que ayude a detectar apartamientos en las temperaturas del devanado con respecto a lo esperado en el modelo. Luego obtener coeficientes e intercepto para incorporar la función al sistema de adquisición de datos de la compañía.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79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s" sz="23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lang="es" sz="2300">
                <a:latin typeface="Arial"/>
                <a:ea typeface="Arial"/>
                <a:cs typeface="Arial"/>
                <a:sym typeface="Arial"/>
              </a:rPr>
              <a:t>reguntas de interés</a:t>
            </a:r>
            <a:endParaRPr/>
          </a:p>
        </p:txBody>
      </p:sp>
      <p:sp>
        <p:nvSpPr>
          <p:cNvPr id="162" name="Google Shape;162;p17"/>
          <p:cNvSpPr txBox="1"/>
          <p:nvPr>
            <p:ph idx="2" type="body"/>
          </p:nvPr>
        </p:nvSpPr>
        <p:spPr>
          <a:xfrm>
            <a:off x="1297500" y="1027800"/>
            <a:ext cx="5917200" cy="31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¿Existe una correlación entre la potencia activa generada por el generador y las temperaturas del transformador?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¿Existe una correlación entre la corriente estatórica del generador y las temperaturas del transformador?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¿Es posible utilizar un modelo de regresión lineal para predecir las temperaturas del transformador basándonos en estas variables?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25" y="377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s" sz="2300">
                <a:latin typeface="Arial"/>
                <a:ea typeface="Arial"/>
                <a:cs typeface="Arial"/>
                <a:sym typeface="Arial"/>
              </a:rPr>
              <a:t>Resumen de los datos</a:t>
            </a:r>
            <a:endParaRPr/>
          </a:p>
        </p:txBody>
      </p:sp>
      <p:sp>
        <p:nvSpPr>
          <p:cNvPr id="168" name="Google Shape;168;p18"/>
          <p:cNvSpPr txBox="1"/>
          <p:nvPr>
            <p:ph idx="2" type="body"/>
          </p:nvPr>
        </p:nvSpPr>
        <p:spPr>
          <a:xfrm>
            <a:off x="1297525" y="1292075"/>
            <a:ext cx="30264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dataset a analizar se compone de 14 columnas de variables y 10857 filas de datos.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Las variables son,  Potencia activa, Reactiva, corrientes y tensiones estatóricas, temperaturas de aceite y devanado del transformador, frecuencia de generación y </a:t>
            </a:r>
            <a:r>
              <a:rPr lang="es"/>
              <a:t>temperatura</a:t>
            </a:r>
            <a:r>
              <a:rPr lang="es"/>
              <a:t> ambiente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342" y="1292074"/>
            <a:ext cx="4091608" cy="36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79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s" sz="2300">
                <a:latin typeface="Arial"/>
                <a:ea typeface="Arial"/>
                <a:cs typeface="Arial"/>
                <a:sym typeface="Arial"/>
              </a:rPr>
              <a:t>Los datos.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293800"/>
            <a:ext cx="7038900" cy="1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Filtrado de datos y “Feature selection” se </a:t>
            </a:r>
            <a:r>
              <a:rPr lang="es"/>
              <a:t>realiza</a:t>
            </a:r>
            <a:r>
              <a:rPr lang="es"/>
              <a:t> según: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Nivel de correlación con “Temp. devanado”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Datos que corresponden a “máquina en servicio” 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419475" y="2571750"/>
            <a:ext cx="21591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Resumen estadístico:</a:t>
            </a:r>
            <a:r>
              <a:rPr lang="es"/>
              <a:t> 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090800"/>
            <a:ext cx="7038901" cy="17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79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s" sz="2300">
                <a:latin typeface="Arial"/>
                <a:ea typeface="Arial"/>
                <a:cs typeface="Arial"/>
                <a:sym typeface="Arial"/>
              </a:rPr>
              <a:t>Distribución de Temperaturas.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3819425"/>
            <a:ext cx="7038900" cy="1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Temperaturas de aceite 1 y 2 (Una a cada lado del equipo), tiene distribución similar.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Temperatura uniforme en el equipo (buena salud)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Temperatura de devanado, normalmente lejos de niveles dañinos para la aislación.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644" y="1010250"/>
            <a:ext cx="5646607" cy="25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79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s" sz="2300">
                <a:latin typeface="Arial"/>
                <a:ea typeface="Arial"/>
                <a:cs typeface="Arial"/>
                <a:sym typeface="Arial"/>
              </a:rPr>
              <a:t>Potencia activa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3819425"/>
            <a:ext cx="7038900" cy="1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r>
              <a:rPr lang="es"/>
              <a:t>recuentemente la producción de energía ronda el escalón mínimo de operación en torno a los 40 Mw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Se observan marcados escalones de operación a los 55, 63, 65 y 75 Mw, esto resulta coincidente con el caudal erogado y la "Norma de manejo de agua"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175" y="1149150"/>
            <a:ext cx="5561553" cy="22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