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74" r:id="rId3"/>
    <p:sldId id="258" r:id="rId4"/>
    <p:sldId id="259" r:id="rId5"/>
    <p:sldId id="275" r:id="rId6"/>
    <p:sldId id="264" r:id="rId7"/>
    <p:sldId id="272" r:id="rId8"/>
    <p:sldId id="265" r:id="rId9"/>
    <p:sldId id="268" r:id="rId10"/>
    <p:sldId id="266" r:id="rId11"/>
    <p:sldId id="269" r:id="rId12"/>
    <p:sldId id="271" r:id="rId13"/>
    <p:sldId id="257" r:id="rId14"/>
    <p:sldId id="260" r:id="rId15"/>
    <p:sldId id="263" r:id="rId16"/>
    <p:sldId id="276" r:id="rId17"/>
    <p:sldId id="270" r:id="rId18"/>
    <p:sldId id="267" r:id="rId19"/>
    <p:sldId id="256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DD6E-38BE-2743-8C6F-859BCE95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F56FB-9255-6340-8FC4-BD03F7D07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83EF-7DB0-4E4C-89E4-AEA6E24A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C6A03-1C20-1D46-A892-D18BF152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1041F-E659-6648-B855-A08E0BAE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203B-7746-B646-880B-13804673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54487-1A33-D14E-95C7-98EB75AA5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30215-F59E-E640-8D9B-B5A890CB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BFF22-D9ED-2D48-A7A7-8E574475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7524A-7DC7-FE45-BEC2-869FB947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8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282F3-ECD9-B443-BF22-03994F30E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BD2F6-8465-2843-9424-9A3B7FC44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7BFD-A3C5-EC43-B676-8B857AF4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DE109-095E-2E45-9FAC-D2CD5BB6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A5888-29AF-F544-A29F-C949AF48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551A-5813-5A45-829D-22A9F1D0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26A8-6634-4A4C-8C8F-1C29F0988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E2450-8463-BE40-9AC3-4C5B23ED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F0728-3894-E342-BC4E-21E92819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AE2A3-FB6B-8145-AB43-8B2FE975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1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5D97-0D39-E846-9041-1261BABC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1E977-F8DF-8447-8A91-1ED9E201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1E21-86C4-674B-B0BD-F49F4F63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BDE5-8BBA-9C48-BE02-3F953DCD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C9228-CF8B-744F-AF4F-E5B2E3C1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8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8EF7-AE9C-9B40-8507-082CB74F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765A-4451-A445-8B3B-2DCD4BCE7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ED48E-2593-264B-B18B-D2491E7D0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BF10D-7283-F545-9B4D-45C0AB7D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85B38-A913-AE47-9194-FEDDE182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AD63D-25D7-B748-B479-CF7ACF32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5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C096-1BB4-044B-B309-556061A2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5DC77-FD2F-DD48-9A5C-4A59DA531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2A708-1D47-0A42-8216-D02E2AA63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BDDD3-A3A5-754D-A2BB-E2CFA3B3C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56DD0-B334-FB48-96D1-D16CD4596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296B-E32C-DF4A-8674-188A1499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FEE19-4865-6649-864C-D026D47F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D338A-D5FB-C949-9797-AD461715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3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1755-4D22-6641-BBC6-BED0C860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01956-E8C8-FB47-81DC-FAD4D48A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90CA9-C82D-E248-8A51-1BABB4A8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566A1-C2A2-5347-AB9B-B72FB380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0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57515-2C61-C741-A25D-31DE8207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96C86-B899-EB4E-A753-AB82093F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F925D-00E3-A543-8948-407A7E7E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0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3414-56DD-BE49-936B-986C6FAE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6F95-546E-A644-8D3F-90A5EFF3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6E49D-3CF6-D94B-A836-1017F6FC8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FCBC-3110-5449-99DD-2A224F4F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608CD-7ECB-3046-AD50-213C6A41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1B5D8-4EA1-0B4D-911A-AC2F1334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0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B36C-56AA-7647-A197-C98B8245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FE457-3A6B-A848-8406-2ADD27E9C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FED30-EC7B-4E40-AFD3-96B68A8CE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9737B-5C8E-CA4C-985A-B9D1880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22B0-104F-1C43-A17E-284553DF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4E9C9-2B13-8E49-B4F7-C33346B8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2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189F8-C1ED-DC45-B4A9-E4012DE2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A1BAC-9C76-3646-BF19-5EABF148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F448-569E-424A-ACE2-2C72A25BE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EA04-CD08-2640-B563-989C2ACFFEE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F1C73-2D24-9247-BA00-FDFE26906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E1BF-6DBF-7041-8EED-530AA60E1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br/cloud/sugestao-entretenimento-computacao-cognitiva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397108-01D1-624A-BBA7-D1CD8CEE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84408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C866-1C2F-B24B-95BE-A0F47DA9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Sistemas</a:t>
            </a:r>
            <a:r>
              <a:rPr lang="en-US"/>
              <a:t> de </a:t>
            </a:r>
            <a:r>
              <a:rPr lang="en-US" err="1"/>
              <a:t>recomendações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D439-1AC1-AF45-B0D5-DBEA3ECA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Baseado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: </a:t>
            </a:r>
            <a:r>
              <a:rPr lang="en-US">
                <a:hlinkClick r:id="rId2"/>
              </a:rPr>
              <a:t>https://www.ibm.com/developerworks/br/cloud/sugestao-entretenimento-computacao-cognitiva/index.html</a:t>
            </a:r>
            <a:endParaRPr lang="en-US"/>
          </a:p>
          <a:p>
            <a:r>
              <a:rPr lang="en-US"/>
              <a:t>Dados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err="1"/>
              <a:t>coletados</a:t>
            </a:r>
            <a:r>
              <a:rPr lang="en-US"/>
              <a:t> de um Sistema de feedbacks (</a:t>
            </a:r>
            <a:r>
              <a:rPr lang="en-US" err="1"/>
              <a:t>reclame</a:t>
            </a:r>
            <a:r>
              <a:rPr lang="en-US"/>
              <a:t> </a:t>
            </a:r>
            <a:r>
              <a:rPr lang="en-US" err="1"/>
              <a:t>aqui</a:t>
            </a:r>
            <a:r>
              <a:rPr lang="en-US"/>
              <a:t>, </a:t>
            </a:r>
            <a:r>
              <a:rPr lang="en-US" err="1"/>
              <a:t>imdb</a:t>
            </a:r>
            <a:r>
              <a:rPr lang="en-US"/>
              <a:t>…) </a:t>
            </a:r>
            <a:r>
              <a:rPr lang="en-US" err="1"/>
              <a:t>por</a:t>
            </a:r>
            <a:r>
              <a:rPr lang="en-US"/>
              <a:t> um web crawler</a:t>
            </a:r>
          </a:p>
          <a:p>
            <a:r>
              <a:rPr lang="en-US"/>
              <a:t>Dos dados </a:t>
            </a:r>
            <a:r>
              <a:rPr lang="en-US" err="1"/>
              <a:t>coletados</a:t>
            </a:r>
            <a:r>
              <a:rPr lang="en-US"/>
              <a:t>,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err="1"/>
              <a:t>filtrados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feedbacks </a:t>
            </a:r>
            <a:r>
              <a:rPr lang="en-US" err="1"/>
              <a:t>positivos</a:t>
            </a:r>
            <a:r>
              <a:rPr lang="en-US"/>
              <a:t> e </a:t>
            </a:r>
            <a:r>
              <a:rPr lang="en-US" err="1"/>
              <a:t>estes</a:t>
            </a:r>
            <a:r>
              <a:rPr lang="en-US"/>
              <a:t>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err="1"/>
              <a:t>enviados</a:t>
            </a:r>
            <a:r>
              <a:rPr lang="en-US"/>
              <a:t> para um </a:t>
            </a:r>
            <a:r>
              <a:rPr lang="en-US" err="1"/>
              <a:t>objeto</a:t>
            </a:r>
            <a:r>
              <a:rPr lang="en-US"/>
              <a:t> JSON</a:t>
            </a:r>
          </a:p>
          <a:p>
            <a:r>
              <a:rPr lang="en-US"/>
              <a:t>O JSON </a:t>
            </a:r>
            <a:r>
              <a:rPr lang="en-US" err="1"/>
              <a:t>é</a:t>
            </a:r>
            <a:r>
              <a:rPr lang="en-US"/>
              <a:t> </a:t>
            </a:r>
            <a:r>
              <a:rPr lang="en-US" err="1"/>
              <a:t>enviado</a:t>
            </a:r>
            <a:r>
              <a:rPr lang="en-US"/>
              <a:t> para o Watson Personality Insights que </a:t>
            </a:r>
            <a:r>
              <a:rPr lang="en-US" err="1"/>
              <a:t>cria</a:t>
            </a:r>
            <a:r>
              <a:rPr lang="en-US"/>
              <a:t> um </a:t>
            </a:r>
            <a:r>
              <a:rPr lang="en-US" err="1"/>
              <a:t>perfil</a:t>
            </a:r>
            <a:r>
              <a:rPr lang="en-US"/>
              <a:t> de </a:t>
            </a:r>
            <a:r>
              <a:rPr lang="en-US" err="1"/>
              <a:t>consumidor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C866-1C2F-B24B-95BE-A0F47DA9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Sistemas</a:t>
            </a:r>
            <a:r>
              <a:rPr lang="en-US"/>
              <a:t> de </a:t>
            </a:r>
            <a:r>
              <a:rPr lang="en-US" err="1"/>
              <a:t>recomendações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D439-1AC1-AF45-B0D5-DBEA3ECA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O </a:t>
            </a:r>
            <a:r>
              <a:rPr lang="en-US" err="1"/>
              <a:t>perfil</a:t>
            </a:r>
            <a:r>
              <a:rPr lang="en-US"/>
              <a:t> do </a:t>
            </a:r>
            <a:r>
              <a:rPr lang="en-US" err="1"/>
              <a:t>usuário</a:t>
            </a:r>
            <a:r>
              <a:rPr lang="en-US"/>
              <a:t> </a:t>
            </a:r>
            <a:r>
              <a:rPr lang="en-US" err="1"/>
              <a:t>é</a:t>
            </a:r>
            <a:r>
              <a:rPr lang="en-US"/>
              <a:t> </a:t>
            </a:r>
            <a:r>
              <a:rPr lang="en-US" err="1"/>
              <a:t>comparado</a:t>
            </a:r>
            <a:r>
              <a:rPr lang="en-US"/>
              <a:t> com o </a:t>
            </a:r>
            <a:r>
              <a:rPr lang="en-US" err="1"/>
              <a:t>perfil</a:t>
            </a:r>
            <a:r>
              <a:rPr lang="en-US"/>
              <a:t> de </a:t>
            </a:r>
            <a:r>
              <a:rPr lang="en-US" err="1"/>
              <a:t>consumidor</a:t>
            </a:r>
            <a:r>
              <a:rPr lang="en-US"/>
              <a:t> de um </a:t>
            </a:r>
            <a:r>
              <a:rPr lang="en-US" err="1"/>
              <a:t>vetor</a:t>
            </a:r>
            <a:r>
              <a:rPr lang="en-US"/>
              <a:t> de </a:t>
            </a:r>
            <a:r>
              <a:rPr lang="en-US" err="1"/>
              <a:t>possíveis</a:t>
            </a:r>
            <a:r>
              <a:rPr lang="en-US"/>
              <a:t> </a:t>
            </a:r>
            <a:r>
              <a:rPr lang="en-US" err="1"/>
              <a:t>sugestões</a:t>
            </a:r>
            <a:endParaRPr lang="en-US"/>
          </a:p>
          <a:p>
            <a:r>
              <a:rPr lang="en-US"/>
              <a:t>O </a:t>
            </a:r>
            <a:r>
              <a:rPr lang="en-US" err="1"/>
              <a:t>resultado</a:t>
            </a:r>
            <a:r>
              <a:rPr lang="en-US"/>
              <a:t> </a:t>
            </a:r>
            <a:r>
              <a:rPr lang="en-US" err="1"/>
              <a:t>desta</a:t>
            </a:r>
            <a:r>
              <a:rPr lang="en-US"/>
              <a:t> </a:t>
            </a:r>
            <a:r>
              <a:rPr lang="en-US" err="1"/>
              <a:t>comparação</a:t>
            </a:r>
            <a:r>
              <a:rPr lang="en-US"/>
              <a:t> </a:t>
            </a:r>
            <a:r>
              <a:rPr lang="en-US" err="1"/>
              <a:t>é</a:t>
            </a:r>
            <a:r>
              <a:rPr lang="en-US"/>
              <a:t> um </a:t>
            </a:r>
            <a:r>
              <a:rPr lang="en-US" err="1"/>
              <a:t>vetor</a:t>
            </a:r>
            <a:r>
              <a:rPr lang="en-US"/>
              <a:t> </a:t>
            </a:r>
            <a:r>
              <a:rPr lang="en-US" err="1"/>
              <a:t>ordenado</a:t>
            </a:r>
            <a:r>
              <a:rPr lang="en-US"/>
              <a:t> </a:t>
            </a:r>
            <a:r>
              <a:rPr lang="en-US" err="1"/>
              <a:t>similaridade</a:t>
            </a:r>
            <a:r>
              <a:rPr lang="en-US"/>
              <a:t> com o </a:t>
            </a:r>
            <a:r>
              <a:rPr lang="en-US" err="1"/>
              <a:t>perfil</a:t>
            </a:r>
            <a:r>
              <a:rPr lang="en-US"/>
              <a:t> do </a:t>
            </a:r>
            <a:r>
              <a:rPr lang="en-US" err="1"/>
              <a:t>usuário</a:t>
            </a:r>
            <a:endParaRPr lang="en-US"/>
          </a:p>
          <a:p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indicadores</a:t>
            </a:r>
            <a:r>
              <a:rPr lang="en-US"/>
              <a:t> do </a:t>
            </a:r>
            <a:r>
              <a:rPr lang="en-US" err="1"/>
              <a:t>perfil</a:t>
            </a:r>
            <a:r>
              <a:rPr lang="en-US"/>
              <a:t> a </a:t>
            </a:r>
            <a:r>
              <a:rPr lang="en-US" err="1"/>
              <a:t>serem</a:t>
            </a:r>
            <a:r>
              <a:rPr lang="en-US"/>
              <a:t> </a:t>
            </a:r>
            <a:r>
              <a:rPr lang="en-US" err="1"/>
              <a:t>comparados</a:t>
            </a:r>
            <a:r>
              <a:rPr lang="en-US"/>
              <a:t> </a:t>
            </a:r>
            <a:r>
              <a:rPr lang="en-US" err="1"/>
              <a:t>mudam</a:t>
            </a:r>
            <a:r>
              <a:rPr lang="en-US"/>
              <a:t> de </a:t>
            </a:r>
            <a:r>
              <a:rPr lang="en-US" err="1"/>
              <a:t>acordo</a:t>
            </a:r>
            <a:r>
              <a:rPr lang="en-US"/>
              <a:t> com o </a:t>
            </a:r>
            <a:r>
              <a:rPr lang="en-US" err="1"/>
              <a:t>filtro</a:t>
            </a:r>
            <a:r>
              <a:rPr lang="en-US"/>
              <a:t> “</a:t>
            </a:r>
            <a:r>
              <a:rPr lang="en-US" err="1"/>
              <a:t>opções</a:t>
            </a:r>
            <a:r>
              <a:rPr lang="en-US"/>
              <a:t> </a:t>
            </a:r>
            <a:r>
              <a:rPr lang="en-US" err="1"/>
              <a:t>refinadas</a:t>
            </a:r>
            <a:r>
              <a:rPr lang="en-US"/>
              <a:t>”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busca</a:t>
            </a:r>
            <a:r>
              <a:rPr lang="en-US"/>
              <a:t> </a:t>
            </a:r>
            <a:r>
              <a:rPr lang="en-US" err="1"/>
              <a:t>feita</a:t>
            </a:r>
            <a:r>
              <a:rPr lang="en-US"/>
              <a:t> </a:t>
            </a:r>
            <a:r>
              <a:rPr lang="en-US" err="1"/>
              <a:t>pelo</a:t>
            </a:r>
            <a:r>
              <a:rPr lang="en-US"/>
              <a:t> </a:t>
            </a:r>
            <a:r>
              <a:rPr lang="en-US" err="1"/>
              <a:t>usuário</a:t>
            </a:r>
            <a:r>
              <a:rPr lang="en-US"/>
              <a:t>.</a:t>
            </a:r>
          </a:p>
          <a:p>
            <a:r>
              <a:rPr lang="en-US" err="1"/>
              <a:t>Esses</a:t>
            </a:r>
            <a:r>
              <a:rPr lang="en-US"/>
              <a:t> </a:t>
            </a:r>
            <a:r>
              <a:rPr lang="en-US" err="1"/>
              <a:t>filtros</a:t>
            </a:r>
            <a:r>
              <a:rPr lang="en-US"/>
              <a:t> </a:t>
            </a:r>
            <a:r>
              <a:rPr lang="en-US" err="1"/>
              <a:t>também</a:t>
            </a:r>
            <a:r>
              <a:rPr lang="en-US"/>
              <a:t>, </a:t>
            </a:r>
            <a:r>
              <a:rPr lang="en-US" err="1"/>
              <a:t>retiram</a:t>
            </a:r>
            <a:r>
              <a:rPr lang="en-US"/>
              <a:t> do </a:t>
            </a:r>
            <a:r>
              <a:rPr lang="en-US" err="1"/>
              <a:t>vetor</a:t>
            </a:r>
            <a:r>
              <a:rPr lang="en-US"/>
              <a:t> as </a:t>
            </a:r>
            <a:r>
              <a:rPr lang="en-US" err="1"/>
              <a:t>categorias</a:t>
            </a:r>
            <a:r>
              <a:rPr lang="en-US"/>
              <a:t> de </a:t>
            </a:r>
            <a:r>
              <a:rPr lang="en-US" err="1"/>
              <a:t>sugestão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selecionadas</a:t>
            </a:r>
            <a:r>
              <a:rPr lang="en-US"/>
              <a:t> </a:t>
            </a:r>
            <a:r>
              <a:rPr lang="en-US" err="1"/>
              <a:t>pelo</a:t>
            </a:r>
            <a:r>
              <a:rPr lang="en-US"/>
              <a:t> </a:t>
            </a:r>
            <a:r>
              <a:rPr lang="en-US" err="1"/>
              <a:t>usuário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129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946117-5BBA-1B42-A3D0-F46A16B0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O APLICATIVO</a:t>
            </a:r>
          </a:p>
        </p:txBody>
      </p:sp>
    </p:spTree>
    <p:extLst>
      <p:ext uri="{BB962C8B-B14F-4D97-AF65-F5344CB8AC3E}">
        <p14:creationId xmlns:p14="http://schemas.microsoft.com/office/powerpoint/2010/main" val="219479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4C0F-6983-F445-BC8A-56ECD915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err="1">
                <a:latin typeface="+mj-lt"/>
                <a:ea typeface="+mj-ea"/>
                <a:cs typeface="+mj-cs"/>
              </a:rPr>
              <a:t>Ambiente</a:t>
            </a:r>
            <a:endParaRPr lang="en-US" sz="40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9399-46DB-AE43-BB5A-7A8A08A9E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err="1"/>
              <a:t>Linguagem</a:t>
            </a:r>
            <a:r>
              <a:rPr lang="en-US" sz="2000"/>
              <a:t>: Swift 4.2</a:t>
            </a:r>
          </a:p>
          <a:p>
            <a:r>
              <a:rPr lang="en-US" sz="2000" err="1"/>
              <a:t>Simulador</a:t>
            </a:r>
            <a:r>
              <a:rPr lang="en-US" sz="2000"/>
              <a:t>: iPhone XR</a:t>
            </a:r>
          </a:p>
          <a:p>
            <a:r>
              <a:rPr lang="en-US" sz="2000"/>
              <a:t>IDE: </a:t>
            </a:r>
            <a:r>
              <a:rPr lang="en-US" sz="2000" err="1"/>
              <a:t>Xcode</a:t>
            </a:r>
            <a:r>
              <a:rPr lang="en-US" sz="2000"/>
              <a:t> 10.1</a:t>
            </a:r>
          </a:p>
          <a:p>
            <a:r>
              <a:rPr lang="en-US" sz="2000"/>
              <a:t>Banco de Dados: Firebase</a:t>
            </a:r>
          </a:p>
          <a:p>
            <a:endParaRPr lang="en-US" sz="20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A7326E-1DAF-DB46-A2AC-18F1DBFE2046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Frameworks:</a:t>
            </a:r>
          </a:p>
          <a:p>
            <a:pPr lvl="1"/>
            <a:r>
              <a:rPr lang="en-US" sz="2000"/>
              <a:t>Facebook SDK</a:t>
            </a:r>
          </a:p>
          <a:p>
            <a:pPr lvl="1"/>
            <a:r>
              <a:rPr lang="en-US" sz="2000"/>
              <a:t>Watson SDK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2919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1DDE-D617-5D4D-BA0A-87E304FC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Facebook x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77A2-6E61-1948-AC07-2E726D290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406" y="1825625"/>
            <a:ext cx="2804652" cy="4351338"/>
          </a:xfrm>
        </p:spPr>
        <p:txBody>
          <a:bodyPr/>
          <a:lstStyle/>
          <a:p>
            <a:r>
              <a:rPr lang="en-US"/>
              <a:t>Twitter</a:t>
            </a:r>
          </a:p>
          <a:p>
            <a:r>
              <a:rPr lang="en-US" err="1"/>
              <a:t>Poucas</a:t>
            </a:r>
            <a:r>
              <a:rPr lang="en-US"/>
              <a:t> </a:t>
            </a:r>
            <a:r>
              <a:rPr lang="en-US" err="1"/>
              <a:t>pessoas</a:t>
            </a:r>
            <a:r>
              <a:rPr lang="en-US"/>
              <a:t> </a:t>
            </a:r>
            <a:r>
              <a:rPr lang="en-US" err="1"/>
              <a:t>utilizam</a:t>
            </a:r>
            <a:endParaRPr lang="en-US"/>
          </a:p>
          <a:p>
            <a:r>
              <a:rPr lang="en-US" err="1"/>
              <a:t>Textos</a:t>
            </a:r>
            <a:r>
              <a:rPr lang="en-US"/>
              <a:t> com </a:t>
            </a:r>
            <a:r>
              <a:rPr lang="en-US" err="1"/>
              <a:t>frases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completes</a:t>
            </a:r>
          </a:p>
          <a:p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opiniões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EC6256-58E5-B64F-A2B8-CF86BDF5C539}"/>
              </a:ext>
            </a:extLst>
          </p:cNvPr>
          <p:cNvSpPr txBox="1">
            <a:spLocks/>
          </p:cNvSpPr>
          <p:nvPr/>
        </p:nvSpPr>
        <p:spPr>
          <a:xfrm>
            <a:off x="8866239" y="1825625"/>
            <a:ext cx="2804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Facebook</a:t>
            </a:r>
          </a:p>
          <a:p>
            <a:r>
              <a:rPr lang="en-US" err="1"/>
              <a:t>Muitas</a:t>
            </a:r>
            <a:r>
              <a:rPr lang="en-US"/>
              <a:t> </a:t>
            </a:r>
            <a:r>
              <a:rPr lang="en-US" err="1"/>
              <a:t>pessoas</a:t>
            </a:r>
            <a:r>
              <a:rPr lang="en-US"/>
              <a:t> </a:t>
            </a:r>
            <a:r>
              <a:rPr lang="en-US" err="1"/>
              <a:t>utilizam</a:t>
            </a:r>
            <a:endParaRPr lang="en-US"/>
          </a:p>
          <a:p>
            <a:r>
              <a:rPr lang="en-US" err="1"/>
              <a:t>Poucas</a:t>
            </a:r>
            <a:r>
              <a:rPr lang="en-US"/>
              <a:t> </a:t>
            </a:r>
            <a:r>
              <a:rPr lang="en-US" err="1"/>
              <a:t>frases</a:t>
            </a:r>
            <a:r>
              <a:rPr lang="en-US"/>
              <a:t> e </a:t>
            </a:r>
            <a:r>
              <a:rPr lang="en-US" err="1"/>
              <a:t>muitos</a:t>
            </a:r>
            <a:r>
              <a:rPr lang="en-US"/>
              <a:t> links, emojis, </a:t>
            </a:r>
            <a:r>
              <a:rPr lang="en-US" err="1"/>
              <a:t>simbolos</a:t>
            </a:r>
            <a:r>
              <a:rPr lang="en-US"/>
              <a:t>, </a:t>
            </a:r>
            <a:r>
              <a:rPr lang="en-US" err="1"/>
              <a:t>fotos</a:t>
            </a:r>
            <a:r>
              <a:rPr lang="en-US"/>
              <a:t> e videos</a:t>
            </a:r>
          </a:p>
          <a:p>
            <a:r>
              <a:rPr lang="en-US" err="1"/>
              <a:t>Poucas</a:t>
            </a:r>
            <a:r>
              <a:rPr lang="en-US"/>
              <a:t> </a:t>
            </a:r>
            <a:r>
              <a:rPr lang="en-US" err="1"/>
              <a:t>pessoas</a:t>
            </a:r>
            <a:r>
              <a:rPr lang="en-US"/>
              <a:t> </a:t>
            </a:r>
            <a:r>
              <a:rPr lang="en-US" err="1"/>
              <a:t>escrevem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8A2C6-8A19-2D4C-9DD6-26DD480967E7}"/>
              </a:ext>
            </a:extLst>
          </p:cNvPr>
          <p:cNvSpPr txBox="1"/>
          <p:nvPr/>
        </p:nvSpPr>
        <p:spPr>
          <a:xfrm>
            <a:off x="648929" y="1825625"/>
            <a:ext cx="46604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Para </a:t>
            </a:r>
            <a:r>
              <a:rPr lang="en-US" err="1"/>
              <a:t>melhor</a:t>
            </a:r>
            <a:r>
              <a:rPr lang="en-US"/>
              <a:t> </a:t>
            </a:r>
            <a:r>
              <a:rPr lang="en-US" err="1"/>
              <a:t>utilização</a:t>
            </a:r>
            <a:r>
              <a:rPr lang="en-US"/>
              <a:t> de </a:t>
            </a:r>
            <a:r>
              <a:rPr lang="en-US" err="1"/>
              <a:t>suas</a:t>
            </a:r>
            <a:r>
              <a:rPr lang="en-US"/>
              <a:t> </a:t>
            </a:r>
            <a:r>
              <a:rPr lang="en-US" err="1"/>
              <a:t>funcionalidades</a:t>
            </a:r>
            <a:r>
              <a:rPr lang="en-US"/>
              <a:t>, o </a:t>
            </a:r>
            <a:r>
              <a:rPr lang="en-US" err="1"/>
              <a:t>Waton</a:t>
            </a:r>
            <a:r>
              <a:rPr lang="en-US"/>
              <a:t> Personality Insights </a:t>
            </a:r>
            <a:r>
              <a:rPr lang="en-US" err="1"/>
              <a:t>necessita</a:t>
            </a:r>
            <a:r>
              <a:rPr lang="en-US"/>
              <a:t> de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grande</a:t>
            </a:r>
            <a:r>
              <a:rPr lang="en-US"/>
              <a:t> </a:t>
            </a:r>
            <a:r>
              <a:rPr lang="en-US" err="1"/>
              <a:t>quantidade</a:t>
            </a:r>
            <a:r>
              <a:rPr lang="en-US"/>
              <a:t>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</a:t>
            </a:r>
            <a:r>
              <a:rPr lang="en-US" err="1"/>
              <a:t>definir</a:t>
            </a:r>
            <a:r>
              <a:rPr lang="en-US"/>
              <a:t> o </a:t>
            </a:r>
            <a:r>
              <a:rPr lang="en-US" err="1"/>
              <a:t>perfil</a:t>
            </a:r>
            <a:r>
              <a:rPr lang="en-US"/>
              <a:t> do </a:t>
            </a:r>
            <a:r>
              <a:rPr lang="en-US" err="1"/>
              <a:t>usuário</a:t>
            </a:r>
            <a:r>
              <a:rPr lang="en-US"/>
              <a:t>. </a:t>
            </a:r>
            <a:r>
              <a:rPr lang="en-US" err="1"/>
              <a:t>Podendo</a:t>
            </a:r>
            <a:r>
              <a:rPr lang="en-US"/>
              <a:t> </a:t>
            </a:r>
            <a:r>
              <a:rPr lang="en-US" err="1"/>
              <a:t>ser</a:t>
            </a:r>
            <a:r>
              <a:rPr lang="en-US"/>
              <a:t> um </a:t>
            </a:r>
            <a:r>
              <a:rPr lang="en-US" err="1"/>
              <a:t>texto</a:t>
            </a:r>
            <a:r>
              <a:rPr lang="en-US"/>
              <a:t> </a:t>
            </a:r>
            <a:r>
              <a:rPr lang="en-US" err="1"/>
              <a:t>longo</a:t>
            </a:r>
            <a:r>
              <a:rPr lang="en-US"/>
              <a:t>,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vários</a:t>
            </a:r>
            <a:r>
              <a:rPr lang="en-US"/>
              <a:t> </a:t>
            </a:r>
            <a:r>
              <a:rPr lang="en-US" err="1"/>
              <a:t>textos</a:t>
            </a:r>
            <a:r>
              <a:rPr lang="en-US"/>
              <a:t> </a:t>
            </a:r>
            <a:r>
              <a:rPr lang="en-US" err="1"/>
              <a:t>pequenos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 err="1"/>
              <a:t>Esta</a:t>
            </a:r>
            <a:r>
              <a:rPr lang="en-US"/>
              <a:t> </a:t>
            </a:r>
            <a:r>
              <a:rPr lang="en-US" err="1"/>
              <a:t>fonte</a:t>
            </a:r>
            <a:r>
              <a:rPr lang="en-US"/>
              <a:t> de </a:t>
            </a:r>
            <a:r>
              <a:rPr lang="en-US" err="1"/>
              <a:t>textos</a:t>
            </a:r>
            <a:r>
              <a:rPr lang="en-US"/>
              <a:t> </a:t>
            </a:r>
            <a:r>
              <a:rPr lang="en-US" err="1"/>
              <a:t>foi</a:t>
            </a:r>
            <a:r>
              <a:rPr lang="en-US"/>
              <a:t> um dos </a:t>
            </a:r>
            <a:r>
              <a:rPr lang="en-US" err="1"/>
              <a:t>grandes</a:t>
            </a:r>
            <a:r>
              <a:rPr lang="en-US"/>
              <a:t> </a:t>
            </a:r>
            <a:r>
              <a:rPr lang="en-US" err="1"/>
              <a:t>desafios</a:t>
            </a:r>
            <a:r>
              <a:rPr lang="en-US"/>
              <a:t> do </a:t>
            </a:r>
            <a:r>
              <a:rPr lang="en-US" err="1"/>
              <a:t>projeto</a:t>
            </a:r>
            <a:r>
              <a:rPr lang="en-US"/>
              <a:t>, </a:t>
            </a:r>
            <a:r>
              <a:rPr lang="en-US" err="1"/>
              <a:t>pois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é</a:t>
            </a:r>
            <a:r>
              <a:rPr lang="en-US"/>
              <a:t> </a:t>
            </a:r>
            <a:r>
              <a:rPr lang="en-US" err="1"/>
              <a:t>algo</a:t>
            </a:r>
            <a:r>
              <a:rPr lang="en-US"/>
              <a:t> de </a:t>
            </a:r>
            <a:r>
              <a:rPr lang="en-US" err="1"/>
              <a:t>fácil</a:t>
            </a:r>
            <a:r>
              <a:rPr lang="en-US"/>
              <a:t> </a:t>
            </a:r>
            <a:r>
              <a:rPr lang="en-US" err="1"/>
              <a:t>acesso</a:t>
            </a:r>
            <a:r>
              <a:rPr lang="en-US"/>
              <a:t> para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desenvolvedores</a:t>
            </a:r>
            <a:r>
              <a:rPr lang="en-US"/>
              <a:t>. As </a:t>
            </a:r>
            <a:r>
              <a:rPr lang="en-US" err="1"/>
              <a:t>opções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viaveis</a:t>
            </a:r>
            <a:r>
              <a:rPr lang="en-US"/>
              <a:t> </a:t>
            </a:r>
            <a:r>
              <a:rPr lang="en-US" err="1"/>
              <a:t>foram</a:t>
            </a:r>
            <a:r>
              <a:rPr lang="en-US"/>
              <a:t> o Facebook e o Twitter, </a:t>
            </a:r>
            <a:r>
              <a:rPr lang="en-US" err="1"/>
              <a:t>porém</a:t>
            </a:r>
            <a:r>
              <a:rPr lang="en-US"/>
              <a:t> </a:t>
            </a:r>
            <a:r>
              <a:rPr lang="en-US" err="1"/>
              <a:t>cada</a:t>
            </a:r>
            <a:r>
              <a:rPr lang="en-US"/>
              <a:t> um com </a:t>
            </a:r>
            <a:r>
              <a:rPr lang="en-US" err="1"/>
              <a:t>seus</a:t>
            </a:r>
            <a:r>
              <a:rPr lang="en-US"/>
              <a:t> pros e contras.</a:t>
            </a:r>
          </a:p>
        </p:txBody>
      </p:sp>
    </p:spTree>
    <p:extLst>
      <p:ext uri="{BB962C8B-B14F-4D97-AF65-F5344CB8AC3E}">
        <p14:creationId xmlns:p14="http://schemas.microsoft.com/office/powerpoint/2010/main" val="217824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190D-EFE9-F046-B905-47357CE2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Integração</a:t>
            </a:r>
            <a:r>
              <a:rPr lang="en-US"/>
              <a:t> das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7BE4-152D-7742-AD90-4D346D937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7606" cy="4351338"/>
          </a:xfrm>
        </p:spPr>
        <p:txBody>
          <a:bodyPr/>
          <a:lstStyle/>
          <a:p>
            <a:r>
              <a:rPr lang="en-US" err="1"/>
              <a:t>Cocoapods</a:t>
            </a:r>
            <a:r>
              <a:rPr lang="en-US"/>
              <a:t>:</a:t>
            </a:r>
          </a:p>
          <a:p>
            <a:r>
              <a:rPr lang="en-US" err="1"/>
              <a:t>Instalado</a:t>
            </a:r>
            <a:r>
              <a:rPr lang="en-US"/>
              <a:t> </a:t>
            </a:r>
            <a:r>
              <a:rPr lang="en-US" err="1"/>
              <a:t>através</a:t>
            </a:r>
            <a:r>
              <a:rPr lang="en-US"/>
              <a:t> do Ruby gem</a:t>
            </a:r>
          </a:p>
          <a:p>
            <a:r>
              <a:rPr lang="en-US"/>
              <a:t>Firebase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DE3DFF-1AA3-2943-8242-3C4070763B4F}"/>
              </a:ext>
            </a:extLst>
          </p:cNvPr>
          <p:cNvSpPr txBox="1">
            <a:spLocks/>
          </p:cNvSpPr>
          <p:nvPr/>
        </p:nvSpPr>
        <p:spPr>
          <a:xfrm>
            <a:off x="4205748" y="1825625"/>
            <a:ext cx="32176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Carthage:</a:t>
            </a:r>
          </a:p>
          <a:p>
            <a:r>
              <a:rPr lang="en-US" err="1"/>
              <a:t>Instalado</a:t>
            </a:r>
            <a:r>
              <a:rPr lang="en-US"/>
              <a:t> </a:t>
            </a:r>
            <a:r>
              <a:rPr lang="en-US" err="1"/>
              <a:t>através</a:t>
            </a:r>
            <a:r>
              <a:rPr lang="en-US"/>
              <a:t> do homebrew</a:t>
            </a:r>
          </a:p>
          <a:p>
            <a:r>
              <a:rPr lang="en-US"/>
              <a:t>Facebook</a:t>
            </a:r>
          </a:p>
          <a:p>
            <a:r>
              <a:rPr lang="en-US"/>
              <a:t>Watson</a:t>
            </a:r>
          </a:p>
        </p:txBody>
      </p:sp>
    </p:spTree>
    <p:extLst>
      <p:ext uri="{BB962C8B-B14F-4D97-AF65-F5344CB8AC3E}">
        <p14:creationId xmlns:p14="http://schemas.microsoft.com/office/powerpoint/2010/main" val="2390484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9C331B-E174-254C-BC8B-BC9E4212C56D}"/>
              </a:ext>
            </a:extLst>
          </p:cNvPr>
          <p:cNvSpPr/>
          <p:nvPr/>
        </p:nvSpPr>
        <p:spPr>
          <a:xfrm>
            <a:off x="2492477" y="914400"/>
            <a:ext cx="6887497" cy="1120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70%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5288BF3-A9E3-C84D-BD5A-D65A6034D623}"/>
              </a:ext>
            </a:extLst>
          </p:cNvPr>
          <p:cNvSpPr/>
          <p:nvPr/>
        </p:nvSpPr>
        <p:spPr>
          <a:xfrm>
            <a:off x="2492477" y="2482645"/>
            <a:ext cx="6887497" cy="1120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20%	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D85A7F6-F302-6347-93C9-1D6797EE6869}"/>
              </a:ext>
            </a:extLst>
          </p:cNvPr>
          <p:cNvSpPr/>
          <p:nvPr/>
        </p:nvSpPr>
        <p:spPr>
          <a:xfrm>
            <a:off x="2492476" y="904566"/>
            <a:ext cx="2359743" cy="11208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30%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18FA08F-7622-A848-83AE-E5C576099B31}"/>
              </a:ext>
            </a:extLst>
          </p:cNvPr>
          <p:cNvSpPr/>
          <p:nvPr/>
        </p:nvSpPr>
        <p:spPr>
          <a:xfrm>
            <a:off x="2492476" y="2482644"/>
            <a:ext cx="4955459" cy="11208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80%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B524E9-D1A5-9746-A8B9-7B7016061E82}"/>
              </a:ext>
            </a:extLst>
          </p:cNvPr>
          <p:cNvCxnSpPr/>
          <p:nvPr/>
        </p:nvCxnSpPr>
        <p:spPr>
          <a:xfrm>
            <a:off x="4852219" y="280219"/>
            <a:ext cx="0" cy="405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B99CC1-04B2-B443-B0B0-56CCA4B3D1D2}"/>
              </a:ext>
            </a:extLst>
          </p:cNvPr>
          <p:cNvCxnSpPr/>
          <p:nvPr/>
        </p:nvCxnSpPr>
        <p:spPr>
          <a:xfrm>
            <a:off x="7482348" y="280219"/>
            <a:ext cx="0" cy="405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6E47E39-2F06-544D-9331-75993EBF352B}"/>
              </a:ext>
            </a:extLst>
          </p:cNvPr>
          <p:cNvSpPr/>
          <p:nvPr/>
        </p:nvSpPr>
        <p:spPr>
          <a:xfrm>
            <a:off x="2492476" y="4586748"/>
            <a:ext cx="2359743" cy="4424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IGUAL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E2C3A-940D-3444-B812-BB25CB720D6C}"/>
              </a:ext>
            </a:extLst>
          </p:cNvPr>
          <p:cNvSpPr/>
          <p:nvPr/>
        </p:nvSpPr>
        <p:spPr>
          <a:xfrm>
            <a:off x="4852219" y="4586748"/>
            <a:ext cx="2630126" cy="4424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DIFERENTE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22FB68-A264-1D44-A258-9A6B7138A325}"/>
              </a:ext>
            </a:extLst>
          </p:cNvPr>
          <p:cNvSpPr/>
          <p:nvPr/>
        </p:nvSpPr>
        <p:spPr>
          <a:xfrm>
            <a:off x="7482346" y="4586748"/>
            <a:ext cx="1897628" cy="4424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IGUAL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C3B1A6-0865-AF45-B035-6DC236EDF480}"/>
              </a:ext>
            </a:extLst>
          </p:cNvPr>
          <p:cNvSpPr txBox="1"/>
          <p:nvPr/>
        </p:nvSpPr>
        <p:spPr>
          <a:xfrm>
            <a:off x="2609270" y="3854243"/>
            <a:ext cx="210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%1 = MENOR VALOR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8F7EF9-578E-264F-BBE1-D03B1F4C21E3}"/>
              </a:ext>
            </a:extLst>
          </p:cNvPr>
          <p:cNvSpPr txBox="1"/>
          <p:nvPr/>
        </p:nvSpPr>
        <p:spPr>
          <a:xfrm>
            <a:off x="7516762" y="3854243"/>
            <a:ext cx="276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%2 = 100% – MAIOR VALOR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3EB5DA-2E49-A946-A397-FD7F0564BC45}"/>
              </a:ext>
            </a:extLst>
          </p:cNvPr>
          <p:cNvSpPr txBox="1"/>
          <p:nvPr/>
        </p:nvSpPr>
        <p:spPr>
          <a:xfrm>
            <a:off x="2609269" y="5652614"/>
            <a:ext cx="193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%IGUAL = %1 + %2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9980C-D195-6441-965D-10F9873D6C87}"/>
              </a:ext>
            </a:extLst>
          </p:cNvPr>
          <p:cNvSpPr txBox="1"/>
          <p:nvPr/>
        </p:nvSpPr>
        <p:spPr>
          <a:xfrm>
            <a:off x="2458063" y="538314"/>
            <a:ext cx="202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Interesses </a:t>
            </a:r>
            <a:r>
              <a:rPr lang="en-US" dirty="0" err="1"/>
              <a:t>artísticos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E763A7-1AD5-C449-98B2-334A1F4C0BB6}"/>
              </a:ext>
            </a:extLst>
          </p:cNvPr>
          <p:cNvSpPr txBox="1"/>
          <p:nvPr/>
        </p:nvSpPr>
        <p:spPr>
          <a:xfrm>
            <a:off x="2492476" y="2103944"/>
            <a:ext cx="202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Interesses </a:t>
            </a:r>
            <a:r>
              <a:rPr lang="en-US" dirty="0" err="1"/>
              <a:t>artísticos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E74655-6536-3A4E-B017-02A71B6065C3}"/>
              </a:ext>
            </a:extLst>
          </p:cNvPr>
          <p:cNvSpPr txBox="1"/>
          <p:nvPr/>
        </p:nvSpPr>
        <p:spPr>
          <a:xfrm>
            <a:off x="6845027" y="535234"/>
            <a:ext cx="248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 interesses </a:t>
            </a:r>
            <a:r>
              <a:rPr lang="en-US" dirty="0" err="1"/>
              <a:t>artísticos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D6EC0F-C39F-9A40-9E9D-15C2E477440C}"/>
              </a:ext>
            </a:extLst>
          </p:cNvPr>
          <p:cNvSpPr txBox="1"/>
          <p:nvPr/>
        </p:nvSpPr>
        <p:spPr>
          <a:xfrm>
            <a:off x="6928604" y="2074294"/>
            <a:ext cx="248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 interesses </a:t>
            </a:r>
            <a:r>
              <a:rPr lang="en-US" dirty="0" err="1"/>
              <a:t>artísticos</a:t>
            </a:r>
            <a:endParaRPr lang="en-US" dirty="0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32A4788-ED87-D148-BE2B-07672180D1C3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H="1" flipV="1">
            <a:off x="2458063" y="722980"/>
            <a:ext cx="872614" cy="751858"/>
          </a:xfrm>
          <a:prstGeom prst="curvedConnector3">
            <a:avLst>
              <a:gd name="adj1" fmla="val -261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EB38BA15-2B3E-624A-9BEE-33ED864DEFD0}"/>
              </a:ext>
            </a:extLst>
          </p:cNvPr>
          <p:cNvCxnSpPr>
            <a:cxnSpLocks/>
          </p:cNvCxnSpPr>
          <p:nvPr/>
        </p:nvCxnSpPr>
        <p:spPr>
          <a:xfrm>
            <a:off x="2440307" y="2349746"/>
            <a:ext cx="2079391" cy="658923"/>
          </a:xfrm>
          <a:prstGeom prst="curvedConnector3">
            <a:avLst>
              <a:gd name="adj1" fmla="val -159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A6876DF3-EEEA-1B45-9470-978A6D5077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1514" y="713146"/>
            <a:ext cx="3051822" cy="761692"/>
          </a:xfrm>
          <a:prstGeom prst="curvedConnector3">
            <a:avLst>
              <a:gd name="adj1" fmla="val -176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515C52C-7AA4-8A4E-B21C-6C9C9EB9759D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8929672" y="2258960"/>
            <a:ext cx="479804" cy="801094"/>
          </a:xfrm>
          <a:prstGeom prst="curvedConnector4">
            <a:avLst>
              <a:gd name="adj1" fmla="val -47644"/>
              <a:gd name="adj2" fmla="val 1075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777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0102-41B7-7143-8BF7-A597F417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TESTES</a:t>
            </a:r>
          </a:p>
        </p:txBody>
      </p:sp>
    </p:spTree>
    <p:extLst>
      <p:ext uri="{BB962C8B-B14F-4D97-AF65-F5344CB8AC3E}">
        <p14:creationId xmlns:p14="http://schemas.microsoft.com/office/powerpoint/2010/main" val="1751157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AB46-E266-0540-9597-BE5E16B1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2C9C-4EE2-E946-981B-9506773D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97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C05370-F694-154D-A734-65AE737D226D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14909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D64A-9502-CA49-BA02-43EF973B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Escopo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5938A-2097-1045-8ABB-F0B75AD9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93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3326-FD5F-6C4E-8F9C-898BFB96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Desafios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4CC7-39D2-7A47-BE98-2335EEF0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Instabilidade</a:t>
            </a:r>
            <a:r>
              <a:rPr lang="en-US"/>
              <a:t> da </a:t>
            </a:r>
            <a:r>
              <a:rPr lang="en-US" err="1"/>
              <a:t>linguagem</a:t>
            </a:r>
            <a:r>
              <a:rPr lang="en-US"/>
              <a:t> e das </a:t>
            </a:r>
            <a:r>
              <a:rPr lang="en-US" err="1"/>
              <a:t>bibliotecas</a:t>
            </a:r>
            <a:r>
              <a:rPr lang="en-US"/>
              <a:t>. </a:t>
            </a:r>
          </a:p>
          <a:p>
            <a:r>
              <a:rPr lang="en-US" err="1"/>
              <a:t>Documentação</a:t>
            </a:r>
            <a:r>
              <a:rPr lang="en-US"/>
              <a:t> </a:t>
            </a:r>
            <a:r>
              <a:rPr lang="en-US" err="1"/>
              <a:t>desatualizada</a:t>
            </a:r>
            <a:r>
              <a:rPr lang="en-US"/>
              <a:t> de </a:t>
            </a:r>
            <a:r>
              <a:rPr lang="en-US" err="1"/>
              <a:t>algumas</a:t>
            </a:r>
            <a:r>
              <a:rPr lang="en-US"/>
              <a:t> </a:t>
            </a:r>
            <a:r>
              <a:rPr lang="en-US" err="1"/>
              <a:t>bibliotecas</a:t>
            </a:r>
            <a:r>
              <a:rPr lang="en-US"/>
              <a:t>.</a:t>
            </a:r>
          </a:p>
          <a:p>
            <a:r>
              <a:rPr lang="en-US" err="1"/>
              <a:t>Aprender</a:t>
            </a:r>
            <a:r>
              <a:rPr lang="en-US"/>
              <a:t> a </a:t>
            </a:r>
            <a:r>
              <a:rPr lang="en-US" err="1"/>
              <a:t>utilizar</a:t>
            </a:r>
            <a:r>
              <a:rPr lang="en-US"/>
              <a:t> as </a:t>
            </a:r>
            <a:r>
              <a:rPr lang="en-US" err="1"/>
              <a:t>bibliotecas</a:t>
            </a:r>
            <a:r>
              <a:rPr lang="en-US"/>
              <a:t> do Watson e Facebook.</a:t>
            </a:r>
          </a:p>
          <a:p>
            <a:r>
              <a:rPr lang="en-US"/>
              <a:t>Bugs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instalação</a:t>
            </a:r>
            <a:r>
              <a:rPr lang="en-US"/>
              <a:t> das </a:t>
            </a:r>
            <a:r>
              <a:rPr lang="en-US" err="1"/>
              <a:t>bibliotecas</a:t>
            </a:r>
            <a:r>
              <a:rPr lang="en-US"/>
              <a:t>, no </a:t>
            </a:r>
            <a:r>
              <a:rPr lang="en-US" err="1"/>
              <a:t>simulador</a:t>
            </a:r>
            <a:r>
              <a:rPr lang="en-US"/>
              <a:t> e </a:t>
            </a:r>
            <a:r>
              <a:rPr lang="en-US" err="1"/>
              <a:t>na</a:t>
            </a:r>
            <a:r>
              <a:rPr lang="en-US"/>
              <a:t> IDE.</a:t>
            </a:r>
          </a:p>
          <a:p>
            <a:r>
              <a:rPr lang="en-US" err="1"/>
              <a:t>Depuração</a:t>
            </a:r>
            <a:r>
              <a:rPr lang="en-US"/>
              <a:t>: </a:t>
            </a:r>
            <a:r>
              <a:rPr lang="en-US" err="1"/>
              <a:t>dificuldade</a:t>
            </a:r>
            <a:r>
              <a:rPr lang="en-US"/>
              <a:t> de </a:t>
            </a:r>
            <a:r>
              <a:rPr lang="en-US" err="1"/>
              <a:t>obtenção</a:t>
            </a:r>
            <a:r>
              <a:rPr lang="en-US"/>
              <a:t> de </a:t>
            </a:r>
            <a:r>
              <a:rPr lang="en-US" err="1"/>
              <a:t>informações</a:t>
            </a:r>
            <a:r>
              <a:rPr lang="en-US"/>
              <a:t> para </a:t>
            </a:r>
            <a:r>
              <a:rPr lang="en-US" err="1"/>
              <a:t>solução</a:t>
            </a:r>
            <a:r>
              <a:rPr lang="en-US"/>
              <a:t> dos </a:t>
            </a:r>
            <a:r>
              <a:rPr lang="en-US" err="1"/>
              <a:t>erros</a:t>
            </a:r>
            <a:r>
              <a:rPr lang="en-US"/>
              <a:t> </a:t>
            </a:r>
            <a:r>
              <a:rPr lang="en-US" err="1"/>
              <a:t>identificados</a:t>
            </a:r>
            <a:r>
              <a:rPr lang="en-US"/>
              <a:t> </a:t>
            </a:r>
            <a:r>
              <a:rPr lang="en-US" err="1"/>
              <a:t>durante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testes</a:t>
            </a:r>
          </a:p>
          <a:p>
            <a:r>
              <a:rPr lang="en-US" err="1"/>
              <a:t>Desenvolver</a:t>
            </a:r>
            <a:r>
              <a:rPr lang="en-US"/>
              <a:t> um </a:t>
            </a:r>
            <a:r>
              <a:rPr lang="en-US" err="1"/>
              <a:t>algoritmo</a:t>
            </a:r>
            <a:r>
              <a:rPr lang="en-US"/>
              <a:t> de ranking para </a:t>
            </a:r>
            <a:r>
              <a:rPr lang="en-US" err="1"/>
              <a:t>oferecer</a:t>
            </a:r>
            <a:r>
              <a:rPr lang="en-US"/>
              <a:t> o </a:t>
            </a:r>
            <a:r>
              <a:rPr lang="en-US" err="1"/>
              <a:t>melhor</a:t>
            </a:r>
            <a:r>
              <a:rPr lang="en-US"/>
              <a:t> </a:t>
            </a:r>
            <a:r>
              <a:rPr lang="en-US" err="1"/>
              <a:t>resultado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busca</a:t>
            </a:r>
            <a:r>
              <a:rPr lang="en-US"/>
              <a:t> do </a:t>
            </a:r>
            <a:r>
              <a:rPr lang="en-US" err="1"/>
              <a:t>usuário</a:t>
            </a:r>
            <a:r>
              <a:rPr lang="en-US"/>
              <a:t>, Segundo </a:t>
            </a:r>
            <a:r>
              <a:rPr lang="en-US" err="1"/>
              <a:t>suas</a:t>
            </a:r>
            <a:r>
              <a:rPr lang="en-US"/>
              <a:t> </a:t>
            </a:r>
            <a:r>
              <a:rPr lang="en-US" err="1"/>
              <a:t>caracteristicas</a:t>
            </a:r>
            <a:r>
              <a:rPr lang="en-US"/>
              <a:t> de </a:t>
            </a:r>
            <a:r>
              <a:rPr lang="en-US" err="1"/>
              <a:t>personalidade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EB6EE4C1-5D0F-4B4F-86BE-4881BE31B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9807" y="1941216"/>
            <a:ext cx="1718260" cy="1718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5ECDF6-7FA5-CB44-9181-42875BEBF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099" y="1904004"/>
            <a:ext cx="1718260" cy="1718260"/>
          </a:xfrm>
          <a:prstGeom prst="rect">
            <a:avLst/>
          </a:prstGeom>
        </p:spPr>
      </p:pic>
      <p:sp>
        <p:nvSpPr>
          <p:cNvPr id="22" name="Freeform 21">
            <a:extLst>
              <a:ext uri="{FF2B5EF4-FFF2-40B4-BE49-F238E27FC236}">
                <a16:creationId xmlns:a16="http://schemas.microsoft.com/office/drawing/2014/main" id="{679CBCDA-8BAE-C549-9CCB-AD7952451EEC}"/>
              </a:ext>
            </a:extLst>
          </p:cNvPr>
          <p:cNvSpPr/>
          <p:nvPr/>
        </p:nvSpPr>
        <p:spPr>
          <a:xfrm flipV="1">
            <a:off x="2936280" y="2875191"/>
            <a:ext cx="1947334" cy="410500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822DE69-7672-E04B-9277-5160BBF67F5C}"/>
              </a:ext>
            </a:extLst>
          </p:cNvPr>
          <p:cNvSpPr/>
          <p:nvPr/>
        </p:nvSpPr>
        <p:spPr>
          <a:xfrm flipH="1">
            <a:off x="2936278" y="2226084"/>
            <a:ext cx="1947335" cy="430010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D0689D-489A-254D-873D-8BF72CC8AA9A}"/>
              </a:ext>
            </a:extLst>
          </p:cNvPr>
          <p:cNvSpPr txBox="1"/>
          <p:nvPr/>
        </p:nvSpPr>
        <p:spPr>
          <a:xfrm>
            <a:off x="3028259" y="1529447"/>
            <a:ext cx="2005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 </a:t>
            </a:r>
            <a:r>
              <a:rPr lang="en-US" err="1"/>
              <a:t>Requisita</a:t>
            </a:r>
            <a:r>
              <a:rPr lang="en-US"/>
              <a:t> login e </a:t>
            </a:r>
          </a:p>
          <a:p>
            <a:r>
              <a:rPr lang="en-US"/>
              <a:t>dados do </a:t>
            </a:r>
            <a:r>
              <a:rPr lang="en-US" err="1"/>
              <a:t>usuário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C7840A-EE97-A248-A294-EF1F27EFF7CF}"/>
              </a:ext>
            </a:extLst>
          </p:cNvPr>
          <p:cNvSpPr txBox="1"/>
          <p:nvPr/>
        </p:nvSpPr>
        <p:spPr>
          <a:xfrm>
            <a:off x="2970139" y="3330899"/>
            <a:ext cx="196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 Concede login e </a:t>
            </a:r>
          </a:p>
          <a:p>
            <a:r>
              <a:rPr lang="en-US"/>
              <a:t>dados do </a:t>
            </a:r>
            <a:r>
              <a:rPr lang="en-US" err="1"/>
              <a:t>usuário</a:t>
            </a:r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509752E-AF9A-684B-B2BE-F782E42E2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4577" y="1541239"/>
            <a:ext cx="2256549" cy="2224958"/>
          </a:xfrm>
          <a:prstGeom prst="rect">
            <a:avLst/>
          </a:prstGeom>
        </p:spPr>
      </p:pic>
      <p:sp>
        <p:nvSpPr>
          <p:cNvPr id="28" name="Freeform 27">
            <a:extLst>
              <a:ext uri="{FF2B5EF4-FFF2-40B4-BE49-F238E27FC236}">
                <a16:creationId xmlns:a16="http://schemas.microsoft.com/office/drawing/2014/main" id="{AFFE9E12-62C0-EC46-B987-CAEBB0FA1CCF}"/>
              </a:ext>
            </a:extLst>
          </p:cNvPr>
          <p:cNvSpPr/>
          <p:nvPr/>
        </p:nvSpPr>
        <p:spPr>
          <a:xfrm>
            <a:off x="5908277" y="2230385"/>
            <a:ext cx="2806300" cy="423333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822AC2-246F-F94B-9929-B322D2853809}"/>
              </a:ext>
            </a:extLst>
          </p:cNvPr>
          <p:cNvSpPr txBox="1"/>
          <p:nvPr/>
        </p:nvSpPr>
        <p:spPr>
          <a:xfrm>
            <a:off x="6007785" y="1512405"/>
            <a:ext cx="299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3. </a:t>
            </a:r>
            <a:r>
              <a:rPr lang="en-US" err="1"/>
              <a:t>Prepara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dados </a:t>
            </a:r>
            <a:r>
              <a:rPr lang="en-US" err="1"/>
              <a:t>recebidos</a:t>
            </a:r>
            <a:endParaRPr lang="en-US"/>
          </a:p>
          <a:p>
            <a:r>
              <a:rPr lang="en-US"/>
              <a:t>e </a:t>
            </a:r>
            <a:r>
              <a:rPr lang="en-US" err="1"/>
              <a:t>envia</a:t>
            </a:r>
            <a:r>
              <a:rPr lang="en-US"/>
              <a:t> para o Watson P.I.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978A6CF-3E37-EE4C-BB88-634A8380C077}"/>
              </a:ext>
            </a:extLst>
          </p:cNvPr>
          <p:cNvSpPr/>
          <p:nvPr/>
        </p:nvSpPr>
        <p:spPr>
          <a:xfrm flipH="1" flipV="1">
            <a:off x="5908277" y="2881080"/>
            <a:ext cx="2807448" cy="430010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ECE0E8-4764-9C45-A278-D659E4531612}"/>
              </a:ext>
            </a:extLst>
          </p:cNvPr>
          <p:cNvSpPr txBox="1"/>
          <p:nvPr/>
        </p:nvSpPr>
        <p:spPr>
          <a:xfrm>
            <a:off x="6132559" y="3318556"/>
            <a:ext cx="287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4. Watson </a:t>
            </a:r>
            <a:r>
              <a:rPr lang="en-US" err="1"/>
              <a:t>traduz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dados</a:t>
            </a:r>
          </a:p>
          <a:p>
            <a:r>
              <a:rPr lang="en-US" err="1"/>
              <a:t>recebidos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indicadores</a:t>
            </a:r>
            <a:r>
              <a:rPr lang="en-US"/>
              <a:t> de</a:t>
            </a:r>
          </a:p>
          <a:p>
            <a:r>
              <a:rPr lang="en-US" err="1"/>
              <a:t>personalidade</a:t>
            </a:r>
            <a:r>
              <a:rPr lang="en-US"/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60CD6EF-C225-E941-B653-B77FB177A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536" y="4431035"/>
            <a:ext cx="2286000" cy="2286000"/>
          </a:xfrm>
          <a:prstGeom prst="rect">
            <a:avLst/>
          </a:prstGeom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041B18FB-E462-224F-852A-DCA20529C207}"/>
              </a:ext>
            </a:extLst>
          </p:cNvPr>
          <p:cNvSpPr/>
          <p:nvPr/>
        </p:nvSpPr>
        <p:spPr>
          <a:xfrm rot="3201338" flipV="1">
            <a:off x="5070185" y="4329955"/>
            <a:ext cx="2134514" cy="635873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B0C87-46E7-3446-BFA6-55BD5E85C6C0}"/>
              </a:ext>
            </a:extLst>
          </p:cNvPr>
          <p:cNvSpPr txBox="1"/>
          <p:nvPr/>
        </p:nvSpPr>
        <p:spPr>
          <a:xfrm>
            <a:off x="4688931" y="5250869"/>
            <a:ext cx="232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5. </a:t>
            </a:r>
            <a:r>
              <a:rPr lang="en-US" err="1"/>
              <a:t>Os</a:t>
            </a:r>
            <a:r>
              <a:rPr lang="en-US"/>
              <a:t> dados do </a:t>
            </a:r>
            <a:r>
              <a:rPr lang="en-US" err="1"/>
              <a:t>usuário</a:t>
            </a:r>
            <a:endParaRPr lang="en-US"/>
          </a:p>
          <a:p>
            <a:r>
              <a:rPr lang="en-US" err="1"/>
              <a:t>são</a:t>
            </a:r>
            <a:r>
              <a:rPr lang="en-US"/>
              <a:t> salvos no Firebase.</a:t>
            </a:r>
          </a:p>
        </p:txBody>
      </p:sp>
    </p:spTree>
    <p:extLst>
      <p:ext uri="{BB962C8B-B14F-4D97-AF65-F5344CB8AC3E}">
        <p14:creationId xmlns:p14="http://schemas.microsoft.com/office/powerpoint/2010/main" val="80868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660CD6EF-C225-E941-B653-B77FB177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365" y="1412882"/>
            <a:ext cx="4032235" cy="40322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449925-0E66-4345-BDC0-509ED2BF8750}"/>
              </a:ext>
            </a:extLst>
          </p:cNvPr>
          <p:cNvSpPr txBox="1"/>
          <p:nvPr/>
        </p:nvSpPr>
        <p:spPr>
          <a:xfrm>
            <a:off x="3350675" y="1651781"/>
            <a:ext cx="549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Requisita</a:t>
            </a:r>
            <a:r>
              <a:rPr lang="en-US" dirty="0"/>
              <a:t> dados </a:t>
            </a:r>
            <a:r>
              <a:rPr lang="en-US" dirty="0" err="1"/>
              <a:t>compativeis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personalidade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FBF4E8E-AB41-284D-ADBF-554FB4D161E2}"/>
              </a:ext>
            </a:extLst>
          </p:cNvPr>
          <p:cNvSpPr/>
          <p:nvPr/>
        </p:nvSpPr>
        <p:spPr>
          <a:xfrm rot="10800000" flipH="1" flipV="1">
            <a:off x="2986453" y="2433925"/>
            <a:ext cx="5251113" cy="589291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D752DA8-A11B-F749-BF5D-0AB151D5533D}"/>
              </a:ext>
            </a:extLst>
          </p:cNvPr>
          <p:cNvSpPr/>
          <p:nvPr/>
        </p:nvSpPr>
        <p:spPr>
          <a:xfrm rot="10800000">
            <a:off x="2986454" y="3733728"/>
            <a:ext cx="5251112" cy="539677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C6161B-1E56-5B40-86C1-6D9B1BF8B0C3}"/>
              </a:ext>
            </a:extLst>
          </p:cNvPr>
          <p:cNvSpPr txBox="1"/>
          <p:nvPr/>
        </p:nvSpPr>
        <p:spPr>
          <a:xfrm>
            <a:off x="4166941" y="4489929"/>
            <a:ext cx="385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Fornece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solicitados</a:t>
            </a:r>
            <a:endParaRPr lang="en-US" dirty="0"/>
          </a:p>
        </p:txBody>
      </p:sp>
      <p:pic>
        <p:nvPicPr>
          <p:cNvPr id="17" name="Graphic 16" descr="Smart Phone">
            <a:extLst>
              <a:ext uri="{FF2B5EF4-FFF2-40B4-BE49-F238E27FC236}">
                <a16:creationId xmlns:a16="http://schemas.microsoft.com/office/drawing/2014/main" id="{5733F30A-3A7A-C04F-B8AF-FB3F4BA03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412882"/>
            <a:ext cx="4032235" cy="40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6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1E4819D-23A5-C749-A98B-A55B52CE048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CBAC7284-29F2-4B44-9106-FEF4E972A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8908" y="868770"/>
            <a:ext cx="1718260" cy="17182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0D96BE-484F-8C4B-B3BA-12CBDD276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831558"/>
            <a:ext cx="1718260" cy="1718260"/>
          </a:xfrm>
          <a:prstGeom prst="rect">
            <a:avLst/>
          </a:prstGeom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E472D3A4-2081-8F45-9C3F-42921DB32C3D}"/>
              </a:ext>
            </a:extLst>
          </p:cNvPr>
          <p:cNvSpPr/>
          <p:nvPr/>
        </p:nvSpPr>
        <p:spPr>
          <a:xfrm flipV="1">
            <a:off x="2605381" y="1802745"/>
            <a:ext cx="1947334" cy="410500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5E70DBE-4FBA-FF4B-9E1D-49EE178BC5C0}"/>
              </a:ext>
            </a:extLst>
          </p:cNvPr>
          <p:cNvSpPr/>
          <p:nvPr/>
        </p:nvSpPr>
        <p:spPr>
          <a:xfrm flipH="1">
            <a:off x="2605379" y="1153638"/>
            <a:ext cx="1947335" cy="430010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9257BF-4654-CC4B-A51D-966CAEFB3C22}"/>
              </a:ext>
            </a:extLst>
          </p:cNvPr>
          <p:cNvSpPr txBox="1"/>
          <p:nvPr/>
        </p:nvSpPr>
        <p:spPr>
          <a:xfrm>
            <a:off x="2697357" y="257312"/>
            <a:ext cx="2005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Requisita</a:t>
            </a:r>
            <a:r>
              <a:rPr lang="en-US" dirty="0"/>
              <a:t> login e </a:t>
            </a:r>
          </a:p>
          <a:p>
            <a:pPr algn="just"/>
            <a:r>
              <a:rPr lang="en-US" dirty="0"/>
              <a:t>dados da </a:t>
            </a:r>
            <a:r>
              <a:rPr lang="en-US" dirty="0" err="1"/>
              <a:t>sugestão</a:t>
            </a:r>
            <a:r>
              <a:rPr lang="en-US" dirty="0"/>
              <a:t> </a:t>
            </a:r>
            <a:r>
              <a:rPr lang="en-US" dirty="0" err="1"/>
              <a:t>turística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4BD6B7-3E0D-BB47-9845-A123EAD28722}"/>
              </a:ext>
            </a:extLst>
          </p:cNvPr>
          <p:cNvSpPr txBox="1"/>
          <p:nvPr/>
        </p:nvSpPr>
        <p:spPr>
          <a:xfrm>
            <a:off x="2639240" y="2258453"/>
            <a:ext cx="1962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Concede login e </a:t>
            </a:r>
          </a:p>
          <a:p>
            <a:pPr algn="just"/>
            <a:r>
              <a:rPr lang="en-US" dirty="0"/>
              <a:t>dados da </a:t>
            </a:r>
            <a:r>
              <a:rPr lang="en-US" dirty="0" err="1"/>
              <a:t>sugestão</a:t>
            </a:r>
            <a:r>
              <a:rPr lang="en-US" dirty="0"/>
              <a:t> </a:t>
            </a:r>
            <a:r>
              <a:rPr lang="en-US" dirty="0" err="1"/>
              <a:t>turística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832EE4-477A-A548-8B8C-16C3BBE8F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678" y="468793"/>
            <a:ext cx="2256549" cy="2224958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F2BF1C68-DFFA-9446-9B5E-8B6EB39CE583}"/>
              </a:ext>
            </a:extLst>
          </p:cNvPr>
          <p:cNvSpPr/>
          <p:nvPr/>
        </p:nvSpPr>
        <p:spPr>
          <a:xfrm>
            <a:off x="5577378" y="1157939"/>
            <a:ext cx="2806300" cy="423333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6D2A38-C581-DA46-B058-CE98264906CE}"/>
              </a:ext>
            </a:extLst>
          </p:cNvPr>
          <p:cNvSpPr txBox="1"/>
          <p:nvPr/>
        </p:nvSpPr>
        <p:spPr>
          <a:xfrm>
            <a:off x="5676886" y="439959"/>
            <a:ext cx="299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4. </a:t>
            </a:r>
            <a:r>
              <a:rPr lang="en-US" dirty="0" err="1"/>
              <a:t>Prepara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recebidos</a:t>
            </a:r>
            <a:endParaRPr lang="en-US" dirty="0"/>
          </a:p>
          <a:p>
            <a:r>
              <a:rPr lang="en-US" dirty="0"/>
              <a:t>e </a:t>
            </a:r>
            <a:r>
              <a:rPr lang="en-US" dirty="0" err="1"/>
              <a:t>envia</a:t>
            </a:r>
            <a:r>
              <a:rPr lang="en-US" dirty="0"/>
              <a:t> para o Watson P.I.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84CA863-1DE3-4646-814E-0C6F9A191EEA}"/>
              </a:ext>
            </a:extLst>
          </p:cNvPr>
          <p:cNvSpPr/>
          <p:nvPr/>
        </p:nvSpPr>
        <p:spPr>
          <a:xfrm flipH="1" flipV="1">
            <a:off x="5577378" y="1808634"/>
            <a:ext cx="2807448" cy="430010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C81BFE-E11D-2544-BF27-C796B338B1A4}"/>
              </a:ext>
            </a:extLst>
          </p:cNvPr>
          <p:cNvSpPr txBox="1"/>
          <p:nvPr/>
        </p:nvSpPr>
        <p:spPr>
          <a:xfrm>
            <a:off x="5801660" y="2246110"/>
            <a:ext cx="287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5. Watson </a:t>
            </a:r>
            <a:r>
              <a:rPr lang="en-US" dirty="0" err="1"/>
              <a:t>traduz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</a:t>
            </a:r>
          </a:p>
          <a:p>
            <a:pPr algn="just"/>
            <a:r>
              <a:rPr lang="en-US" dirty="0" err="1"/>
              <a:t>recebidos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indicadores</a:t>
            </a:r>
            <a:r>
              <a:rPr lang="en-US" dirty="0"/>
              <a:t> de</a:t>
            </a:r>
          </a:p>
          <a:p>
            <a:pPr algn="just"/>
            <a:r>
              <a:rPr lang="en-US" dirty="0" err="1"/>
              <a:t>personalidade</a:t>
            </a:r>
            <a:r>
              <a:rPr lang="en-US" dirty="0"/>
              <a:t>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8EC4656-3CE9-7345-A0A4-43E5C7E6B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4637" y="3358589"/>
            <a:ext cx="2286000" cy="2286000"/>
          </a:xfrm>
          <a:prstGeom prst="rect">
            <a:avLst/>
          </a:prstGeom>
        </p:spPr>
      </p:pic>
      <p:sp>
        <p:nvSpPr>
          <p:cNvPr id="28" name="Freeform 27">
            <a:extLst>
              <a:ext uri="{FF2B5EF4-FFF2-40B4-BE49-F238E27FC236}">
                <a16:creationId xmlns:a16="http://schemas.microsoft.com/office/drawing/2014/main" id="{F8F885E7-FDA5-8346-931F-4F485B00FD06}"/>
              </a:ext>
            </a:extLst>
          </p:cNvPr>
          <p:cNvSpPr/>
          <p:nvPr/>
        </p:nvSpPr>
        <p:spPr>
          <a:xfrm rot="3201338" flipV="1">
            <a:off x="4739286" y="3257509"/>
            <a:ext cx="2134514" cy="635873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01EB71-A5D6-734E-8573-CFFDC3E2413B}"/>
              </a:ext>
            </a:extLst>
          </p:cNvPr>
          <p:cNvSpPr txBox="1"/>
          <p:nvPr/>
        </p:nvSpPr>
        <p:spPr>
          <a:xfrm>
            <a:off x="4188908" y="4246155"/>
            <a:ext cx="2490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6.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sugestão</a:t>
            </a:r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dirty="0" err="1"/>
              <a:t>turística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salvos no Firebase.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D54B26F6-2DB9-A745-85EE-0E58967646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5578" y="4434326"/>
            <a:ext cx="2258240" cy="2258240"/>
          </a:xfrm>
          <a:prstGeom prst="rect">
            <a:avLst/>
          </a:prstGeom>
        </p:spPr>
      </p:pic>
      <p:sp>
        <p:nvSpPr>
          <p:cNvPr id="31" name="Freeform 30">
            <a:extLst>
              <a:ext uri="{FF2B5EF4-FFF2-40B4-BE49-F238E27FC236}">
                <a16:creationId xmlns:a16="http://schemas.microsoft.com/office/drawing/2014/main" id="{93C4EB19-B2AB-6942-89E5-69831B85D778}"/>
              </a:ext>
            </a:extLst>
          </p:cNvPr>
          <p:cNvSpPr/>
          <p:nvPr/>
        </p:nvSpPr>
        <p:spPr>
          <a:xfrm rot="3985762" flipH="1" flipV="1">
            <a:off x="-305431" y="3748777"/>
            <a:ext cx="2762287" cy="899934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C6AA00-D5D4-FB49-95B1-E6A929F9E1D2}"/>
              </a:ext>
            </a:extLst>
          </p:cNvPr>
          <p:cNvSpPr txBox="1"/>
          <p:nvPr/>
        </p:nvSpPr>
        <p:spPr>
          <a:xfrm>
            <a:off x="884587" y="3497588"/>
            <a:ext cx="2869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O </a:t>
            </a:r>
            <a:r>
              <a:rPr lang="en-US" dirty="0" err="1"/>
              <a:t>desenvolvedor</a:t>
            </a:r>
            <a:r>
              <a:rPr lang="en-US" dirty="0"/>
              <a:t> </a:t>
            </a:r>
            <a:r>
              <a:rPr lang="en-US" dirty="0" err="1"/>
              <a:t>cria</a:t>
            </a:r>
            <a:r>
              <a:rPr lang="en-US" dirty="0"/>
              <a:t> </a:t>
            </a:r>
            <a:r>
              <a:rPr lang="en-US" dirty="0" err="1"/>
              <a:t>postagens</a:t>
            </a:r>
            <a:r>
              <a:rPr lang="en-US" dirty="0"/>
              <a:t> no Facebook com </a:t>
            </a:r>
            <a:r>
              <a:rPr lang="en-US" dirty="0" err="1"/>
              <a:t>críticas</a:t>
            </a:r>
            <a:r>
              <a:rPr lang="en-US" dirty="0"/>
              <a:t> e </a:t>
            </a:r>
            <a:r>
              <a:rPr lang="en-US" dirty="0" err="1"/>
              <a:t>análises</a:t>
            </a:r>
            <a:r>
              <a:rPr lang="en-US" dirty="0"/>
              <a:t> </a:t>
            </a:r>
            <a:r>
              <a:rPr lang="en-US" dirty="0" err="1"/>
              <a:t>positivas</a:t>
            </a:r>
            <a:r>
              <a:rPr lang="en-US" dirty="0"/>
              <a:t> da </a:t>
            </a:r>
            <a:r>
              <a:rPr lang="en-US" dirty="0" err="1"/>
              <a:t>sugestão</a:t>
            </a:r>
            <a:r>
              <a:rPr lang="en-US" dirty="0"/>
              <a:t> </a:t>
            </a:r>
            <a:r>
              <a:rPr lang="en-US" dirty="0" err="1"/>
              <a:t>turística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F365-E9A5-F14F-AB6B-9B5026C4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Tecnologias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C310-1642-BE4A-9117-D09EED950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0432" cy="4351338"/>
          </a:xfrm>
        </p:spPr>
        <p:txBody>
          <a:bodyPr/>
          <a:lstStyle/>
          <a:p>
            <a:r>
              <a:rPr lang="en-US" err="1"/>
              <a:t>Computação</a:t>
            </a:r>
            <a:r>
              <a:rPr lang="en-US"/>
              <a:t> </a:t>
            </a:r>
            <a:r>
              <a:rPr lang="en-US" err="1"/>
              <a:t>Cognitiva</a:t>
            </a:r>
            <a:endParaRPr lang="en-US"/>
          </a:p>
          <a:p>
            <a:pPr lvl="1"/>
            <a:r>
              <a:rPr lang="en-US"/>
              <a:t>Watson Language Translation</a:t>
            </a:r>
          </a:p>
          <a:p>
            <a:pPr lvl="1"/>
            <a:r>
              <a:rPr lang="en-US"/>
              <a:t>Watson Personality Insights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E66371-AEFB-2F4E-AB26-A41AE19C0E4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810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Sistemas</a:t>
            </a:r>
            <a:r>
              <a:rPr lang="en-US"/>
              <a:t> de </a:t>
            </a:r>
            <a:r>
              <a:rPr lang="en-US" err="1"/>
              <a:t>Recomendações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AF2A7C-20D4-F04F-AF32-FF029B9C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COMPUTAÇÃO COGNITIVA</a:t>
            </a:r>
          </a:p>
        </p:txBody>
      </p:sp>
    </p:spTree>
    <p:extLst>
      <p:ext uri="{BB962C8B-B14F-4D97-AF65-F5344CB8AC3E}">
        <p14:creationId xmlns:p14="http://schemas.microsoft.com/office/powerpoint/2010/main" val="336148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0102-41B7-7143-8BF7-A597F417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SISTEMAS DE RECOMENDAÇÕES</a:t>
            </a:r>
          </a:p>
        </p:txBody>
      </p:sp>
    </p:spTree>
    <p:extLst>
      <p:ext uri="{BB962C8B-B14F-4D97-AF65-F5344CB8AC3E}">
        <p14:creationId xmlns:p14="http://schemas.microsoft.com/office/powerpoint/2010/main" val="225751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C866-1C2F-B24B-95BE-A0F47DA9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Sistemas</a:t>
            </a:r>
            <a:r>
              <a:rPr lang="en-US"/>
              <a:t> de </a:t>
            </a:r>
            <a:r>
              <a:rPr lang="en-US" err="1"/>
              <a:t>recomendações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D439-1AC1-AF45-B0D5-DBEA3ECA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realizar</a:t>
            </a:r>
            <a:r>
              <a:rPr lang="en-US"/>
              <a:t> o login no Facebook, o </a:t>
            </a:r>
            <a:r>
              <a:rPr lang="en-US" err="1"/>
              <a:t>aplicativo</a:t>
            </a:r>
            <a:r>
              <a:rPr lang="en-US"/>
              <a:t> </a:t>
            </a:r>
            <a:r>
              <a:rPr lang="en-US" err="1"/>
              <a:t>acessa</a:t>
            </a:r>
            <a:r>
              <a:rPr lang="en-US"/>
              <a:t> as </a:t>
            </a:r>
            <a:r>
              <a:rPr lang="en-US" err="1"/>
              <a:t>postagens</a:t>
            </a:r>
            <a:r>
              <a:rPr lang="en-US"/>
              <a:t> do </a:t>
            </a:r>
            <a:r>
              <a:rPr lang="en-US" err="1"/>
              <a:t>usuário</a:t>
            </a:r>
            <a:r>
              <a:rPr lang="en-US"/>
              <a:t>, as </a:t>
            </a:r>
            <a:r>
              <a:rPr lang="en-US" err="1"/>
              <a:t>traduz</a:t>
            </a:r>
            <a:r>
              <a:rPr lang="en-US"/>
              <a:t> e </a:t>
            </a:r>
            <a:r>
              <a:rPr lang="en-US" err="1"/>
              <a:t>envia</a:t>
            </a:r>
            <a:r>
              <a:rPr lang="en-US"/>
              <a:t> para um </a:t>
            </a:r>
            <a:r>
              <a:rPr lang="en-US" err="1"/>
              <a:t>objeto</a:t>
            </a:r>
            <a:r>
              <a:rPr lang="en-US"/>
              <a:t> JSON.</a:t>
            </a:r>
          </a:p>
          <a:p>
            <a:r>
              <a:rPr lang="en-US"/>
              <a:t>O JSON </a:t>
            </a:r>
            <a:r>
              <a:rPr lang="en-US" err="1"/>
              <a:t>é</a:t>
            </a:r>
            <a:r>
              <a:rPr lang="en-US"/>
              <a:t> </a:t>
            </a:r>
            <a:r>
              <a:rPr lang="en-US" err="1"/>
              <a:t>interpretado</a:t>
            </a:r>
            <a:r>
              <a:rPr lang="en-US"/>
              <a:t> </a:t>
            </a:r>
            <a:r>
              <a:rPr lang="en-US" err="1"/>
              <a:t>pelo</a:t>
            </a:r>
            <a:r>
              <a:rPr lang="en-US"/>
              <a:t> Watson Personality Insights, o que </a:t>
            </a:r>
            <a:r>
              <a:rPr lang="en-US" err="1"/>
              <a:t>gera</a:t>
            </a:r>
            <a:r>
              <a:rPr lang="en-US"/>
              <a:t> o </a:t>
            </a:r>
            <a:r>
              <a:rPr lang="en-US" err="1"/>
              <a:t>perfil</a:t>
            </a:r>
            <a:r>
              <a:rPr lang="en-US"/>
              <a:t> do </a:t>
            </a:r>
            <a:r>
              <a:rPr lang="en-US" err="1"/>
              <a:t>usuário</a:t>
            </a:r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6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6610</TotalTime>
  <Words>632</Words>
  <Application>Microsoft Macintosh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APRESENTAÇÃO</vt:lpstr>
      <vt:lpstr>Escopo</vt:lpstr>
      <vt:lpstr>PowerPoint Presentation</vt:lpstr>
      <vt:lpstr>PowerPoint Presentation</vt:lpstr>
      <vt:lpstr>PowerPoint Presentation</vt:lpstr>
      <vt:lpstr>Tecnologias</vt:lpstr>
      <vt:lpstr>COMPUTAÇÃO COGNITIVA</vt:lpstr>
      <vt:lpstr>SISTEMAS DE RECOMENDAÇÕES</vt:lpstr>
      <vt:lpstr>Sistemas de recomendações</vt:lpstr>
      <vt:lpstr>Sistemas de recomendações</vt:lpstr>
      <vt:lpstr>Sistemas de recomendações</vt:lpstr>
      <vt:lpstr>O APLICATIVO</vt:lpstr>
      <vt:lpstr>Ambiente</vt:lpstr>
      <vt:lpstr>Facebook x Twitter</vt:lpstr>
      <vt:lpstr>Integração das frameworks</vt:lpstr>
      <vt:lpstr>PowerPoint Presentation</vt:lpstr>
      <vt:lpstr>TESTES</vt:lpstr>
      <vt:lpstr>PowerPoint Presentation</vt:lpstr>
      <vt:lpstr>PowerPoint Presentation</vt:lpstr>
      <vt:lpstr>Desafios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Hardman</dc:creator>
  <cp:lastModifiedBy>Lucas Hardman</cp:lastModifiedBy>
  <cp:revision>22</cp:revision>
  <dcterms:created xsi:type="dcterms:W3CDTF">2019-03-15T23:19:35Z</dcterms:created>
  <dcterms:modified xsi:type="dcterms:W3CDTF">2019-05-31T01:47:44Z</dcterms:modified>
</cp:coreProperties>
</file>