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DD6E-38BE-2743-8C6F-859BCE95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56FB-9255-6340-8FC4-BD03F7D07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83EF-7DB0-4E4C-89E4-AEA6E24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6A03-1C20-1D46-A892-D18BF152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041F-E659-6648-B855-A08E0BAE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03B-7746-B646-880B-1380467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4487-1A33-D14E-95C7-98EB75AA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30215-F59E-E640-8D9B-B5A890CB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FF22-D9ED-2D48-A7A7-8E57447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524A-7DC7-FE45-BEC2-869FB947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282F3-ECD9-B443-BF22-03994F30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D2F6-8465-2843-9424-9A3B7FC4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7BFD-A3C5-EC43-B676-8B857AF4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E109-095E-2E45-9FAC-D2CD5BB6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5888-29AF-F544-A29F-C949AF4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51A-5813-5A45-829D-22A9F1D0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26A8-6634-4A4C-8C8F-1C29F098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2450-8463-BE40-9AC3-4C5B23ED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0728-3894-E342-BC4E-21E92819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E2A3-FB6B-8145-AB43-8B2FE975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5D97-0D39-E846-9041-1261BABC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E977-F8DF-8447-8A91-1ED9E201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1E21-86C4-674B-B0BD-F49F4F63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BDE5-8BBA-9C48-BE02-3F953DCD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9228-CF8B-744F-AF4F-E5B2E3C1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8EF7-AE9C-9B40-8507-082CB74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765A-4451-A445-8B3B-2DCD4BCE7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D48E-2593-264B-B18B-D2491E7D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BF10D-7283-F545-9B4D-45C0AB7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5B38-A913-AE47-9194-FEDDE182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D63D-25D7-B748-B479-CF7ACF32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C096-1BB4-044B-B309-556061A2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DC77-FD2F-DD48-9A5C-4A59DA53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2A708-1D47-0A42-8216-D02E2AA6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DDD3-A3A5-754D-A2BB-E2CFA3B3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56DD0-B334-FB48-96D1-D16CD459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296B-E32C-DF4A-8674-188A1499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FEE19-4865-6649-864C-D026D47F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338A-D5FB-C949-9797-AD461715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1755-4D22-6641-BBC6-BED0C860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01956-E8C8-FB47-81DC-FAD4D48A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90CA9-C82D-E248-8A51-1BABB4A8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566A1-C2A2-5347-AB9B-B72FB380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57515-2C61-C741-A25D-31DE8207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96C86-B899-EB4E-A753-AB82093F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925D-00E3-A543-8948-407A7E7E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414-56DD-BE49-936B-986C6FAE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F95-546E-A644-8D3F-90A5EFF3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E49D-3CF6-D94B-A836-1017F6FC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FCBC-3110-5449-99DD-2A224F4F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08CD-7ECB-3046-AD50-213C6A41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B5D8-4EA1-0B4D-911A-AC2F1334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36C-56AA-7647-A197-C98B8245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FE457-3A6B-A848-8406-2ADD27E9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FED30-EC7B-4E40-AFD3-96B68A8C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737B-5C8E-CA4C-985A-B9D1880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22B0-104F-1C43-A17E-284553DF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E9C9-2B13-8E49-B4F7-C33346B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189F8-C1ED-DC45-B4A9-E4012DE2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1BAC-9C76-3646-BF19-5EABF148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F448-569E-424A-ACE2-2C72A25BE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EA04-CD08-2640-B563-989C2ACFFEE4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1C73-2D24-9247-BA00-FDFE26906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E1BF-6DBF-7041-8EED-530AA60E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ADB9-C4B9-7C41-810A-9429C4D74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5AD51-E96A-1740-8D3C-7390164AF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12201-09F7-0548-9CBF-00C88E3B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Coleta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caracteristicas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personalidade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usuário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EB6EE4C1-5D0F-4B4F-86BE-4881BE31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807" y="1941216"/>
            <a:ext cx="1718260" cy="1718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ECDF6-7FA5-CB44-9181-42875BEBF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99" y="1904004"/>
            <a:ext cx="1718260" cy="171826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679CBCDA-8BAE-C549-9CCB-AD7952451EEC}"/>
              </a:ext>
            </a:extLst>
          </p:cNvPr>
          <p:cNvSpPr/>
          <p:nvPr/>
        </p:nvSpPr>
        <p:spPr>
          <a:xfrm>
            <a:off x="2936281" y="2230385"/>
            <a:ext cx="1947334" cy="42333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822DE69-7672-E04B-9277-5160BBF67F5C}"/>
              </a:ext>
            </a:extLst>
          </p:cNvPr>
          <p:cNvSpPr/>
          <p:nvPr/>
        </p:nvSpPr>
        <p:spPr>
          <a:xfrm flipH="1" flipV="1">
            <a:off x="2936280" y="2921564"/>
            <a:ext cx="1947335" cy="423332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0689D-489A-254D-873D-8BF72CC8AA9A}"/>
              </a:ext>
            </a:extLst>
          </p:cNvPr>
          <p:cNvSpPr txBox="1"/>
          <p:nvPr/>
        </p:nvSpPr>
        <p:spPr>
          <a:xfrm>
            <a:off x="3028259" y="1529447"/>
            <a:ext cx="200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Requisita</a:t>
            </a:r>
            <a:r>
              <a:rPr lang="en-US" dirty="0"/>
              <a:t> login e </a:t>
            </a:r>
          </a:p>
          <a:p>
            <a:r>
              <a:rPr lang="en-US" dirty="0"/>
              <a:t>dados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7840A-EE97-A248-A294-EF1F27EFF7CF}"/>
              </a:ext>
            </a:extLst>
          </p:cNvPr>
          <p:cNvSpPr txBox="1"/>
          <p:nvPr/>
        </p:nvSpPr>
        <p:spPr>
          <a:xfrm>
            <a:off x="2970139" y="3330899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Concede login e </a:t>
            </a:r>
          </a:p>
          <a:p>
            <a:r>
              <a:rPr lang="en-US" dirty="0"/>
              <a:t>dados do </a:t>
            </a:r>
            <a:r>
              <a:rPr lang="en-US" dirty="0" err="1"/>
              <a:t>usuário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509752E-AF9A-684B-B2BE-F782E42E2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577" y="1541239"/>
            <a:ext cx="2256549" cy="2224958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E9E12-62C0-EC46-B987-CAEBB0FA1CCF}"/>
              </a:ext>
            </a:extLst>
          </p:cNvPr>
          <p:cNvSpPr/>
          <p:nvPr/>
        </p:nvSpPr>
        <p:spPr>
          <a:xfrm>
            <a:off x="5908277" y="2230385"/>
            <a:ext cx="2806300" cy="42333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22AC2-246F-F94B-9929-B322D2853809}"/>
              </a:ext>
            </a:extLst>
          </p:cNvPr>
          <p:cNvSpPr txBox="1"/>
          <p:nvPr/>
        </p:nvSpPr>
        <p:spPr>
          <a:xfrm>
            <a:off x="6007785" y="1512405"/>
            <a:ext cx="299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Prepara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recebidos</a:t>
            </a:r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envia</a:t>
            </a:r>
            <a:r>
              <a:rPr lang="en-US" dirty="0"/>
              <a:t> para o Watson P.I.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978A6CF-3E37-EE4C-BB88-634A8380C077}"/>
              </a:ext>
            </a:extLst>
          </p:cNvPr>
          <p:cNvSpPr/>
          <p:nvPr/>
        </p:nvSpPr>
        <p:spPr>
          <a:xfrm flipH="1" flipV="1">
            <a:off x="5908277" y="2881080"/>
            <a:ext cx="2807448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CE0E8-4764-9C45-A278-D659E4531612}"/>
              </a:ext>
            </a:extLst>
          </p:cNvPr>
          <p:cNvSpPr txBox="1"/>
          <p:nvPr/>
        </p:nvSpPr>
        <p:spPr>
          <a:xfrm>
            <a:off x="6132559" y="3318556"/>
            <a:ext cx="287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Watson </a:t>
            </a:r>
            <a:r>
              <a:rPr lang="en-US" dirty="0" err="1"/>
              <a:t>traduz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r>
              <a:rPr lang="en-US" dirty="0" err="1"/>
              <a:t>recebidos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indicadores</a:t>
            </a:r>
            <a:r>
              <a:rPr lang="en-US" dirty="0"/>
              <a:t> de</a:t>
            </a:r>
          </a:p>
          <a:p>
            <a:r>
              <a:rPr lang="en-US" dirty="0" err="1"/>
              <a:t>personalidade</a:t>
            </a:r>
            <a:r>
              <a:rPr lang="en-US" dirty="0"/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536" y="4431035"/>
            <a:ext cx="2286000" cy="2286000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041B18FB-E462-224F-852A-DCA20529C207}"/>
              </a:ext>
            </a:extLst>
          </p:cNvPr>
          <p:cNvSpPr/>
          <p:nvPr/>
        </p:nvSpPr>
        <p:spPr>
          <a:xfrm rot="3201338" flipV="1">
            <a:off x="5070185" y="4329955"/>
            <a:ext cx="2134514" cy="63587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B0C87-46E7-3446-BFA6-55BD5E85C6C0}"/>
              </a:ext>
            </a:extLst>
          </p:cNvPr>
          <p:cNvSpPr txBox="1"/>
          <p:nvPr/>
        </p:nvSpPr>
        <p:spPr>
          <a:xfrm>
            <a:off x="4688931" y="5250869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usuário</a:t>
            </a:r>
            <a:endParaRPr lang="en-US" dirty="0"/>
          </a:p>
          <a:p>
            <a:r>
              <a:rPr lang="en-US" dirty="0" err="1"/>
              <a:t>são</a:t>
            </a:r>
            <a:r>
              <a:rPr lang="en-US" dirty="0"/>
              <a:t> salvos no Firebase.</a:t>
            </a:r>
          </a:p>
        </p:txBody>
      </p:sp>
    </p:spTree>
    <p:extLst>
      <p:ext uri="{BB962C8B-B14F-4D97-AF65-F5344CB8AC3E}">
        <p14:creationId xmlns:p14="http://schemas.microsoft.com/office/powerpoint/2010/main" val="171963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2201-09F7-0548-9CBF-00C88E3B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03" y="643467"/>
            <a:ext cx="501705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Cadastramento</a:t>
            </a:r>
            <a:r>
              <a:rPr lang="en-US" sz="32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eventos</a:t>
            </a:r>
            <a:endParaRPr lang="en-US" sz="32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EB6EE4C1-5D0F-4B4F-86BE-4881BE31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12" y="2569870"/>
            <a:ext cx="1718260" cy="17182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48" y="2286000"/>
            <a:ext cx="2286000" cy="2286000"/>
          </a:xfrm>
          <a:prstGeom prst="rect">
            <a:avLst/>
          </a:prstGeom>
        </p:spPr>
      </p:pic>
      <p:pic>
        <p:nvPicPr>
          <p:cNvPr id="34" name="Graphic 33" descr="Internet">
            <a:extLst>
              <a:ext uri="{FF2B5EF4-FFF2-40B4-BE49-F238E27FC236}">
                <a16:creationId xmlns:a16="http://schemas.microsoft.com/office/drawing/2014/main" id="{368F60CC-D91F-DB48-B659-69839B4A0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5086" y="2191333"/>
            <a:ext cx="2513401" cy="2513401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041B18FB-E462-224F-852A-DCA20529C207}"/>
              </a:ext>
            </a:extLst>
          </p:cNvPr>
          <p:cNvSpPr/>
          <p:nvPr/>
        </p:nvSpPr>
        <p:spPr>
          <a:xfrm rot="10800000" flipV="1">
            <a:off x="6750403" y="2964426"/>
            <a:ext cx="2134514" cy="483607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DD45D-0285-6F42-AB2D-4A0EFD3644B4}"/>
              </a:ext>
            </a:extLst>
          </p:cNvPr>
          <p:cNvSpPr txBox="1"/>
          <p:nvPr/>
        </p:nvSpPr>
        <p:spPr>
          <a:xfrm>
            <a:off x="6161994" y="1978882"/>
            <a:ext cx="406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Fornece</a:t>
            </a:r>
            <a:r>
              <a:rPr lang="en-US" dirty="0"/>
              <a:t> dados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estabelecimentos</a:t>
            </a:r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turísticos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cidades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49925-0E66-4345-BDC0-509ED2BF8750}"/>
              </a:ext>
            </a:extLst>
          </p:cNvPr>
          <p:cNvSpPr txBox="1"/>
          <p:nvPr/>
        </p:nvSpPr>
        <p:spPr>
          <a:xfrm>
            <a:off x="2181910" y="1978882"/>
            <a:ext cx="3141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Requisita</a:t>
            </a:r>
            <a:r>
              <a:rPr lang="en-US" dirty="0"/>
              <a:t> dados </a:t>
            </a:r>
            <a:r>
              <a:rPr lang="en-US" dirty="0" err="1"/>
              <a:t>compativeis</a:t>
            </a:r>
            <a:endParaRPr lang="en-US" dirty="0"/>
          </a:p>
          <a:p>
            <a:r>
              <a:rPr lang="en-US" dirty="0"/>
              <a:t>com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personalidade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BF4E8E-AB41-284D-ADBF-554FB4D161E2}"/>
              </a:ext>
            </a:extLst>
          </p:cNvPr>
          <p:cNvSpPr/>
          <p:nvPr/>
        </p:nvSpPr>
        <p:spPr>
          <a:xfrm rot="10800000" flipH="1" flipV="1">
            <a:off x="2304239" y="2991215"/>
            <a:ext cx="2687143" cy="483607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D752DA8-A11B-F749-BF5D-0AB151D5533D}"/>
              </a:ext>
            </a:extLst>
          </p:cNvPr>
          <p:cNvSpPr/>
          <p:nvPr/>
        </p:nvSpPr>
        <p:spPr>
          <a:xfrm rot="10800000">
            <a:off x="2304238" y="3768358"/>
            <a:ext cx="2687143" cy="442891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6161B-1E56-5B40-86C1-6D9B1BF8B0C3}"/>
              </a:ext>
            </a:extLst>
          </p:cNvPr>
          <p:cNvSpPr txBox="1"/>
          <p:nvPr/>
        </p:nvSpPr>
        <p:spPr>
          <a:xfrm>
            <a:off x="2077252" y="4304574"/>
            <a:ext cx="30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solicitados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A0D107-7F51-364C-8257-502E6BD9BBC0}"/>
              </a:ext>
            </a:extLst>
          </p:cNvPr>
          <p:cNvSpPr txBox="1">
            <a:spLocks/>
          </p:cNvSpPr>
          <p:nvPr/>
        </p:nvSpPr>
        <p:spPr>
          <a:xfrm>
            <a:off x="821712" y="558256"/>
            <a:ext cx="5017054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Pesquisa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personalizada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45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74C0F-6983-F445-BC8A-56ECD915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9399-46DB-AE43-BB5A-7A8A08A9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Linguagem: Swift 4.2</a:t>
            </a:r>
          </a:p>
          <a:p>
            <a:r>
              <a:rPr lang="en-US" sz="2000"/>
              <a:t>Simulador: iPhone XR</a:t>
            </a:r>
          </a:p>
          <a:p>
            <a:r>
              <a:rPr lang="en-US" sz="2000"/>
              <a:t>IDE: Xcode 10.1</a:t>
            </a:r>
          </a:p>
          <a:p>
            <a:r>
              <a:rPr lang="en-US" sz="2000"/>
              <a:t>Banco de Dados: Firebase</a:t>
            </a:r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A7326E-1DAF-DB46-A2AC-18F1DBFE204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Frameworks:</a:t>
            </a:r>
          </a:p>
          <a:p>
            <a:pPr lvl="1"/>
            <a:r>
              <a:rPr lang="en-US" sz="2000"/>
              <a:t>Facebook SDK</a:t>
            </a:r>
          </a:p>
          <a:p>
            <a:pPr lvl="1"/>
            <a:r>
              <a:rPr lang="en-US" sz="2000"/>
              <a:t>Watson SDK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95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1DDE-D617-5D4D-BA0A-87E304FC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x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77A2-6E61-1948-AC07-2E726D29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406" y="1825625"/>
            <a:ext cx="2804652" cy="4351338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utilizam</a:t>
            </a:r>
            <a:endParaRPr lang="en-US" dirty="0"/>
          </a:p>
          <a:p>
            <a:r>
              <a:rPr lang="en-US" dirty="0" err="1"/>
              <a:t>Textos</a:t>
            </a:r>
            <a:r>
              <a:rPr lang="en-US" dirty="0"/>
              <a:t> com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completes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opiniões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EC6256-58E5-B64F-A2B8-CF86BDF5C539}"/>
              </a:ext>
            </a:extLst>
          </p:cNvPr>
          <p:cNvSpPr txBox="1">
            <a:spLocks/>
          </p:cNvSpPr>
          <p:nvPr/>
        </p:nvSpPr>
        <p:spPr>
          <a:xfrm>
            <a:off x="8866239" y="1825625"/>
            <a:ext cx="2804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Facebook</a:t>
            </a:r>
          </a:p>
          <a:p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utilizam</a:t>
            </a:r>
            <a:endParaRPr lang="en-US" dirty="0"/>
          </a:p>
          <a:p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e </a:t>
            </a:r>
            <a:r>
              <a:rPr lang="en-US" dirty="0" err="1"/>
              <a:t>muitos</a:t>
            </a:r>
            <a:r>
              <a:rPr lang="en-US" dirty="0"/>
              <a:t> links, emojis, </a:t>
            </a:r>
            <a:r>
              <a:rPr lang="en-US" dirty="0" err="1"/>
              <a:t>simbolos</a:t>
            </a:r>
            <a:r>
              <a:rPr lang="en-US" dirty="0"/>
              <a:t>, </a:t>
            </a:r>
            <a:r>
              <a:rPr lang="en-US" dirty="0" err="1"/>
              <a:t>fotos</a:t>
            </a:r>
            <a:r>
              <a:rPr lang="en-US" dirty="0"/>
              <a:t> e videos</a:t>
            </a:r>
          </a:p>
          <a:p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escrevem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8A2C6-8A19-2D4C-9DD6-26DD480967E7}"/>
              </a:ext>
            </a:extLst>
          </p:cNvPr>
          <p:cNvSpPr txBox="1"/>
          <p:nvPr/>
        </p:nvSpPr>
        <p:spPr>
          <a:xfrm>
            <a:off x="648929" y="1825625"/>
            <a:ext cx="4660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, o </a:t>
            </a:r>
            <a:r>
              <a:rPr lang="en-US" dirty="0" err="1"/>
              <a:t>Waton</a:t>
            </a:r>
            <a:r>
              <a:rPr lang="en-US" dirty="0"/>
              <a:t> Personality Insights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o </a:t>
            </a:r>
            <a:r>
              <a:rPr lang="en-US" dirty="0" err="1"/>
              <a:t>perfil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um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pequenos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um dos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de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desenvolvedores</a:t>
            </a:r>
            <a:r>
              <a:rPr lang="en-US" dirty="0"/>
              <a:t>. As </a:t>
            </a:r>
            <a:r>
              <a:rPr lang="en-US" dirty="0" err="1"/>
              <a:t>opções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viaveis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o Facebook e o Twitter,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 com </a:t>
            </a:r>
            <a:r>
              <a:rPr lang="en-US" dirty="0" err="1"/>
              <a:t>seus</a:t>
            </a:r>
            <a:r>
              <a:rPr lang="en-US" dirty="0"/>
              <a:t> pros e contras.</a:t>
            </a:r>
          </a:p>
        </p:txBody>
      </p:sp>
    </p:spTree>
    <p:extLst>
      <p:ext uri="{BB962C8B-B14F-4D97-AF65-F5344CB8AC3E}">
        <p14:creationId xmlns:p14="http://schemas.microsoft.com/office/powerpoint/2010/main" val="117600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2513-8DDA-AA4D-9892-F465A178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5924-A357-8D4C-9F8C-112261C8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Insights</a:t>
            </a:r>
          </a:p>
        </p:txBody>
      </p:sp>
    </p:spTree>
    <p:extLst>
      <p:ext uri="{BB962C8B-B14F-4D97-AF65-F5344CB8AC3E}">
        <p14:creationId xmlns:p14="http://schemas.microsoft.com/office/powerpoint/2010/main" val="118909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190D-EFE9-F046-B905-47357CE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Integração</a:t>
            </a:r>
            <a:r>
              <a:rPr lang="en-US" dirty="0"/>
              <a:t> das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7BE4-152D-7742-AD90-4D346D93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7606" cy="4351338"/>
          </a:xfrm>
        </p:spPr>
        <p:txBody>
          <a:bodyPr/>
          <a:lstStyle/>
          <a:p>
            <a:r>
              <a:rPr lang="en-US" dirty="0" err="1"/>
              <a:t>Cocoapods</a:t>
            </a:r>
            <a:r>
              <a:rPr lang="en-US" dirty="0"/>
              <a:t>:</a:t>
            </a:r>
          </a:p>
          <a:p>
            <a:r>
              <a:rPr lang="en-US" dirty="0" err="1"/>
              <a:t>Instalado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Ruby gem</a:t>
            </a:r>
          </a:p>
          <a:p>
            <a:r>
              <a:rPr lang="en-US" dirty="0"/>
              <a:t>Firebase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DE3DFF-1AA3-2943-8242-3C4070763B4F}"/>
              </a:ext>
            </a:extLst>
          </p:cNvPr>
          <p:cNvSpPr txBox="1">
            <a:spLocks/>
          </p:cNvSpPr>
          <p:nvPr/>
        </p:nvSpPr>
        <p:spPr>
          <a:xfrm>
            <a:off x="4205748" y="1825625"/>
            <a:ext cx="3217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Carthage:</a:t>
            </a:r>
          </a:p>
          <a:p>
            <a:r>
              <a:rPr lang="en-US" dirty="0" err="1"/>
              <a:t>Instalado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homebrew</a:t>
            </a:r>
          </a:p>
          <a:p>
            <a:r>
              <a:rPr lang="en-US" dirty="0"/>
              <a:t>Facebook</a:t>
            </a:r>
          </a:p>
          <a:p>
            <a:r>
              <a:rPr lang="en-US"/>
              <a:t>Watson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8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326-FD5F-6C4E-8F9C-898BFB96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4CC7-39D2-7A47-BE98-2335EEF0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Instabilidade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e das </a:t>
            </a:r>
            <a:r>
              <a:rPr lang="en-US" dirty="0" err="1"/>
              <a:t>bibliotecas</a:t>
            </a:r>
            <a:r>
              <a:rPr lang="en-US" dirty="0"/>
              <a:t>. </a:t>
            </a:r>
          </a:p>
          <a:p>
            <a:r>
              <a:rPr lang="en-US" dirty="0" err="1"/>
              <a:t>Documentação</a:t>
            </a:r>
            <a:r>
              <a:rPr lang="en-US" dirty="0"/>
              <a:t> </a:t>
            </a:r>
            <a:r>
              <a:rPr lang="en-US" dirty="0" err="1"/>
              <a:t>desatualizada</a:t>
            </a:r>
            <a:r>
              <a:rPr lang="en-US" dirty="0"/>
              <a:t> de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as </a:t>
            </a:r>
            <a:r>
              <a:rPr lang="en-US" dirty="0" err="1"/>
              <a:t>bibliotecas</a:t>
            </a:r>
            <a:r>
              <a:rPr lang="en-US" dirty="0"/>
              <a:t> do Watson e Facebook.</a:t>
            </a:r>
          </a:p>
          <a:p>
            <a:r>
              <a:rPr lang="en-US" dirty="0"/>
              <a:t>Bugs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instalação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, no </a:t>
            </a:r>
            <a:r>
              <a:rPr lang="en-US" dirty="0" err="1"/>
              <a:t>simulador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IDE.</a:t>
            </a:r>
          </a:p>
          <a:p>
            <a:r>
              <a:rPr lang="en-US" dirty="0" err="1"/>
              <a:t>Depuração</a:t>
            </a:r>
            <a:r>
              <a:rPr lang="en-US" dirty="0"/>
              <a:t>: </a:t>
            </a:r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obtenção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para </a:t>
            </a:r>
            <a:r>
              <a:rPr lang="en-US" dirty="0" err="1"/>
              <a:t>solução</a:t>
            </a:r>
            <a:r>
              <a:rPr lang="en-US" dirty="0"/>
              <a:t> dos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identificados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/>
              <a:t> testes</a:t>
            </a:r>
            <a:endParaRPr lang="en-US" dirty="0"/>
          </a:p>
          <a:p>
            <a:r>
              <a:rPr lang="en-US" dirty="0" err="1"/>
              <a:t>Desenvolver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de ranking para </a:t>
            </a:r>
            <a:r>
              <a:rPr lang="en-US" dirty="0" err="1"/>
              <a:t>oferecer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, Segundo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caracteristicas</a:t>
            </a:r>
            <a:r>
              <a:rPr lang="en-US" dirty="0"/>
              <a:t> de </a:t>
            </a:r>
            <a:r>
              <a:rPr lang="en-US" dirty="0" err="1"/>
              <a:t>personalidade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330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Coleta de caracteristicas da personalidade do usuário</vt:lpstr>
      <vt:lpstr>Cadastramento de eventos</vt:lpstr>
      <vt:lpstr>Ambiente</vt:lpstr>
      <vt:lpstr>Facebook x Twitter</vt:lpstr>
      <vt:lpstr>Data Science</vt:lpstr>
      <vt:lpstr>Integração das frameworks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Hardman</dc:creator>
  <cp:lastModifiedBy>Lucas Hardman</cp:lastModifiedBy>
  <cp:revision>10</cp:revision>
  <dcterms:created xsi:type="dcterms:W3CDTF">2019-03-15T23:19:35Z</dcterms:created>
  <dcterms:modified xsi:type="dcterms:W3CDTF">2019-03-21T20:01:51Z</dcterms:modified>
</cp:coreProperties>
</file>