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138" d="100"/>
          <a:sy n="138" d="100"/>
        </p:scale>
        <p:origin x="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F18A-A01A-F047-B71B-E08172CE3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CE90F-7BDE-3741-B483-81D1C8D9D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8D820-ADDF-4D4E-BECB-F95D8505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27B7-CC76-FA4D-AF50-0DBDBC85168A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B559A-9EFF-594D-B8AC-238573A4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72B6-2C1E-4A46-A7AE-7022F168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AAE5-173C-6B4F-8A70-BA25F375DA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74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78E6-B6B8-E04B-B87C-E1033BC2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4242-34E4-A54B-9B38-5169F8278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60869-76F1-914F-ABF3-2200210F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27B7-CC76-FA4D-AF50-0DBDBC85168A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2D772-5850-3C48-9AEE-09860073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9E900-BA43-2C43-BA87-9B62138B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AAE5-173C-6B4F-8A70-BA25F375DA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30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F79DE-828A-D544-BE69-DA7281172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12CF8-F567-D840-89EB-D68497A7A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E92E2-282F-5D46-9B36-2DF43DCC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27B7-CC76-FA4D-AF50-0DBDBC85168A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F2016-3C51-5040-AF68-66FFF428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805D6-1DC2-4A4E-AA70-B278F072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AAE5-173C-6B4F-8A70-BA25F375DA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34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1504-2D07-DB45-AE41-915E66C5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8F5C-644A-9046-AA4D-837807DB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4809-103A-A642-9F56-91AB2C12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27B7-CC76-FA4D-AF50-0DBDBC85168A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2B3AB-8AB7-944C-BF97-1FC3AF0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39EB-EBBA-0249-B35C-135DC932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AAE5-173C-6B4F-8A70-BA25F375DA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8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8DDB-C033-B345-97DE-5BC62B50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6948A-0035-C045-AE20-7E3B67CA8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C394-18CC-AB4B-AFEB-556B9889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27B7-CC76-FA4D-AF50-0DBDBC85168A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CD7D-EF2E-284E-8D0C-C3609C5D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98FC-5545-0643-BD22-5976E0A8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AAE5-173C-6B4F-8A70-BA25F375DA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4EE9-5E0B-B343-B502-970166D1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5C61-837C-D340-99DE-12CB22474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33F6-DDC6-B44D-ADB3-9894C1E70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E0207-8CFC-F54D-9279-6982CC3B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27B7-CC76-FA4D-AF50-0DBDBC85168A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1E11E-47E6-804E-8ADD-B7EB827A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15062-C889-254D-9F92-63905AB9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AAE5-173C-6B4F-8A70-BA25F375DA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18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8B8D-A23A-C447-B766-1A8F6EC5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A4B1F-79FB-674A-B732-62A840A88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0A5C1-E65C-7941-8731-597D242FC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CC137-3A7C-6A4E-85FF-C1CF0DB9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69E45-0391-0544-8792-93EA0FB64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346F4-5DB6-4046-A3C7-8A2D6D59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27B7-CC76-FA4D-AF50-0DBDBC85168A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42DB2-73C6-8D4A-8000-8687A7FF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1FDC4-D5AB-C74B-B11C-6C6395DB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AAE5-173C-6B4F-8A70-BA25F375DA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1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4974-7398-EF4E-B40A-8F44D97B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5307B-0BF4-6846-BBE8-45794734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27B7-CC76-FA4D-AF50-0DBDBC85168A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D1009-6590-0942-9070-3A3841A7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3FC86-1E42-1E45-8A33-A5CD446C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AAE5-173C-6B4F-8A70-BA25F375DA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68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90709-FE9E-B544-BD7A-990AF084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27B7-CC76-FA4D-AF50-0DBDBC85168A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D1251-9721-D840-BC33-2724C868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81115-FEF7-344E-B7B9-99BE9A32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AAE5-173C-6B4F-8A70-BA25F375DA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2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43A6-BE22-5848-B554-9C15E84A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7A3B-317A-BD4B-B669-40E8B79B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26054-8EA0-D342-B0CF-D7081BBD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B1940-0CA6-7E4F-92A7-92B3B520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27B7-CC76-FA4D-AF50-0DBDBC85168A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529AA-DAC1-1041-88DC-C7096778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95752-2D48-F645-9112-F78A3135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AAE5-173C-6B4F-8A70-BA25F375DA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1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AFAF-3B4C-FC48-A53D-6966BFEE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C7E08-08D0-1D42-B07F-A85DE23D3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1B0FD-C361-2843-90AD-42F36CB7E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33956-E8CF-C44B-8A22-72BB4EA4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27B7-CC76-FA4D-AF50-0DBDBC85168A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6C6BD-8FB1-DA4C-A899-0531ACB9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A613F-3E9E-3745-9DD9-C2E67488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AAE5-173C-6B4F-8A70-BA25F375DA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18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A4589-4508-4643-AF6F-98195FCD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6F7B0-5E70-3F44-B284-93FBB524B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ED2CE-02AC-5644-A1CC-910F17F47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27B7-CC76-FA4D-AF50-0DBDBC85168A}" type="datetimeFigureOut">
              <a:rPr lang="pt-BR" smtClean="0"/>
              <a:t>15/07/2019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C89A6-CE80-C845-84F4-F56EEAA69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C815C-A88D-6547-A28B-C8150039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2AAE5-173C-6B4F-8A70-BA25F375DA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35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2FF0C6A-530D-D94F-AF6D-CE926C8FA5BF}"/>
              </a:ext>
            </a:extLst>
          </p:cNvPr>
          <p:cNvSpPr/>
          <p:nvPr/>
        </p:nvSpPr>
        <p:spPr>
          <a:xfrm>
            <a:off x="3133295" y="4526319"/>
            <a:ext cx="8734027" cy="136757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4A8935-2472-C448-85A3-CBB2BD618D2D}"/>
              </a:ext>
            </a:extLst>
          </p:cNvPr>
          <p:cNvSpPr/>
          <p:nvPr/>
        </p:nvSpPr>
        <p:spPr>
          <a:xfrm>
            <a:off x="3120977" y="964095"/>
            <a:ext cx="4482458" cy="13675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3D908-A8CF-C24D-9F3D-F466208C16CE}"/>
              </a:ext>
            </a:extLst>
          </p:cNvPr>
          <p:cNvSpPr txBox="1"/>
          <p:nvPr/>
        </p:nvSpPr>
        <p:spPr>
          <a:xfrm>
            <a:off x="1302026" y="1324718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Usuário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103329-D5D4-2645-9015-50BB3E0178C2}"/>
              </a:ext>
            </a:extLst>
          </p:cNvPr>
          <p:cNvSpPr txBox="1"/>
          <p:nvPr/>
        </p:nvSpPr>
        <p:spPr>
          <a:xfrm>
            <a:off x="1066641" y="2828834"/>
            <a:ext cx="1870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Sugestão</a:t>
            </a:r>
          </a:p>
          <a:p>
            <a:pPr algn="ctr"/>
            <a:r>
              <a:rPr lang="pt-BR" sz="3600" dirty="0"/>
              <a:t>turística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EED5C0-C273-3B47-91A3-3F1CD6A51882}"/>
              </a:ext>
            </a:extLst>
          </p:cNvPr>
          <p:cNvSpPr txBox="1"/>
          <p:nvPr/>
        </p:nvSpPr>
        <p:spPr>
          <a:xfrm>
            <a:off x="3250349" y="65266"/>
            <a:ext cx="5691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Exemplo: interesses artísticos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DC56E4-F167-9C4E-A320-E3E9CE1CFB9D}"/>
              </a:ext>
            </a:extLst>
          </p:cNvPr>
          <p:cNvSpPr txBox="1"/>
          <p:nvPr/>
        </p:nvSpPr>
        <p:spPr>
          <a:xfrm>
            <a:off x="982034" y="4886948"/>
            <a:ext cx="2039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Resultado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762F0-B318-BE44-A297-C09A771BB4CD}"/>
              </a:ext>
            </a:extLst>
          </p:cNvPr>
          <p:cNvSpPr/>
          <p:nvPr/>
        </p:nvSpPr>
        <p:spPr>
          <a:xfrm>
            <a:off x="7270150" y="964092"/>
            <a:ext cx="333329" cy="13675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FF47C3F-B16A-0F4C-8724-40754AED2FFA}"/>
              </a:ext>
            </a:extLst>
          </p:cNvPr>
          <p:cNvSpPr/>
          <p:nvPr/>
        </p:nvSpPr>
        <p:spPr>
          <a:xfrm>
            <a:off x="3120977" y="964095"/>
            <a:ext cx="8746346" cy="136757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FBACED3-251B-174D-879E-635C24926ED8}"/>
              </a:ext>
            </a:extLst>
          </p:cNvPr>
          <p:cNvSpPr/>
          <p:nvPr/>
        </p:nvSpPr>
        <p:spPr>
          <a:xfrm>
            <a:off x="3120977" y="2745207"/>
            <a:ext cx="6152332" cy="13675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2330B0-D203-9741-A4E2-2AAD4DFA12AA}"/>
              </a:ext>
            </a:extLst>
          </p:cNvPr>
          <p:cNvSpPr/>
          <p:nvPr/>
        </p:nvSpPr>
        <p:spPr>
          <a:xfrm>
            <a:off x="9098950" y="2745207"/>
            <a:ext cx="333329" cy="13675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09DE5D7-0A33-3C46-80A2-88290FA1A036}"/>
              </a:ext>
            </a:extLst>
          </p:cNvPr>
          <p:cNvSpPr/>
          <p:nvPr/>
        </p:nvSpPr>
        <p:spPr>
          <a:xfrm>
            <a:off x="3120977" y="2745210"/>
            <a:ext cx="8746346" cy="136757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341BEE-227C-A740-A3E0-37EA2FFA3B69}"/>
              </a:ext>
            </a:extLst>
          </p:cNvPr>
          <p:cNvSpPr/>
          <p:nvPr/>
        </p:nvSpPr>
        <p:spPr>
          <a:xfrm>
            <a:off x="7603435" y="4528630"/>
            <a:ext cx="1828844" cy="1367581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8A4FE90-7182-094F-A173-C2C57D6C8BED}"/>
              </a:ext>
            </a:extLst>
          </p:cNvPr>
          <p:cNvSpPr/>
          <p:nvPr/>
        </p:nvSpPr>
        <p:spPr>
          <a:xfrm>
            <a:off x="3120977" y="4526323"/>
            <a:ext cx="8746346" cy="136757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2D63F4-49FE-214F-8C43-EDA037611281}"/>
              </a:ext>
            </a:extLst>
          </p:cNvPr>
          <p:cNvCxnSpPr>
            <a:cxnSpLocks/>
          </p:cNvCxnSpPr>
          <p:nvPr/>
        </p:nvCxnSpPr>
        <p:spPr>
          <a:xfrm>
            <a:off x="7603435" y="964092"/>
            <a:ext cx="0" cy="544594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6067BAC-FE93-794C-8E38-A7C649EF85C0}"/>
              </a:ext>
            </a:extLst>
          </p:cNvPr>
          <p:cNvCxnSpPr>
            <a:cxnSpLocks/>
          </p:cNvCxnSpPr>
          <p:nvPr/>
        </p:nvCxnSpPr>
        <p:spPr>
          <a:xfrm>
            <a:off x="9432279" y="964092"/>
            <a:ext cx="0" cy="544594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111528-7C84-3A4E-8CE4-56FEF5127BE9}"/>
              </a:ext>
            </a:extLst>
          </p:cNvPr>
          <p:cNvSpPr txBox="1"/>
          <p:nvPr/>
        </p:nvSpPr>
        <p:spPr>
          <a:xfrm>
            <a:off x="3713018" y="5893898"/>
            <a:ext cx="346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Ambos possuem esta característica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82C50D-879F-1C4D-829A-E3BDDA719FCF}"/>
              </a:ext>
            </a:extLst>
          </p:cNvPr>
          <p:cNvSpPr txBox="1"/>
          <p:nvPr/>
        </p:nvSpPr>
        <p:spPr>
          <a:xfrm>
            <a:off x="9529580" y="5912368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Ambos possuem não</a:t>
            </a:r>
          </a:p>
          <a:p>
            <a:pPr algn="ctr"/>
            <a:r>
              <a:rPr lang="pt-BR" dirty="0"/>
              <a:t>esta característica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0B6E17-C807-D848-8A1E-C2FA63A0AA50}"/>
              </a:ext>
            </a:extLst>
          </p:cNvPr>
          <p:cNvSpPr txBox="1"/>
          <p:nvPr/>
        </p:nvSpPr>
        <p:spPr>
          <a:xfrm>
            <a:off x="8023688" y="5893898"/>
            <a:ext cx="108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Diferença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ECAB0A-ADAB-A34D-AFFA-666B769784FE}"/>
              </a:ext>
            </a:extLst>
          </p:cNvPr>
          <p:cNvSpPr txBox="1"/>
          <p:nvPr/>
        </p:nvSpPr>
        <p:spPr>
          <a:xfrm>
            <a:off x="1560237" y="196234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Valor: </a:t>
            </a:r>
            <a:r>
              <a:rPr lang="pt-BR" dirty="0" err="1"/>
              <a:t>x</a:t>
            </a:r>
            <a:r>
              <a:rPr lang="pt-BR" dirty="0"/>
              <a:t>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B2367A-1624-C646-894E-42A44F3C4B79}"/>
              </a:ext>
            </a:extLst>
          </p:cNvPr>
          <p:cNvSpPr txBox="1"/>
          <p:nvPr/>
        </p:nvSpPr>
        <p:spPr>
          <a:xfrm>
            <a:off x="1477682" y="390405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Valor: y%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18B7D0-4EC7-814F-BC4B-81394791273B}"/>
              </a:ext>
            </a:extLst>
          </p:cNvPr>
          <p:cNvSpPr txBox="1"/>
          <p:nvPr/>
        </p:nvSpPr>
        <p:spPr>
          <a:xfrm>
            <a:off x="1015216" y="5524566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Valor: 1 – (</a:t>
            </a:r>
            <a:r>
              <a:rPr lang="pt-BR" dirty="0" err="1"/>
              <a:t>y</a:t>
            </a:r>
            <a:r>
              <a:rPr lang="pt-BR" dirty="0"/>
              <a:t>% - </a:t>
            </a:r>
            <a:r>
              <a:rPr lang="pt-BR" dirty="0" err="1"/>
              <a:t>x</a:t>
            </a:r>
            <a:r>
              <a:rPr lang="pt-BR" dirty="0"/>
              <a:t>%)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30734F-0AB0-F944-A594-FF075D074F40}"/>
              </a:ext>
            </a:extLst>
          </p:cNvPr>
          <p:cNvSpPr txBox="1"/>
          <p:nvPr/>
        </p:nvSpPr>
        <p:spPr>
          <a:xfrm>
            <a:off x="7819348" y="6208705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Valor: </a:t>
            </a:r>
            <a:r>
              <a:rPr lang="pt-BR" dirty="0" err="1"/>
              <a:t>y</a:t>
            </a:r>
            <a:r>
              <a:rPr lang="pt-BR" dirty="0"/>
              <a:t>% - </a:t>
            </a:r>
            <a:r>
              <a:rPr lang="pt-BR" dirty="0" err="1"/>
              <a:t>x</a:t>
            </a:r>
            <a:r>
              <a:rPr lang="pt-BR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69707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Hardman</dc:creator>
  <cp:lastModifiedBy>Lucas Hardman</cp:lastModifiedBy>
  <cp:revision>3</cp:revision>
  <dcterms:created xsi:type="dcterms:W3CDTF">2019-07-15T20:22:39Z</dcterms:created>
  <dcterms:modified xsi:type="dcterms:W3CDTF">2019-07-15T20:45:54Z</dcterms:modified>
</cp:coreProperties>
</file>