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366CD180-3CA4-4A26-91A6-86F7824D2F55}">
          <p14:sldIdLst>
            <p14:sldId id="256"/>
            <p14:sldId id="257"/>
            <p14:sldId id="259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DDF0-7555-4106-8B49-4F2EA79258F1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F699-FA3D-4CEB-AD7C-4A0194527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63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DDF0-7555-4106-8B49-4F2EA79258F1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F699-FA3D-4CEB-AD7C-4A0194527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87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DDF0-7555-4106-8B49-4F2EA79258F1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F699-FA3D-4CEB-AD7C-4A0194527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15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DDF0-7555-4106-8B49-4F2EA79258F1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F699-FA3D-4CEB-AD7C-4A0194527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DDF0-7555-4106-8B49-4F2EA79258F1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F699-FA3D-4CEB-AD7C-4A0194527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28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DDF0-7555-4106-8B49-4F2EA79258F1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F699-FA3D-4CEB-AD7C-4A0194527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63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DDF0-7555-4106-8B49-4F2EA79258F1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F699-FA3D-4CEB-AD7C-4A0194527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92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DDF0-7555-4106-8B49-4F2EA79258F1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F699-FA3D-4CEB-AD7C-4A0194527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81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DDF0-7555-4106-8B49-4F2EA79258F1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F699-FA3D-4CEB-AD7C-4A0194527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53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DDF0-7555-4106-8B49-4F2EA79258F1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F699-FA3D-4CEB-AD7C-4A0194527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59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DDF0-7555-4106-8B49-4F2EA79258F1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F699-FA3D-4CEB-AD7C-4A0194527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41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1DDF0-7555-4106-8B49-4F2EA79258F1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0F699-FA3D-4CEB-AD7C-4A0194527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70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Cardápio Ferrari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Entradas: Modelos Clássicos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250 GTO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1962</a:t>
            </a:r>
            <a:br>
              <a:rPr lang="pt-BR" dirty="0" smtClean="0"/>
            </a:br>
            <a:r>
              <a:rPr lang="pt-BR" dirty="0" smtClean="0"/>
              <a:t>Motor: V12, 3.0L</a:t>
            </a:r>
            <a:br>
              <a:rPr lang="pt-BR" dirty="0" smtClean="0"/>
            </a:br>
            <a:r>
              <a:rPr lang="pt-BR" dirty="0" smtClean="0"/>
              <a:t>Potência: 300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Um dos carros mais icônicos da história, conhecido por suas curvas elegantes e desempenho nas pistas.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F40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1987</a:t>
            </a:r>
            <a:br>
              <a:rPr lang="pt-BR" dirty="0" smtClean="0"/>
            </a:br>
            <a:r>
              <a:rPr lang="pt-BR" dirty="0" smtClean="0"/>
              <a:t>Motor: V8, 2.9L</a:t>
            </a:r>
            <a:br>
              <a:rPr lang="pt-BR" dirty="0" smtClean="0"/>
            </a:br>
            <a:r>
              <a:rPr lang="pt-BR" dirty="0" smtClean="0"/>
              <a:t>Potência: 478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O último carro aprovado por Enzo Ferrari, famoso por seu design agressivo e desempenho extraordinário.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 Modelos Modernos:</a:t>
            </a:r>
            <a:br>
              <a:rPr lang="pt-BR" b="1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488 GTB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2015</a:t>
            </a:r>
            <a:br>
              <a:rPr lang="pt-BR" dirty="0" smtClean="0"/>
            </a:br>
            <a:r>
              <a:rPr lang="pt-BR" dirty="0" smtClean="0"/>
              <a:t>Motor: V8 </a:t>
            </a:r>
            <a:r>
              <a:rPr lang="pt-BR" dirty="0" err="1" smtClean="0"/>
              <a:t>Biturbo</a:t>
            </a:r>
            <a:r>
              <a:rPr lang="pt-BR" dirty="0" smtClean="0"/>
              <a:t>, 3.9L</a:t>
            </a:r>
            <a:br>
              <a:rPr lang="pt-BR" dirty="0" smtClean="0"/>
            </a:br>
            <a:r>
              <a:rPr lang="pt-BR" dirty="0" smtClean="0"/>
              <a:t>Potência: 661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Um supercarro que combina tecnologia avançada com uma experiência de condução emocionante.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SF90 </a:t>
            </a:r>
            <a:r>
              <a:rPr lang="pt-BR" b="1" dirty="0" err="1" smtClean="0"/>
              <a:t>Stradale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2019</a:t>
            </a:r>
            <a:br>
              <a:rPr lang="pt-BR" dirty="0" smtClean="0"/>
            </a:br>
            <a:r>
              <a:rPr lang="pt-BR" dirty="0" smtClean="0"/>
              <a:t>Motor: Híbrido V8, 4.0L</a:t>
            </a:r>
            <a:br>
              <a:rPr lang="pt-BR" dirty="0" smtClean="0"/>
            </a:br>
            <a:r>
              <a:rPr lang="pt-BR" dirty="0" smtClean="0"/>
              <a:t>Potência: 986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O primeiro modelo híbrido da Ferrari, que oferece desempenho de alta performance com eficiência energética.</a:t>
            </a:r>
            <a:br>
              <a:rPr lang="pt-BR" dirty="0" smtClean="0"/>
            </a:br>
            <a:r>
              <a:rPr lang="pt-BR" b="1" dirty="0" smtClean="0"/>
              <a:t>Sobremesas: Edições Especiais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</a:t>
            </a:r>
            <a:r>
              <a:rPr lang="pt-BR" b="1" dirty="0" err="1" smtClean="0"/>
              <a:t>LaFerrari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2013</a:t>
            </a:r>
            <a:br>
              <a:rPr lang="pt-BR" dirty="0" smtClean="0"/>
            </a:br>
            <a:r>
              <a:rPr lang="pt-BR" dirty="0" smtClean="0"/>
              <a:t>Motor: Híbrido V12, 6.3L</a:t>
            </a:r>
            <a:br>
              <a:rPr lang="pt-BR" dirty="0" smtClean="0"/>
            </a:br>
            <a:r>
              <a:rPr lang="pt-BR" dirty="0" smtClean="0"/>
              <a:t>Potência: 950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Um marco na tecnologia automotiva, unindo potência, eficiência e exclusividade.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Monza SP2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2019</a:t>
            </a:r>
            <a:br>
              <a:rPr lang="pt-BR" dirty="0" smtClean="0"/>
            </a:br>
            <a:r>
              <a:rPr lang="pt-BR" dirty="0" smtClean="0"/>
              <a:t>Motor: V12, 6.5L</a:t>
            </a:r>
            <a:br>
              <a:rPr lang="pt-BR" dirty="0" smtClean="0"/>
            </a:br>
            <a:r>
              <a:rPr lang="pt-BR" dirty="0" smtClean="0"/>
              <a:t>Potência: 810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Inspirado nos carros de corrida dos anos 1950, combina design retro com tecnologia moderna.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sz="9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859222" y="-44153774"/>
            <a:ext cx="3813895" cy="21630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555" y="-31979849"/>
            <a:ext cx="7044904" cy="345229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325" y="-20910430"/>
            <a:ext cx="5276490" cy="39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Cardápio Ferrari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Entradas: Modelos Clássicos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250 GTO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1962</a:t>
            </a:r>
            <a:br>
              <a:rPr lang="pt-BR" dirty="0" smtClean="0"/>
            </a:br>
            <a:r>
              <a:rPr lang="pt-BR" dirty="0" smtClean="0"/>
              <a:t>Motor: V12, 3.0L</a:t>
            </a:r>
            <a:br>
              <a:rPr lang="pt-BR" dirty="0" smtClean="0"/>
            </a:br>
            <a:r>
              <a:rPr lang="pt-BR" dirty="0" smtClean="0"/>
              <a:t>Potência: 300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Um dos carros mais icônicos da história, conhecido por suas curvas elegantes e desempenho nas pistas.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F40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1987</a:t>
            </a:r>
            <a:br>
              <a:rPr lang="pt-BR" dirty="0" smtClean="0"/>
            </a:br>
            <a:r>
              <a:rPr lang="pt-BR" dirty="0" smtClean="0"/>
              <a:t>Motor: V8, 2.9L</a:t>
            </a:r>
            <a:br>
              <a:rPr lang="pt-BR" dirty="0" smtClean="0"/>
            </a:br>
            <a:r>
              <a:rPr lang="pt-BR" dirty="0" smtClean="0"/>
              <a:t>Potência: 478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O último carro aprovado por Enzo Ferrari, famoso por seu design agressivo e desempenho extraordinário.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 Modelos Modernos:</a:t>
            </a:r>
            <a:br>
              <a:rPr lang="pt-BR" b="1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488 GTB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2015</a:t>
            </a:r>
            <a:br>
              <a:rPr lang="pt-BR" dirty="0" smtClean="0"/>
            </a:br>
            <a:r>
              <a:rPr lang="pt-BR" dirty="0" smtClean="0"/>
              <a:t>Motor: V8 </a:t>
            </a:r>
            <a:r>
              <a:rPr lang="pt-BR" dirty="0" err="1" smtClean="0"/>
              <a:t>Biturbo</a:t>
            </a:r>
            <a:r>
              <a:rPr lang="pt-BR" dirty="0" smtClean="0"/>
              <a:t>, 3.9L</a:t>
            </a:r>
            <a:br>
              <a:rPr lang="pt-BR" dirty="0" smtClean="0"/>
            </a:br>
            <a:r>
              <a:rPr lang="pt-BR" dirty="0" smtClean="0"/>
              <a:t>Potência: 661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Um supercarro que combina tecnologia avançada com uma experiência de condução emocionante.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SF90 </a:t>
            </a:r>
            <a:r>
              <a:rPr lang="pt-BR" b="1" dirty="0" err="1" smtClean="0"/>
              <a:t>Stradale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2019</a:t>
            </a:r>
            <a:br>
              <a:rPr lang="pt-BR" dirty="0" smtClean="0"/>
            </a:br>
            <a:r>
              <a:rPr lang="pt-BR" dirty="0" smtClean="0"/>
              <a:t>Motor: Híbrido V8, 4.0L</a:t>
            </a:r>
            <a:br>
              <a:rPr lang="pt-BR" dirty="0" smtClean="0"/>
            </a:br>
            <a:r>
              <a:rPr lang="pt-BR" dirty="0" smtClean="0"/>
              <a:t>Potência: 986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O primeiro modelo híbrido da Ferrari, que oferece desempenho de alta performance com eficiência energética.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Edições Especiais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</a:t>
            </a:r>
            <a:r>
              <a:rPr lang="pt-BR" b="1" dirty="0" err="1" smtClean="0"/>
              <a:t>LaFerrari</a:t>
            </a:r>
            <a:r>
              <a:rPr lang="pt-BR" b="1" dirty="0" smtClean="0"/>
              <a:t>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2013</a:t>
            </a:r>
            <a:br>
              <a:rPr lang="pt-BR" dirty="0" smtClean="0"/>
            </a:br>
            <a:r>
              <a:rPr lang="pt-BR" dirty="0" smtClean="0"/>
              <a:t>Motor: Híbrido V12, 6.3L</a:t>
            </a:r>
            <a:br>
              <a:rPr lang="pt-BR" dirty="0" smtClean="0"/>
            </a:br>
            <a:r>
              <a:rPr lang="pt-BR" dirty="0" smtClean="0"/>
              <a:t>Potência: 950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Monza SP2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2019</a:t>
            </a:r>
            <a:br>
              <a:rPr lang="pt-BR" dirty="0" smtClean="0"/>
            </a:br>
            <a:r>
              <a:rPr lang="pt-BR" dirty="0" smtClean="0"/>
              <a:t>Motor: V12, 6.5L</a:t>
            </a:r>
            <a:br>
              <a:rPr lang="pt-BR" dirty="0" smtClean="0"/>
            </a:br>
            <a:r>
              <a:rPr lang="pt-BR" dirty="0" smtClean="0"/>
              <a:t>Potência: 810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Inspirado nos carros de corrida dos anos 1950, combina design retro com tecnologia moderna.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32294" y="3509963"/>
            <a:ext cx="9144000" cy="3020234"/>
          </a:xfrm>
        </p:spPr>
        <p:txBody>
          <a:bodyPr>
            <a:normAutofit/>
          </a:bodyPr>
          <a:lstStyle/>
          <a:p>
            <a:r>
              <a:rPr lang="pt-BR" sz="900" b="1" dirty="0" smtClean="0"/>
              <a:t>Catálogo Ferrari</a:t>
            </a:r>
          </a:p>
          <a:p>
            <a:r>
              <a:rPr lang="pt-BR" sz="900" b="1" dirty="0" smtClean="0"/>
              <a:t>História da Ferrari</a:t>
            </a:r>
            <a:r>
              <a:rPr lang="pt-BR" sz="900" dirty="0" smtClean="0"/>
              <a:t> Fundada em 1939 por Enzo Ferrari, a Ferrari começou como uma equipe de corrida antes de se tornar um dos fabricantes de carros esportivos mais renomados do mundo. A marca é sinônimo de desempenho, luxo e exclusividade.</a:t>
            </a:r>
          </a:p>
          <a:p>
            <a:r>
              <a:rPr lang="pt-BR" sz="900" b="1" dirty="0" smtClean="0"/>
              <a:t>Inovações Tecnológicas</a:t>
            </a:r>
            <a:r>
              <a:rPr lang="pt-BR" sz="900" dirty="0" smtClean="0"/>
              <a:t> A Ferrari sempre foi pioneira em tecnologia automotiva, introduzindo inovações como motores </a:t>
            </a:r>
            <a:r>
              <a:rPr lang="pt-BR" sz="900" dirty="0" err="1" smtClean="0"/>
              <a:t>turboalimentados</a:t>
            </a:r>
            <a:r>
              <a:rPr lang="pt-BR" sz="900" dirty="0" smtClean="0"/>
              <a:t>, sistemas híbridos e materiais leves como fibra de carbono. A marca continua a evoluir, mantendo sua herança de competição nas pistas.</a:t>
            </a:r>
          </a:p>
          <a:p>
            <a:r>
              <a:rPr lang="pt-BR" sz="900" b="1" dirty="0" smtClean="0"/>
              <a:t>Participação em Corridas</a:t>
            </a:r>
            <a:r>
              <a:rPr lang="pt-BR" sz="900" dirty="0" smtClean="0"/>
              <a:t> A Ferrari tem uma longa e bem-sucedida história nas corridas, especialmente na Fórmula 1, onde detém vários campeonatos de construtores e pilotos. A experiência nas pistas se reflete diretamente em seus modelos de produção.</a:t>
            </a:r>
          </a:p>
          <a:p>
            <a:r>
              <a:rPr lang="pt-BR" sz="900" b="1" dirty="0" smtClean="0"/>
              <a:t>Personalização e Exclusividade</a:t>
            </a:r>
            <a:r>
              <a:rPr lang="pt-BR" sz="900" dirty="0" smtClean="0"/>
              <a:t> A Ferrari oferece opções de personalização para seus clientes, permitindo que cada carro seja único. Desde cores exclusivas até acabamentos internos, cada detalhe é pensado para atender ao gosto pessoal do proprietário.</a:t>
            </a:r>
          </a:p>
          <a:p>
            <a:r>
              <a:rPr lang="pt-BR" sz="900" b="1" dirty="0" smtClean="0"/>
              <a:t>Futuro da Ferrari</a:t>
            </a:r>
            <a:r>
              <a:rPr lang="pt-BR" sz="900" dirty="0" smtClean="0"/>
              <a:t> A marca continua a inovar, com planos para expandir sua linha de modelos híbridos e elétricos, mantendo seu compromisso com desempenho e sustentabilidade.</a:t>
            </a:r>
          </a:p>
          <a:p>
            <a:endParaRPr lang="pt-BR" sz="9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189052" y="-51857163"/>
            <a:ext cx="3813895" cy="21630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518" y="-39238504"/>
            <a:ext cx="7044904" cy="34522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91" y="-9021328"/>
            <a:ext cx="3657600" cy="24384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387" y="-3079631"/>
            <a:ext cx="3787666" cy="245781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6943" y="2668298"/>
            <a:ext cx="10058400" cy="517169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9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Cardápio Ferrari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Entradas: Modelos Clássicos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250 GTO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1962</a:t>
            </a:r>
            <a:br>
              <a:rPr lang="pt-BR" dirty="0" smtClean="0"/>
            </a:br>
            <a:r>
              <a:rPr lang="pt-BR" dirty="0" smtClean="0"/>
              <a:t>Motor: V12, 3.0L</a:t>
            </a:r>
            <a:br>
              <a:rPr lang="pt-BR" dirty="0" smtClean="0"/>
            </a:br>
            <a:r>
              <a:rPr lang="pt-BR" dirty="0" smtClean="0"/>
              <a:t>Potência: 300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Um dos carros mais icônicos da história, conhecido por suas curvas elegantes e desempenho nas pistas.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F40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1987</a:t>
            </a:r>
            <a:br>
              <a:rPr lang="pt-BR" dirty="0" smtClean="0"/>
            </a:br>
            <a:r>
              <a:rPr lang="pt-BR" dirty="0" smtClean="0"/>
              <a:t>Motor: V8, 2.9L</a:t>
            </a:r>
            <a:br>
              <a:rPr lang="pt-BR" dirty="0" smtClean="0"/>
            </a:br>
            <a:r>
              <a:rPr lang="pt-BR" dirty="0" smtClean="0"/>
              <a:t>Potência: 478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O último carro aprovado por Enzo Ferrari, famoso por seu design agressivo e desempenho extraordinário.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 Modelos Modernos:</a:t>
            </a:r>
            <a:br>
              <a:rPr lang="pt-BR" b="1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488 GTB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2015</a:t>
            </a:r>
            <a:br>
              <a:rPr lang="pt-BR" dirty="0" smtClean="0"/>
            </a:br>
            <a:r>
              <a:rPr lang="pt-BR" dirty="0" smtClean="0"/>
              <a:t>Motor: V8 </a:t>
            </a:r>
            <a:r>
              <a:rPr lang="pt-BR" dirty="0" err="1" smtClean="0"/>
              <a:t>Biturbo</a:t>
            </a:r>
            <a:r>
              <a:rPr lang="pt-BR" dirty="0" smtClean="0"/>
              <a:t>, 3.9L</a:t>
            </a:r>
            <a:br>
              <a:rPr lang="pt-BR" dirty="0" smtClean="0"/>
            </a:br>
            <a:r>
              <a:rPr lang="pt-BR" dirty="0" smtClean="0"/>
              <a:t>Potência: 661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Um supercarro que combina tecnologia avançada com uma experiência de condução emocionante.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SF90 </a:t>
            </a:r>
            <a:r>
              <a:rPr lang="pt-BR" b="1" dirty="0" err="1" smtClean="0"/>
              <a:t>Stradale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2019</a:t>
            </a:r>
            <a:br>
              <a:rPr lang="pt-BR" dirty="0" smtClean="0"/>
            </a:br>
            <a:r>
              <a:rPr lang="pt-BR" dirty="0" smtClean="0"/>
              <a:t>Motor: Híbrido V8, 4.0L</a:t>
            </a:r>
            <a:br>
              <a:rPr lang="pt-BR" dirty="0" smtClean="0"/>
            </a:br>
            <a:r>
              <a:rPr lang="pt-BR" dirty="0" smtClean="0"/>
              <a:t>Potência: 986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O primeiro modelo híbrido da Ferrari, que oferece desempenho de alta performance com eficiência energética.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Edições Especiais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</a:t>
            </a:r>
            <a:r>
              <a:rPr lang="pt-BR" b="1" dirty="0" err="1" smtClean="0"/>
              <a:t>LaFerrari</a:t>
            </a:r>
            <a:r>
              <a:rPr lang="pt-BR" b="1" dirty="0" smtClean="0"/>
              <a:t>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2013</a:t>
            </a:r>
            <a:br>
              <a:rPr lang="pt-BR" dirty="0" smtClean="0"/>
            </a:br>
            <a:r>
              <a:rPr lang="pt-BR" dirty="0" smtClean="0"/>
              <a:t>Motor: Híbrido V12, 6.3L</a:t>
            </a:r>
            <a:br>
              <a:rPr lang="pt-BR" dirty="0" smtClean="0"/>
            </a:br>
            <a:r>
              <a:rPr lang="pt-BR" dirty="0" smtClean="0"/>
              <a:t>Potência: 950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Monza SP2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2019</a:t>
            </a:r>
            <a:br>
              <a:rPr lang="pt-BR" dirty="0" smtClean="0"/>
            </a:br>
            <a:r>
              <a:rPr lang="pt-BR" dirty="0" smtClean="0"/>
              <a:t>Motor: V12, 6.5L</a:t>
            </a:r>
            <a:br>
              <a:rPr lang="pt-BR" dirty="0" smtClean="0"/>
            </a:br>
            <a:r>
              <a:rPr lang="pt-BR" dirty="0" smtClean="0"/>
              <a:t>Potência: 810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Inspirado nos carros de corrida dos anos 1950, combina design retro com tecnologia moderna.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32294" y="3509963"/>
            <a:ext cx="9144000" cy="3020234"/>
          </a:xfrm>
        </p:spPr>
        <p:txBody>
          <a:bodyPr>
            <a:normAutofit/>
          </a:bodyPr>
          <a:lstStyle/>
          <a:p>
            <a:r>
              <a:rPr lang="pt-BR" sz="900" b="1" dirty="0" smtClean="0"/>
              <a:t>Catálogo Ferrari</a:t>
            </a:r>
          </a:p>
          <a:p>
            <a:r>
              <a:rPr lang="pt-BR" sz="900" b="1" dirty="0" smtClean="0"/>
              <a:t>História da Ferrari</a:t>
            </a:r>
            <a:r>
              <a:rPr lang="pt-BR" sz="900" dirty="0" smtClean="0"/>
              <a:t> Fundada em 1939 por Enzo Ferrari, a Ferrari começou como uma equipe de corrida antes de se tornar um dos fabricantes de carros esportivos mais renomados do mundo. A marca é sinônimo de desempenho, luxo e exclusividade.</a:t>
            </a:r>
          </a:p>
          <a:p>
            <a:r>
              <a:rPr lang="pt-BR" sz="900" b="1" dirty="0" smtClean="0"/>
              <a:t>Inovações Tecnológicas</a:t>
            </a:r>
            <a:r>
              <a:rPr lang="pt-BR" sz="900" dirty="0" smtClean="0"/>
              <a:t> A Ferrari sempre foi pioneira em tecnologia automotiva, introduzindo inovações como motores </a:t>
            </a:r>
            <a:r>
              <a:rPr lang="pt-BR" sz="900" dirty="0" err="1" smtClean="0"/>
              <a:t>turboalimentados</a:t>
            </a:r>
            <a:r>
              <a:rPr lang="pt-BR" sz="900" dirty="0" smtClean="0"/>
              <a:t>, sistemas híbridos e materiais leves como fibra de carbono. A marca continua a evoluir, mantendo sua herança de competição nas pistas.</a:t>
            </a:r>
          </a:p>
          <a:p>
            <a:r>
              <a:rPr lang="pt-BR" sz="900" b="1" dirty="0" smtClean="0"/>
              <a:t>Participação em Corridas</a:t>
            </a:r>
            <a:r>
              <a:rPr lang="pt-BR" sz="900" dirty="0" smtClean="0"/>
              <a:t> A Ferrari tem uma longa e bem-sucedida história nas corridas, especialmente na Fórmula 1, onde detém vários campeonatos de construtores e pilotos. A experiência nas pistas se reflete diretamente em seus modelos de produção.</a:t>
            </a:r>
          </a:p>
          <a:p>
            <a:r>
              <a:rPr lang="pt-BR" sz="900" b="1" dirty="0" smtClean="0"/>
              <a:t>Personalização e Exclusividade</a:t>
            </a:r>
            <a:r>
              <a:rPr lang="pt-BR" sz="900" dirty="0" smtClean="0"/>
              <a:t> A Ferrari oferece opções de personalização para seus clientes, permitindo que cada carro seja único. Desde cores exclusivas até acabamentos internos, cada detalhe é pensado para atender ao gosto pessoal do proprietário.</a:t>
            </a:r>
          </a:p>
          <a:p>
            <a:r>
              <a:rPr lang="pt-BR" sz="900" b="1" dirty="0" smtClean="0"/>
              <a:t>Futuro da Ferrari</a:t>
            </a:r>
            <a:r>
              <a:rPr lang="pt-BR" sz="900" dirty="0" smtClean="0"/>
              <a:t> A marca continua a inovar, com planos para expandir sua linha de modelos híbridos e elétricos, mantendo seu compromisso com desempenho e sustentabilidade.</a:t>
            </a:r>
          </a:p>
          <a:p>
            <a:endParaRPr lang="pt-BR" sz="9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189052" y="-51857163"/>
            <a:ext cx="3813895" cy="21630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518" y="-39238504"/>
            <a:ext cx="7044904" cy="34522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91" y="-9021328"/>
            <a:ext cx="3657600" cy="24384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387" y="-3079631"/>
            <a:ext cx="3787666" cy="245781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364" y="-16842590"/>
            <a:ext cx="6967269" cy="316135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148" y="-28283211"/>
            <a:ext cx="4659702" cy="349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4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Cardápio Ferrari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Entradas: Modelos Clássicos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250 GTO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1962</a:t>
            </a:r>
            <a:br>
              <a:rPr lang="pt-BR" dirty="0" smtClean="0"/>
            </a:br>
            <a:r>
              <a:rPr lang="pt-BR" dirty="0" smtClean="0"/>
              <a:t>Motor: V12, 3.0L</a:t>
            </a:r>
            <a:br>
              <a:rPr lang="pt-BR" dirty="0" smtClean="0"/>
            </a:br>
            <a:r>
              <a:rPr lang="pt-BR" dirty="0" smtClean="0"/>
              <a:t>Potência: 300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Um dos carros mais icônicos da história, conhecido por suas curvas elegantes e desempenho nas pistas.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F40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1987</a:t>
            </a:r>
            <a:br>
              <a:rPr lang="pt-BR" dirty="0" smtClean="0"/>
            </a:br>
            <a:r>
              <a:rPr lang="pt-BR" dirty="0" smtClean="0"/>
              <a:t>Motor: V8, 2.9L</a:t>
            </a:r>
            <a:br>
              <a:rPr lang="pt-BR" dirty="0" smtClean="0"/>
            </a:br>
            <a:r>
              <a:rPr lang="pt-BR" dirty="0" smtClean="0"/>
              <a:t>Potência: 478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O último carro aprovado por Enzo Ferrari, famoso por seu design agressivo e desempenho extraordinário.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 Modelos Modernos:</a:t>
            </a:r>
            <a:br>
              <a:rPr lang="pt-BR" b="1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488 GTB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2015</a:t>
            </a:r>
            <a:br>
              <a:rPr lang="pt-BR" dirty="0" smtClean="0"/>
            </a:br>
            <a:r>
              <a:rPr lang="pt-BR" dirty="0" smtClean="0"/>
              <a:t>Motor: V8 </a:t>
            </a:r>
            <a:r>
              <a:rPr lang="pt-BR" dirty="0" err="1" smtClean="0"/>
              <a:t>Biturbo</a:t>
            </a:r>
            <a:r>
              <a:rPr lang="pt-BR" dirty="0" smtClean="0"/>
              <a:t>, 3.9L</a:t>
            </a:r>
            <a:br>
              <a:rPr lang="pt-BR" dirty="0" smtClean="0"/>
            </a:br>
            <a:r>
              <a:rPr lang="pt-BR" dirty="0" smtClean="0"/>
              <a:t>Potência: 661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Um supercarro que combina tecnologia avançada com uma experiência de condução emocionante.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SF90 </a:t>
            </a:r>
            <a:r>
              <a:rPr lang="pt-BR" b="1" dirty="0" err="1" smtClean="0"/>
              <a:t>Stradale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2019</a:t>
            </a:r>
            <a:br>
              <a:rPr lang="pt-BR" dirty="0" smtClean="0"/>
            </a:br>
            <a:r>
              <a:rPr lang="pt-BR" dirty="0" smtClean="0"/>
              <a:t>Motor: Híbrido V8, 4.0L</a:t>
            </a:r>
            <a:br>
              <a:rPr lang="pt-BR" dirty="0" smtClean="0"/>
            </a:br>
            <a:r>
              <a:rPr lang="pt-BR" dirty="0" smtClean="0"/>
              <a:t>Potência: 986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O primeiro modelo híbrido da Ferrari, que oferece desempenho de alta performance com eficiência energética.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Edições Especiais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</a:t>
            </a:r>
            <a:r>
              <a:rPr lang="pt-BR" b="1" dirty="0" err="1" smtClean="0"/>
              <a:t>LaFerrari</a:t>
            </a:r>
            <a:r>
              <a:rPr lang="pt-BR" b="1" dirty="0" smtClean="0"/>
              <a:t>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2013</a:t>
            </a:r>
            <a:br>
              <a:rPr lang="pt-BR" dirty="0" smtClean="0"/>
            </a:br>
            <a:r>
              <a:rPr lang="pt-BR" dirty="0" smtClean="0"/>
              <a:t>Motor: Híbrido V12, 6.3L</a:t>
            </a:r>
            <a:br>
              <a:rPr lang="pt-BR" dirty="0" smtClean="0"/>
            </a:br>
            <a:r>
              <a:rPr lang="pt-BR" dirty="0" smtClean="0"/>
              <a:t>Potência: 950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Monza SP2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2019</a:t>
            </a:r>
            <a:br>
              <a:rPr lang="pt-BR" dirty="0" smtClean="0"/>
            </a:br>
            <a:r>
              <a:rPr lang="pt-BR" dirty="0" smtClean="0"/>
              <a:t>Motor: V12, 6.5L</a:t>
            </a:r>
            <a:br>
              <a:rPr lang="pt-BR" dirty="0" smtClean="0"/>
            </a:br>
            <a:r>
              <a:rPr lang="pt-BR" dirty="0" smtClean="0"/>
              <a:t>Potência: 810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Inspirado nos carros de corrida dos anos 1950, combina design retro com tecnologia moderna.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32294" y="3509963"/>
            <a:ext cx="9144000" cy="3020234"/>
          </a:xfrm>
        </p:spPr>
        <p:txBody>
          <a:bodyPr>
            <a:normAutofit/>
          </a:bodyPr>
          <a:lstStyle/>
          <a:p>
            <a:r>
              <a:rPr lang="pt-BR" sz="900" b="1" dirty="0" smtClean="0"/>
              <a:t>Catálogo Ferrari</a:t>
            </a:r>
          </a:p>
          <a:p>
            <a:r>
              <a:rPr lang="pt-BR" sz="900" b="1" dirty="0" smtClean="0"/>
              <a:t>História da Ferrari</a:t>
            </a:r>
            <a:r>
              <a:rPr lang="pt-BR" sz="900" dirty="0" smtClean="0"/>
              <a:t> Fundada em 1939 por Enzo Ferrari, a Ferrari começou como uma equipe de corrida antes de se tornar um dos fabricantes de carros esportivos mais renomados do mundo. A marca é sinônimo de desempenho, luxo e exclusividade.</a:t>
            </a:r>
          </a:p>
          <a:p>
            <a:r>
              <a:rPr lang="pt-BR" sz="900" b="1" dirty="0" smtClean="0"/>
              <a:t>Inovações Tecnológicas</a:t>
            </a:r>
            <a:r>
              <a:rPr lang="pt-BR" sz="900" dirty="0" smtClean="0"/>
              <a:t> A Ferrari sempre foi pioneira em tecnologia automotiva, introduzindo inovações como motores </a:t>
            </a:r>
            <a:r>
              <a:rPr lang="pt-BR" sz="900" dirty="0" err="1" smtClean="0"/>
              <a:t>turboalimentados</a:t>
            </a:r>
            <a:r>
              <a:rPr lang="pt-BR" sz="900" dirty="0" smtClean="0"/>
              <a:t>, sistemas híbridos e materiais leves como fibra de carbono. A marca continua a evoluir, mantendo sua herança de competição nas pistas.</a:t>
            </a:r>
          </a:p>
          <a:p>
            <a:r>
              <a:rPr lang="pt-BR" sz="900" b="1" dirty="0" smtClean="0"/>
              <a:t>Participação em Corridas</a:t>
            </a:r>
            <a:r>
              <a:rPr lang="pt-BR" sz="900" dirty="0" smtClean="0"/>
              <a:t> A Ferrari tem uma longa e bem-sucedida história nas corridas, especialmente na Fórmula 1, onde detém vários campeonatos de construtores e pilotos. A experiência nas pistas se reflete diretamente em seus modelos de produção.</a:t>
            </a:r>
          </a:p>
          <a:p>
            <a:r>
              <a:rPr lang="pt-BR" sz="900" b="1" dirty="0" smtClean="0"/>
              <a:t>Personalização e Exclusividade</a:t>
            </a:r>
            <a:r>
              <a:rPr lang="pt-BR" sz="900" dirty="0" smtClean="0"/>
              <a:t> A Ferrari oferece opções de personalização para seus clientes, permitindo que cada carro seja único. Desde cores exclusivas até acabamentos internos, cada detalhe é pensado para atender ao gosto pessoal do proprietário.</a:t>
            </a:r>
          </a:p>
          <a:p>
            <a:r>
              <a:rPr lang="pt-BR" sz="900" b="1" dirty="0" smtClean="0"/>
              <a:t>Futuro da Ferrari</a:t>
            </a:r>
            <a:r>
              <a:rPr lang="pt-BR" sz="900" dirty="0" smtClean="0"/>
              <a:t> A marca continua a inovar, com planos para expandir sua linha de modelos híbridos e elétricos, mantendo seu compromisso com desempenho e sustentabilidade.</a:t>
            </a:r>
          </a:p>
          <a:p>
            <a:endParaRPr lang="pt-BR" sz="9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189052" y="-51857163"/>
            <a:ext cx="3813895" cy="21630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57" y="-28503403"/>
            <a:ext cx="7044904" cy="34522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91" y="-9021328"/>
            <a:ext cx="3657600" cy="24384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387" y="-3079631"/>
            <a:ext cx="3787666" cy="245781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189" y="-16677294"/>
            <a:ext cx="5677619" cy="291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90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596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Cardápio Ferrari  Entradas: Modelos Clássicos Ferrari 250 GTO Ano: 1962 Motor: V12, 3.0L Potência: 300 cv     Descrição: Um dos carros mais icônicos da história, conhecido por suas curvas elegantes e desempenho nas pistas.  Ferrari F40 Ano: 1987 Motor: V8, 2.9L Potência: 478 cv Descrição: O último carro aprovado por Enzo Ferrari, famoso por seu design agressivo e desempenho extraordinário.       Modelos Modernos:  Ferrari 488 GTB Ano: 2015 Motor: V8 Biturbo, 3.9L Potência: 661 cv Descrição: Um supercarro que combina tecnologia avançada com uma experiência de condução emocionante.       Ferrari SF90 Stradale Ano: 2019 Motor: Híbrido V8, 4.0L Potência: 986 cv Descrição: O primeiro modelo híbrido da Ferrari, que oferece desempenho de alta performance com eficiência energética. Sobremesas: Edições Especiais Ferrari LaFerrari Ano: 2013 Motor: Híbrido V12, 6.3L Potência: 950 cv Descrição: Um marco na tecnologia automotiva, unindo potência, eficiência e exclusividade.       Ferrari Monza SP2 Ano: 2019 Motor: V12, 6.5L Potência: 810 cv Descrição: Inspirado nos carros de corrida dos anos 1950, combina design retro com tecnologia moderna. </vt:lpstr>
      <vt:lpstr>Cardápio Ferrari  Entradas: Modelos Clássicos Ferrari 250 GTO Ano: 1962 Motor: V12, 3.0L Potência: 300 cv     Descrição: Um dos carros mais icônicos da história, conhecido por suas curvas elegantes e desempenho nas pistas.  Ferrari F40 Ano: 1987 Motor: V8, 2.9L Potência: 478 cv Descrição: O último carro aprovado por Enzo Ferrari, famoso por seu design agressivo e desempenho extraordinário.       Modelos Modernos:  Ferrari 488 GTB Ano: 2015 Motor: V8 Biturbo, 3.9L Potência: 661 cv Descrição: Um supercarro que combina tecnologia avançada com uma experiência de condução emocionante.       Ferrari SF90 Stradale Ano: 2019 Motor: Híbrido V8, 4.0L Potência: 986 cv Descrição: O primeiro modelo híbrido da Ferrari, que oferece desempenho de alta performance com eficiência energética.       Edições Especiais Ferrari LaFerrari: Ano: 2013 Motor: Híbrido V12, 6.3L Potência: 950 cv     Ferrari Monza SP2 Ano: 2019 Motor: V12, 6.5L Potência: 810 cv     Descrição: Inspirado nos carros de corrida dos anos 1950, combina design retro com tecnologia moderna. </vt:lpstr>
      <vt:lpstr>Cardápio Ferrari  Entradas: Modelos Clássicos Ferrari 250 GTO Ano: 1962 Motor: V12, 3.0L Potência: 300 cv     Descrição: Um dos carros mais icônicos da história, conhecido por suas curvas elegantes e desempenho nas pistas.  Ferrari F40 Ano: 1987 Motor: V8, 2.9L Potência: 478 cv Descrição: O último carro aprovado por Enzo Ferrari, famoso por seu design agressivo e desempenho extraordinário.       Modelos Modernos:  Ferrari 488 GTB Ano: 2015 Motor: V8 Biturbo, 3.9L Potência: 661 cv Descrição: Um supercarro que combina tecnologia avançada com uma experiência de condução emocionante.       Ferrari SF90 Stradale Ano: 2019 Motor: Híbrido V8, 4.0L Potência: 986 cv Descrição: O primeiro modelo híbrido da Ferrari, que oferece desempenho de alta performance com eficiência energética.       Edições Especiais Ferrari LaFerrari: Ano: 2013 Motor: Híbrido V12, 6.3L Potência: 950 cv     Ferrari Monza SP2 Ano: 2019 Motor: V12, 6.5L Potência: 810 cv     Descrição: Inspirado nos carros de corrida dos anos 1950, combina design retro com tecnologia moderna. </vt:lpstr>
      <vt:lpstr>Cardápio Ferrari  Entradas: Modelos Clássicos Ferrari 250 GTO Ano: 1962 Motor: V12, 3.0L Potência: 300 cv     Descrição: Um dos carros mais icônicos da história, conhecido por suas curvas elegantes e desempenho nas pistas.  Ferrari F40 Ano: 1987 Motor: V8, 2.9L Potência: 478 cv Descrição: O último carro aprovado por Enzo Ferrari, famoso por seu design agressivo e desempenho extraordinário.       Modelos Modernos:  Ferrari 488 GTB Ano: 2015 Motor: V8 Biturbo, 3.9L Potência: 661 cv Descrição: Um supercarro que combina tecnologia avançada com uma experiência de condução emocionante.       Ferrari SF90 Stradale Ano: 2019 Motor: Híbrido V8, 4.0L Potência: 986 cv Descrição: O primeiro modelo híbrido da Ferrari, que oferece desempenho de alta performance com eficiência energética.       Edições Especiais Ferrari LaFerrari: Ano: 2013 Motor: Híbrido V12, 6.3L Potência: 950 cv     Ferrari Monza SP2 Ano: 2019 Motor: V12, 6.5L Potência: 810 cv     Descrição: Inspirado nos carros de corrida dos anos 1950, combina design retro com tecnologia moderna.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Cardápio Ferrari  Entradas: Modelos Clássicos Ferrari 250 GTO Ano: 1962 Motor: V12, 3.0L Potência: 300 cv     Descrição: Um dos carros mais icônicos da história, conhecido por suas curvas elegantes e desempenho nas pistas.  Ferrari F40 Ano: 1987 Motor: V8, 2.9L Potência: 478 cv Descrição: O último carro aprovado por Enzo Ferrari, famoso por seu design agressivo e desempenho extraordinário.      Modelos Modernos: Ferrari 488 GTB Ano: 2015 Motor: V8 Biturbo, 3.9L Potência: 661 cv Descrição: Um supercarro que combina tecnologia avançada com uma experiência de condução emocionante. Ferrari SF90 Stradale Ano: 2019 Motor: Híbrido V8, 4.0L Potência: 986 cv Descrição: O primeiro modelo híbrido da Ferrari, que oferece desempenho de alta performance com eficiência energética. Sobremesas: Edições Especiais Ferrari LaFerrari Ano: 2013 Motor: Híbrido V12, 6.3L Potência: 950 cv Descrição: Um marco na tecnologia automotiva, unindo potência, eficiência e exclusividade. Ferrari Monza SP2 Ano: 2019 Motor: V12, 6.5L Potência: 810 cv Descrição: Inspirado nos carros de corrida dos anos 1950, combina design retro com tecnologia moderna.</dc:title>
  <dc:creator>USER</dc:creator>
  <cp:lastModifiedBy>USER</cp:lastModifiedBy>
  <cp:revision>4</cp:revision>
  <dcterms:created xsi:type="dcterms:W3CDTF">2024-10-19T17:08:20Z</dcterms:created>
  <dcterms:modified xsi:type="dcterms:W3CDTF">2024-10-19T17:33:38Z</dcterms:modified>
</cp:coreProperties>
</file>