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81C38-68B8-47B8-8819-FB8794DA0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22E0E-E45E-4AC2-9902-19054B210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730712-00F4-49D9-8453-A0CE971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D6D-A784-4E99-8702-8041493EEBDB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714029-559D-4E08-8CDD-D1F1BE7A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AFAA0F-AEDB-4CDA-9D46-B72131DA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01A-6576-4276-8FD9-6F9421541D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49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FDC4-76DE-48F2-8471-A5DFEB1C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46E9E7-0437-4FED-8750-CB94AC1C3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B8DA2F-DD5D-4296-B858-0A8C8B4B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D6D-A784-4E99-8702-8041493EEBDB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D701EC-AE80-4387-B486-DF8DB82C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B9600-0490-46FE-8302-0880AD7B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01A-6576-4276-8FD9-6F9421541D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11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4532B6-CAAD-4C97-A968-B10E01DE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72F254-5BD0-445D-B9CA-D818392F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0E9AE4-118A-4EFD-A9C4-9F39C0D1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D6D-A784-4E99-8702-8041493EEBDB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3996F0-60F9-4B98-842C-BBD30668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E45D9B-6BD6-4077-9150-9476C4B1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01A-6576-4276-8FD9-6F9421541D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93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2B83F-E5B9-4A24-8206-0A47C3A0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E0A17-D57E-4E41-AA98-F6D6306A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8FCF8-649E-4E51-8577-6A6EC500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D6D-A784-4E99-8702-8041493EEBDB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81526-6BAE-47A2-81C7-D723D91E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AC261-D93E-418B-B8A7-2DDECDC8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01A-6576-4276-8FD9-6F9421541D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43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6105C-783B-459A-B28A-69BFA98E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09A4DF-793E-410D-8D42-A2C886BD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21C43A-42D7-460C-9777-D8C2F89F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D6D-A784-4E99-8702-8041493EEBDB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3C459-57D4-48CD-BEAC-FA98561E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B45CEB-9818-44A4-948C-DED9B588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01A-6576-4276-8FD9-6F9421541D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61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66623-DFED-45B7-9E64-7A45A6ED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66854-05FD-45B7-BFB0-59D55AC48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F275E2-067F-4994-A337-7F6D455FD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A9DCA3-6B5D-4903-80AA-69213FCB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D6D-A784-4E99-8702-8041493EEBDB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46280A-4D91-436B-92C4-2FCC67E7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A62DBE-72B4-48F6-AE92-8E856AE8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01A-6576-4276-8FD9-6F9421541D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5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85B04-FCB9-4F64-B0AA-6636403F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60DF3C-658B-4020-BB26-783235BDA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22F0F4-1F7C-4D7F-9798-340A2197F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3163AF-E2F8-4197-807E-5AC780553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55507C-CEB9-432E-92A9-27451A4FB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D68584-C569-46ED-9D71-DC5B49B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D6D-A784-4E99-8702-8041493EEBDB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910843-EAAE-475D-A14D-831B40D4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7DCFDA-1290-48A5-9AC6-2B7C5CAB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01A-6576-4276-8FD9-6F9421541D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23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330C4-1864-4228-A4B5-8A1A09D1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B30C54-47F9-4A52-BF5C-E98159C1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D6D-A784-4E99-8702-8041493EEBDB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FB5C8D-FD12-4203-BB63-7CD00B55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A7D985-6AFF-4307-B28E-D137B66E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01A-6576-4276-8FD9-6F9421541D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35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B9C9AD-1F5F-4450-9FBB-8FFAE35E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D6D-A784-4E99-8702-8041493EEBDB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FB4A02-0260-478B-B504-36D0F168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AFBAE3-B44B-48A3-8D27-2C9DC601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01A-6576-4276-8FD9-6F9421541D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82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C18AF-F1AD-4EBA-8765-DF659063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CBC96-3952-445F-8E9A-F6411E07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602FF-00BA-4A47-8CBA-B66C3E2A0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871643-8F66-42BA-B36E-287234EF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D6D-A784-4E99-8702-8041493EEBDB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F6DA59-149C-4A28-A3FB-A6FD2EF5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76B5B6-E851-47A9-9732-BF6624D2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01A-6576-4276-8FD9-6F9421541D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6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D53BD-4F9B-4CF6-A29A-FC04DFF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4803CB-6F49-48C8-9F6F-13AC52A1B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0A325B-9415-42C1-8740-81621BC8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8367EB-A497-477C-8EC6-8C21D6E8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D6D-A784-4E99-8702-8041493EEBDB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E4A923-6EBD-4AF6-B591-F84C5E31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324331-24ED-4027-A312-5FFD65B2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01A-6576-4276-8FD9-6F9421541D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1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7AEE36-A18C-48E6-831D-469644B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67EEFE-7945-4A05-9609-5A5117BBA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AB14F3-CCA7-42CC-8907-DCD96C2CC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CD6D-A784-4E99-8702-8041493EEBDB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EF9B2D-9CF2-4C9E-953A-BDF676300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A620FD-F2D3-4490-A027-C8733CFAE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001A-6576-4276-8FD9-6F9421541D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97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468A7105-F5E2-4053-A711-306EA55DE799}"/>
              </a:ext>
            </a:extLst>
          </p:cNvPr>
          <p:cNvSpPr/>
          <p:nvPr/>
        </p:nvSpPr>
        <p:spPr>
          <a:xfrm>
            <a:off x="217027" y="339385"/>
            <a:ext cx="1399592" cy="139959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07B95A3-76FD-4AF6-BAFD-716CAF18E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4" y="561041"/>
            <a:ext cx="945504" cy="945504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A34C011B-B8FC-4937-86D1-AE0867D0093F}"/>
              </a:ext>
            </a:extLst>
          </p:cNvPr>
          <p:cNvSpPr/>
          <p:nvPr/>
        </p:nvSpPr>
        <p:spPr>
          <a:xfrm>
            <a:off x="6328679" y="3846133"/>
            <a:ext cx="1399592" cy="139959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9B4F999-5133-410C-B93A-20EC8DFF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72" y="4102726"/>
            <a:ext cx="886406" cy="886406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662A0E41-0DF1-4826-9B4B-0C3D8BF90716}"/>
              </a:ext>
            </a:extLst>
          </p:cNvPr>
          <p:cNvSpPr/>
          <p:nvPr/>
        </p:nvSpPr>
        <p:spPr>
          <a:xfrm>
            <a:off x="10582448" y="1474394"/>
            <a:ext cx="1399592" cy="139959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 descr="Uma imagem contendo iPod&#10;&#10;Descrição gerada com muito alta confiança">
            <a:extLst>
              <a:ext uri="{FF2B5EF4-FFF2-40B4-BE49-F238E27FC236}">
                <a16:creationId xmlns:a16="http://schemas.microsoft.com/office/drawing/2014/main" id="{D6B58C66-BF8B-4903-8A16-56A7AABFF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357" y="1782303"/>
            <a:ext cx="783774" cy="783774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5704A3A1-0F14-4EAE-A3E1-BC4B566D62A1}"/>
              </a:ext>
            </a:extLst>
          </p:cNvPr>
          <p:cNvSpPr/>
          <p:nvPr/>
        </p:nvSpPr>
        <p:spPr>
          <a:xfrm>
            <a:off x="2853268" y="1175815"/>
            <a:ext cx="1399592" cy="139959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Uma imagem contendo texto, gráficos vetoriais&#10;&#10;Descrição gerada com muito alta confiança">
            <a:extLst>
              <a:ext uri="{FF2B5EF4-FFF2-40B4-BE49-F238E27FC236}">
                <a16:creationId xmlns:a16="http://schemas.microsoft.com/office/drawing/2014/main" id="{A5064B82-C1C7-4238-8388-614DE9B4C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34" y="1474394"/>
            <a:ext cx="802433" cy="802433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EE1FEB5A-1D2F-498C-A0A0-650F8CF72DAE}"/>
              </a:ext>
            </a:extLst>
          </p:cNvPr>
          <p:cNvSpPr/>
          <p:nvPr/>
        </p:nvSpPr>
        <p:spPr>
          <a:xfrm>
            <a:off x="2853268" y="3846133"/>
            <a:ext cx="1399592" cy="139959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 descr="Uma imagem contendo edifício&#10;&#10;Descrição gerada com muito alta confiança">
            <a:extLst>
              <a:ext uri="{FF2B5EF4-FFF2-40B4-BE49-F238E27FC236}">
                <a16:creationId xmlns:a16="http://schemas.microsoft.com/office/drawing/2014/main" id="{F1A633CC-914E-4B36-8AF2-73D1DDD36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75" y="4127240"/>
            <a:ext cx="837378" cy="837378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5FAB02D-052B-4B8E-B40A-1360110CC7FF}"/>
              </a:ext>
            </a:extLst>
          </p:cNvPr>
          <p:cNvSpPr/>
          <p:nvPr/>
        </p:nvSpPr>
        <p:spPr>
          <a:xfrm>
            <a:off x="5628883" y="212683"/>
            <a:ext cx="1399592" cy="139959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69C246DB-F7DC-4445-8998-6CE9B29F9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86" y="527186"/>
            <a:ext cx="770585" cy="770585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E39DD8F8-F028-4F8D-91D1-9093B04A3BDE}"/>
              </a:ext>
            </a:extLst>
          </p:cNvPr>
          <p:cNvSpPr/>
          <p:nvPr/>
        </p:nvSpPr>
        <p:spPr>
          <a:xfrm>
            <a:off x="217027" y="2602872"/>
            <a:ext cx="1399592" cy="139959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F401535F-AF70-42EA-846F-780EA214FE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7" y="5245725"/>
            <a:ext cx="1621104" cy="162110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1DBF390-A594-454B-B7B1-222E044A8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4" y="2835304"/>
            <a:ext cx="902277" cy="902277"/>
          </a:xfrm>
          <a:prstGeom prst="rect">
            <a:avLst/>
          </a:prstGeom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5B4291A3-123B-495C-8F3A-7A35C8F425DB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1616619" y="1039181"/>
            <a:ext cx="1236649" cy="836430"/>
          </a:xfrm>
          <a:prstGeom prst="straightConnector1">
            <a:avLst/>
          </a:prstGeom>
          <a:ln w="25400" cap="sq" cmpd="sng">
            <a:solidFill>
              <a:schemeClr val="tx1">
                <a:lumMod val="65000"/>
                <a:lumOff val="35000"/>
              </a:schemeClr>
            </a:solidFill>
            <a:round/>
            <a:tailEnd type="triangle" w="lg" len="med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32F5A9F-5164-45DB-BB7C-B737EDADCE77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3553064" y="2575407"/>
            <a:ext cx="0" cy="1270726"/>
          </a:xfrm>
          <a:prstGeom prst="straightConnector1">
            <a:avLst/>
          </a:prstGeom>
          <a:ln w="25400" cap="sq" cmpd="sng">
            <a:solidFill>
              <a:schemeClr val="tx1">
                <a:lumMod val="65000"/>
                <a:lumOff val="35000"/>
              </a:schemeClr>
            </a:solidFill>
            <a:round/>
            <a:tailEnd type="triangle" w="lg" len="med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9B6B5AB-77AD-4F9A-94ED-FE9D12FB481C}"/>
              </a:ext>
            </a:extLst>
          </p:cNvPr>
          <p:cNvSpPr txBox="1"/>
          <p:nvPr/>
        </p:nvSpPr>
        <p:spPr>
          <a:xfrm>
            <a:off x="3553064" y="2597222"/>
            <a:ext cx="22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HTTP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84C654F-05EB-4105-B0DE-18CC78E22780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916823" y="1738977"/>
            <a:ext cx="0" cy="863895"/>
          </a:xfrm>
          <a:prstGeom prst="straightConnector1">
            <a:avLst/>
          </a:prstGeom>
          <a:ln w="25400" cap="sq" cmpd="sng">
            <a:solidFill>
              <a:schemeClr val="tx1">
                <a:lumMod val="65000"/>
                <a:lumOff val="35000"/>
              </a:schemeClr>
            </a:solidFill>
            <a:round/>
            <a:tailEnd type="triangle" w="lg" len="med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693698FC-8C12-4C21-9E1A-EB8F7AE43CD3}"/>
              </a:ext>
            </a:extLst>
          </p:cNvPr>
          <p:cNvCxnSpPr>
            <a:cxnSpLocks/>
            <a:stCxn id="20" idx="6"/>
            <a:endCxn id="11" idx="2"/>
          </p:cNvCxnSpPr>
          <p:nvPr/>
        </p:nvCxnSpPr>
        <p:spPr>
          <a:xfrm>
            <a:off x="4252860" y="4545929"/>
            <a:ext cx="2075819" cy="0"/>
          </a:xfrm>
          <a:prstGeom prst="straightConnector1">
            <a:avLst/>
          </a:prstGeom>
          <a:ln w="25400" cap="sq" cmpd="sng">
            <a:solidFill>
              <a:schemeClr val="tx1">
                <a:lumMod val="65000"/>
                <a:lumOff val="35000"/>
              </a:schemeClr>
            </a:solidFill>
            <a:round/>
            <a:tailEnd type="triangle" w="lg" len="med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0FD61B92-F1CE-4A62-9DF3-E2E5A73C635E}"/>
              </a:ext>
            </a:extLst>
          </p:cNvPr>
          <p:cNvSpPr/>
          <p:nvPr/>
        </p:nvSpPr>
        <p:spPr>
          <a:xfrm>
            <a:off x="7640915" y="1457396"/>
            <a:ext cx="1399592" cy="139959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0D367099-4CDF-45B1-A578-4038EAEB8C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2607" y="1796781"/>
            <a:ext cx="796206" cy="711218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8E11F37B-D421-4D1C-954F-113AFE3C831D}"/>
              </a:ext>
            </a:extLst>
          </p:cNvPr>
          <p:cNvCxnSpPr>
            <a:cxnSpLocks/>
            <a:stCxn id="11" idx="0"/>
            <a:endCxn id="54" idx="4"/>
          </p:cNvCxnSpPr>
          <p:nvPr/>
        </p:nvCxnSpPr>
        <p:spPr>
          <a:xfrm flipV="1">
            <a:off x="7028475" y="2856988"/>
            <a:ext cx="1312236" cy="989145"/>
          </a:xfrm>
          <a:prstGeom prst="straightConnector1">
            <a:avLst/>
          </a:prstGeom>
          <a:ln w="25400" cap="sq" cmpd="sng">
            <a:solidFill>
              <a:schemeClr val="tx1">
                <a:lumMod val="65000"/>
                <a:lumOff val="35000"/>
              </a:schemeClr>
            </a:solidFill>
            <a:round/>
            <a:tailEnd type="triangle" w="lg" len="med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C8C9644B-1AB8-4FB4-AD84-E996A8846238}"/>
              </a:ext>
            </a:extLst>
          </p:cNvPr>
          <p:cNvCxnSpPr>
            <a:cxnSpLocks/>
            <a:stCxn id="54" idx="6"/>
            <a:endCxn id="14" idx="2"/>
          </p:cNvCxnSpPr>
          <p:nvPr/>
        </p:nvCxnSpPr>
        <p:spPr>
          <a:xfrm>
            <a:off x="9040507" y="2157192"/>
            <a:ext cx="1541941" cy="16998"/>
          </a:xfrm>
          <a:prstGeom prst="straightConnector1">
            <a:avLst/>
          </a:prstGeom>
          <a:ln w="25400" cap="sq" cmpd="sng">
            <a:solidFill>
              <a:schemeClr val="tx1">
                <a:lumMod val="65000"/>
                <a:lumOff val="35000"/>
              </a:schemeClr>
            </a:solidFill>
            <a:round/>
            <a:tailEnd type="triangle" w="lg" len="med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500AEF94-F7CB-4B8C-A024-2D15A03D8B2D}"/>
              </a:ext>
            </a:extLst>
          </p:cNvPr>
          <p:cNvCxnSpPr>
            <a:cxnSpLocks/>
            <a:stCxn id="54" idx="1"/>
            <a:endCxn id="23" idx="5"/>
          </p:cNvCxnSpPr>
          <p:nvPr/>
        </p:nvCxnSpPr>
        <p:spPr>
          <a:xfrm flipH="1" flipV="1">
            <a:off x="6823509" y="1407309"/>
            <a:ext cx="1022372" cy="255053"/>
          </a:xfrm>
          <a:prstGeom prst="straightConnector1">
            <a:avLst/>
          </a:prstGeom>
          <a:ln w="25400" cap="sq" cmpd="sng">
            <a:solidFill>
              <a:schemeClr val="tx1">
                <a:lumMod val="65000"/>
                <a:lumOff val="35000"/>
              </a:schemeClr>
            </a:solidFill>
            <a:round/>
            <a:tailEnd type="triangle" w="lg" len="med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A434F06-AE98-4A34-97F6-A04B404AE5DB}"/>
              </a:ext>
            </a:extLst>
          </p:cNvPr>
          <p:cNvSpPr txBox="1"/>
          <p:nvPr/>
        </p:nvSpPr>
        <p:spPr>
          <a:xfrm>
            <a:off x="786121" y="1491688"/>
            <a:ext cx="29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113FF22-34FB-417F-897D-65AFD53A2F65}"/>
              </a:ext>
            </a:extLst>
          </p:cNvPr>
          <p:cNvSpPr txBox="1"/>
          <p:nvPr/>
        </p:nvSpPr>
        <p:spPr>
          <a:xfrm>
            <a:off x="766039" y="3731523"/>
            <a:ext cx="29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A26B92F-1613-4485-9359-02853EC8CD09}"/>
              </a:ext>
            </a:extLst>
          </p:cNvPr>
          <p:cNvSpPr txBox="1"/>
          <p:nvPr/>
        </p:nvSpPr>
        <p:spPr>
          <a:xfrm>
            <a:off x="3406237" y="2287617"/>
            <a:ext cx="29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A8A8E5E-DFD5-43B1-A4D6-3C3E6F765C12}"/>
              </a:ext>
            </a:extLst>
          </p:cNvPr>
          <p:cNvSpPr txBox="1"/>
          <p:nvPr/>
        </p:nvSpPr>
        <p:spPr>
          <a:xfrm>
            <a:off x="6881648" y="4989132"/>
            <a:ext cx="29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FA2102A-DCE9-41A3-982C-85C1920E870A}"/>
              </a:ext>
            </a:extLst>
          </p:cNvPr>
          <p:cNvSpPr txBox="1"/>
          <p:nvPr/>
        </p:nvSpPr>
        <p:spPr>
          <a:xfrm>
            <a:off x="8193883" y="2543137"/>
            <a:ext cx="29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7498844-AD31-46D3-88A6-26500B5CFD57}"/>
              </a:ext>
            </a:extLst>
          </p:cNvPr>
          <p:cNvSpPr txBox="1"/>
          <p:nvPr/>
        </p:nvSpPr>
        <p:spPr>
          <a:xfrm>
            <a:off x="6238004" y="1316523"/>
            <a:ext cx="162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F6DA3AC-7C93-4410-810A-161D36910E2C}"/>
              </a:ext>
            </a:extLst>
          </p:cNvPr>
          <p:cNvSpPr txBox="1"/>
          <p:nvPr/>
        </p:nvSpPr>
        <p:spPr>
          <a:xfrm>
            <a:off x="11135417" y="2590074"/>
            <a:ext cx="29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55321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Henrique</dc:creator>
  <cp:lastModifiedBy>Lucas Henrique</cp:lastModifiedBy>
  <cp:revision>6</cp:revision>
  <dcterms:created xsi:type="dcterms:W3CDTF">2018-04-04T18:49:57Z</dcterms:created>
  <dcterms:modified xsi:type="dcterms:W3CDTF">2018-04-04T20:47:27Z</dcterms:modified>
</cp:coreProperties>
</file>