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CDDF"/>
    <a:srgbClr val="17B8D2"/>
    <a:srgbClr val="73828D"/>
    <a:srgbClr val="F2F2F3"/>
    <a:srgbClr val="B4BCC2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7499-74A5-4EAE-9DBE-4EC3BB6C2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95E59-C4BC-42CD-95B9-0514B0C3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386324-97C2-4876-9F03-CF9A99D8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92DE63-70BB-4FFA-98FE-BEF54010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67FC1C-DC80-446C-A76B-E6B3967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2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E77FD-4998-4C85-8889-3EC1CB7F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AED49D-537D-426B-A2DA-43273524A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8CC565-7217-4775-AB91-5D43E449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012947-1544-4F7B-A501-5C3D112B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28AB72-4289-4191-9A94-7D9E64BF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41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1C0247-C8CC-40D1-89D4-A286E5FD0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9C8B9-A4E2-406F-9F9B-EEFFF2DE6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63A5AA-7413-42F7-8AC5-27511A60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3DDEE2-1518-4646-B90C-8DE6F2BC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601347-3EC3-42F6-B462-2E2956D4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15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5B846-55DD-40C9-9BD8-45D0D7C0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CF366-DBDB-4A5B-B5CF-55973EB3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59D2B1-56BD-43D0-B36A-0347D77C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EC6545-9F38-4BC7-90AF-AB7A65E7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62CEF-9EF0-4C01-89F4-F5E99047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75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30FF6-64D6-4A58-B07E-C2C8FB41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65D555-CDF6-415F-9D56-AECAEC3F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962FE-722D-4B66-8AAC-D9D6B9E4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03A353-0E13-404E-8F38-7811AA2A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901EC-A473-4C60-9152-C8D9DA28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3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2DCEB-8791-487E-AD16-974FE4C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73C76-8A3E-4529-9BA4-75DAABACC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F46232-A91D-42FD-8C1D-DAA509CB0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4A0651-5F90-4D31-AB36-FD271D6B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374068-F896-4121-AAA2-BFF4CE78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B352A-AAD3-4910-ABE5-459D913E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93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2C1CB-4ED4-4578-AE82-6A0FF464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6D899A-140A-4777-8944-AA435D59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4B6460-48F5-4BC6-B6AC-1DDAF952B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7EF3AA-E240-4046-87D6-E003965EE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CED513-4515-483C-9525-4AA021354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71762D-D9A1-4E4D-9765-DBF6B35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FA4861-34A1-4AEC-859E-864A7630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A65D3F-03E0-4A96-BC42-C0356397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42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315B8-EE9A-4FE6-A8EA-1DBC0C85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A3F6FC-1BAC-4E11-B28B-436F0241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47D1E5-9144-4BDD-A445-0EB293C8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FBB304-7659-47FC-AE73-A900350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00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FF56C5-AB72-4EFF-8C0F-70194584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AB9A0B-4715-472E-BA08-A29B582B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F59465-EDB9-4FAF-8C10-E58033D4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91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3C86F-7922-45AB-AB98-FCCDE797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69F0A-AE7D-4D6C-B0BB-E5CE0712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3DBDB5-EAE5-48F6-9512-40F566B2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6A6B08-7BE5-431E-BF46-BCA08091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31E20-B9A3-4ADD-9C7E-677E464F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88AB93-725F-435C-9134-DB24017D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88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1FF5-FF91-4317-B271-D7B15152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608BA0-77F2-4CFE-9457-EDA877139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DCF9C4-70F9-444D-8083-E3BA3072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AE516C-5419-4A5F-9645-E8CA2EAD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6974E4-BE14-4324-B6E5-12A22FFA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1CA20C-9B63-4573-A5F0-53736AC0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72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6FF453-E173-4989-B9E9-4A4D0EA3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BF6ED6-A960-4911-8ABA-AD5FF472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85724-08C3-43ED-9EE3-BBB74E0AC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9A4A-878D-47F4-88D6-791F1ACEAADF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19AB0-D74D-4E14-8F59-98D88582A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6BDF3-07DE-4037-BF2B-B4288118E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3395-35AD-43CF-B2AE-9E93CB1339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79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8602651-A610-4E53-838A-81654FC02C24}"/>
              </a:ext>
            </a:extLst>
          </p:cNvPr>
          <p:cNvSpPr/>
          <p:nvPr/>
        </p:nvSpPr>
        <p:spPr>
          <a:xfrm>
            <a:off x="0" y="0"/>
            <a:ext cx="12192000" cy="742122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Nome persona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A73EBBE-59C6-4D95-9936-E00A4FDFC780}"/>
              </a:ext>
            </a:extLst>
          </p:cNvPr>
          <p:cNvSpPr/>
          <p:nvPr/>
        </p:nvSpPr>
        <p:spPr>
          <a:xfrm>
            <a:off x="302530" y="4489275"/>
            <a:ext cx="2496941" cy="612811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pt-BR" sz="1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“frase de efeito”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36B1042-CDE6-4D06-9F22-8F0CE7578ABD}"/>
              </a:ext>
            </a:extLst>
          </p:cNvPr>
          <p:cNvSpPr/>
          <p:nvPr/>
        </p:nvSpPr>
        <p:spPr>
          <a:xfrm>
            <a:off x="3244513" y="3429000"/>
            <a:ext cx="4850296" cy="3223591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E337F5-82F9-4310-A191-9FD66552C0FA}"/>
              </a:ext>
            </a:extLst>
          </p:cNvPr>
          <p:cNvSpPr txBox="1"/>
          <p:nvPr/>
        </p:nvSpPr>
        <p:spPr>
          <a:xfrm>
            <a:off x="212036" y="5244443"/>
            <a:ext cx="2729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51CD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Idade:</a:t>
            </a:r>
            <a:r>
              <a:rPr lang="pt-BR" sz="1200" dirty="0">
                <a:solidFill>
                  <a:srgbClr val="51CD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XX</a:t>
            </a:r>
          </a:p>
          <a:p>
            <a:r>
              <a:rPr lang="pt-BR" sz="1200" dirty="0">
                <a:solidFill>
                  <a:srgbClr val="51CD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Trabalho: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XX</a:t>
            </a:r>
          </a:p>
          <a:p>
            <a:r>
              <a:rPr lang="pt-BR" sz="1200" dirty="0">
                <a:solidFill>
                  <a:srgbClr val="51CD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Estado Civil: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XX</a:t>
            </a:r>
          </a:p>
          <a:p>
            <a:r>
              <a:rPr lang="pt-BR" sz="1200" dirty="0">
                <a:solidFill>
                  <a:srgbClr val="51CD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Localização: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 XX</a:t>
            </a:r>
          </a:p>
          <a:p>
            <a:r>
              <a:rPr lang="pt-BR" sz="1200" dirty="0">
                <a:solidFill>
                  <a:srgbClr val="51CD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Tipo: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XX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D260DD-E9F4-4E39-9CA9-630B66B0BD3E}"/>
              </a:ext>
            </a:extLst>
          </p:cNvPr>
          <p:cNvSpPr txBox="1"/>
          <p:nvPr/>
        </p:nvSpPr>
        <p:spPr>
          <a:xfrm>
            <a:off x="3244512" y="3445403"/>
            <a:ext cx="4850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51CD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Bio</a:t>
            </a:r>
            <a:endParaRPr lang="pt-BR" dirty="0">
              <a:solidFill>
                <a:srgbClr val="51CDD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pt-BR" dirty="0">
              <a:solidFill>
                <a:srgbClr val="17B8D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/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De uma descrição de como é essa persona o que ela é , faz, gosta etc.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17A6A71-432F-40A7-8A56-83A5CABC0B85}"/>
              </a:ext>
            </a:extLst>
          </p:cNvPr>
          <p:cNvSpPr txBox="1"/>
          <p:nvPr/>
        </p:nvSpPr>
        <p:spPr>
          <a:xfrm>
            <a:off x="3244513" y="988022"/>
            <a:ext cx="3089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1CD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Descreva aqui os objetivos da persona que seja relacionados ao sistema mas não fique restrito a isso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91CC54-1448-46C7-A0AE-176082AE9AF3}"/>
              </a:ext>
            </a:extLst>
          </p:cNvPr>
          <p:cNvSpPr txBox="1"/>
          <p:nvPr/>
        </p:nvSpPr>
        <p:spPr>
          <a:xfrm>
            <a:off x="3244512" y="2229111"/>
            <a:ext cx="31677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51CD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Frustrações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Descreva as frustações tanto relacionadas</a:t>
            </a:r>
            <a:b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ao sistema quanto a sua vida pessoal.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598C8C-80B7-4338-B599-05CEECA98966}"/>
              </a:ext>
            </a:extLst>
          </p:cNvPr>
          <p:cNvSpPr txBox="1"/>
          <p:nvPr/>
        </p:nvSpPr>
        <p:spPr>
          <a:xfrm>
            <a:off x="8256113" y="929554"/>
            <a:ext cx="214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51CD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Personalidade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52DD596-51BC-4FC2-9D1E-661FD9456268}"/>
              </a:ext>
            </a:extLst>
          </p:cNvPr>
          <p:cNvSpPr txBox="1"/>
          <p:nvPr/>
        </p:nvSpPr>
        <p:spPr>
          <a:xfrm>
            <a:off x="8256112" y="3107563"/>
            <a:ext cx="177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51CD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Motivações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828C813-1986-4BE0-9417-884FEE376332}"/>
              </a:ext>
            </a:extLst>
          </p:cNvPr>
          <p:cNvSpPr/>
          <p:nvPr/>
        </p:nvSpPr>
        <p:spPr>
          <a:xfrm>
            <a:off x="8362122" y="1683026"/>
            <a:ext cx="3405808" cy="14577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A77D8F6-F3A6-4AD5-BBE1-23907CE19E05}"/>
              </a:ext>
            </a:extLst>
          </p:cNvPr>
          <p:cNvSpPr/>
          <p:nvPr/>
        </p:nvSpPr>
        <p:spPr>
          <a:xfrm>
            <a:off x="10598197" y="1683099"/>
            <a:ext cx="162143" cy="145774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61CCA64-B120-4E0B-AED2-81777E9EF9E1}"/>
              </a:ext>
            </a:extLst>
          </p:cNvPr>
          <p:cNvSpPr/>
          <p:nvPr/>
        </p:nvSpPr>
        <p:spPr>
          <a:xfrm>
            <a:off x="8362122" y="2047720"/>
            <a:ext cx="3405808" cy="14577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29BE8D7-0179-4B63-A4F1-608D2599F430}"/>
              </a:ext>
            </a:extLst>
          </p:cNvPr>
          <p:cNvSpPr/>
          <p:nvPr/>
        </p:nvSpPr>
        <p:spPr>
          <a:xfrm>
            <a:off x="9983954" y="2056892"/>
            <a:ext cx="162143" cy="145774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F399922-C676-408F-B85C-9566762F5414}"/>
              </a:ext>
            </a:extLst>
          </p:cNvPr>
          <p:cNvSpPr/>
          <p:nvPr/>
        </p:nvSpPr>
        <p:spPr>
          <a:xfrm>
            <a:off x="8362122" y="2412414"/>
            <a:ext cx="3405808" cy="14577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DC285EA-4BBA-49C6-81C8-D01A5980E9B2}"/>
              </a:ext>
            </a:extLst>
          </p:cNvPr>
          <p:cNvSpPr/>
          <p:nvPr/>
        </p:nvSpPr>
        <p:spPr>
          <a:xfrm>
            <a:off x="9446878" y="2426711"/>
            <a:ext cx="162143" cy="145774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CDCE100-AD2F-4DEE-82BF-2D218CD57EF6}"/>
              </a:ext>
            </a:extLst>
          </p:cNvPr>
          <p:cNvSpPr/>
          <p:nvPr/>
        </p:nvSpPr>
        <p:spPr>
          <a:xfrm>
            <a:off x="8362550" y="2777108"/>
            <a:ext cx="3405808" cy="14577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5864EC1-9065-46D3-82CF-E1B855C8DC33}"/>
              </a:ext>
            </a:extLst>
          </p:cNvPr>
          <p:cNvSpPr/>
          <p:nvPr/>
        </p:nvSpPr>
        <p:spPr>
          <a:xfrm>
            <a:off x="10402406" y="2777108"/>
            <a:ext cx="162143" cy="145774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5565DE-466B-43EE-A569-A28E755298CC}"/>
              </a:ext>
            </a:extLst>
          </p:cNvPr>
          <p:cNvSpPr txBox="1"/>
          <p:nvPr/>
        </p:nvSpPr>
        <p:spPr>
          <a:xfrm>
            <a:off x="8247182" y="141574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Introvertido</a:t>
            </a:r>
            <a:r>
              <a:rPr lang="pt-BR" sz="1200" dirty="0"/>
              <a:t>			Extrovertido	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FDD1E82-17FB-4EC9-8AFE-67B10D500CEC}"/>
              </a:ext>
            </a:extLst>
          </p:cNvPr>
          <p:cNvSpPr/>
          <p:nvPr/>
        </p:nvSpPr>
        <p:spPr>
          <a:xfrm>
            <a:off x="8352454" y="3947574"/>
            <a:ext cx="3405808" cy="14577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1D337A0-8438-45DD-B329-8F09B02EAC44}"/>
              </a:ext>
            </a:extLst>
          </p:cNvPr>
          <p:cNvSpPr/>
          <p:nvPr/>
        </p:nvSpPr>
        <p:spPr>
          <a:xfrm>
            <a:off x="8352454" y="3947574"/>
            <a:ext cx="1387894" cy="145774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FF9F2D9-7590-4EAF-88C8-B67802A4BCD6}"/>
              </a:ext>
            </a:extLst>
          </p:cNvPr>
          <p:cNvSpPr txBox="1"/>
          <p:nvPr/>
        </p:nvSpPr>
        <p:spPr>
          <a:xfrm>
            <a:off x="8256112" y="3699554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Conhecer novas pessoas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AD20BD7-0760-44C5-812A-322FEFF519C2}"/>
              </a:ext>
            </a:extLst>
          </p:cNvPr>
          <p:cNvSpPr/>
          <p:nvPr/>
        </p:nvSpPr>
        <p:spPr>
          <a:xfrm>
            <a:off x="8352454" y="4448146"/>
            <a:ext cx="3405808" cy="14577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06EA5E1-15AD-46A1-B34B-4E81B684CD4D}"/>
              </a:ext>
            </a:extLst>
          </p:cNvPr>
          <p:cNvSpPr/>
          <p:nvPr/>
        </p:nvSpPr>
        <p:spPr>
          <a:xfrm>
            <a:off x="8352454" y="4448146"/>
            <a:ext cx="3034684" cy="145774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D446019-9F59-4006-A88E-AD7342AF134B}"/>
              </a:ext>
            </a:extLst>
          </p:cNvPr>
          <p:cNvSpPr txBox="1"/>
          <p:nvPr/>
        </p:nvSpPr>
        <p:spPr>
          <a:xfrm>
            <a:off x="8256112" y="4200126"/>
            <a:ext cx="769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Diversão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3A84D81-0233-4F98-9BE1-E66083620B17}"/>
              </a:ext>
            </a:extLst>
          </p:cNvPr>
          <p:cNvSpPr/>
          <p:nvPr/>
        </p:nvSpPr>
        <p:spPr>
          <a:xfrm>
            <a:off x="8351868" y="4928358"/>
            <a:ext cx="3405808" cy="14577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687322B-3150-4837-80EF-05B416D78DAF}"/>
              </a:ext>
            </a:extLst>
          </p:cNvPr>
          <p:cNvSpPr/>
          <p:nvPr/>
        </p:nvSpPr>
        <p:spPr>
          <a:xfrm>
            <a:off x="8351867" y="4928358"/>
            <a:ext cx="1328707" cy="145774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DB9C7E-7757-4139-9101-D2F902D83B81}"/>
              </a:ext>
            </a:extLst>
          </p:cNvPr>
          <p:cNvSpPr txBox="1"/>
          <p:nvPr/>
        </p:nvSpPr>
        <p:spPr>
          <a:xfrm>
            <a:off x="8255526" y="4680338"/>
            <a:ext cx="1697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Aprender coisas novas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810B14-6A60-4290-A17B-7D88E92FA579}"/>
              </a:ext>
            </a:extLst>
          </p:cNvPr>
          <p:cNvSpPr/>
          <p:nvPr/>
        </p:nvSpPr>
        <p:spPr>
          <a:xfrm>
            <a:off x="8351868" y="5400010"/>
            <a:ext cx="3405808" cy="14577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4F08E60-7277-4771-A9A9-EA3614A65EDC}"/>
              </a:ext>
            </a:extLst>
          </p:cNvPr>
          <p:cNvSpPr/>
          <p:nvPr/>
        </p:nvSpPr>
        <p:spPr>
          <a:xfrm>
            <a:off x="8351868" y="5400010"/>
            <a:ext cx="686628" cy="145774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8CADE91-6914-4D91-A63E-13F113D47291}"/>
              </a:ext>
            </a:extLst>
          </p:cNvPr>
          <p:cNvSpPr txBox="1"/>
          <p:nvPr/>
        </p:nvSpPr>
        <p:spPr>
          <a:xfrm>
            <a:off x="8255526" y="5151990"/>
            <a:ext cx="1225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Passar o tempo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5DDCA8E-8CBB-4BCD-A061-C353DCD1A25E}"/>
              </a:ext>
            </a:extLst>
          </p:cNvPr>
          <p:cNvSpPr txBox="1"/>
          <p:nvPr/>
        </p:nvSpPr>
        <p:spPr>
          <a:xfrm>
            <a:off x="8255526" y="1780617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Racional			Sentimental	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9725B3D-34E6-4357-8A49-2D92BC52D8C3}"/>
              </a:ext>
            </a:extLst>
          </p:cNvPr>
          <p:cNvSpPr txBox="1"/>
          <p:nvPr/>
        </p:nvSpPr>
        <p:spPr>
          <a:xfrm>
            <a:off x="8255526" y="2127672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Compreensivo</a:t>
            </a:r>
            <a:r>
              <a:rPr lang="pt-BR" sz="1200" dirty="0"/>
              <a:t>		Intuitivo	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9881105-D2FA-47B0-BF23-17191A27A37B}"/>
              </a:ext>
            </a:extLst>
          </p:cNvPr>
          <p:cNvSpPr txBox="1"/>
          <p:nvPr/>
        </p:nvSpPr>
        <p:spPr>
          <a:xfrm>
            <a:off x="8255525" y="2522026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Judging</a:t>
            </a:r>
            <a:r>
              <a:rPr lang="pt-BR" sz="1200" dirty="0"/>
              <a:t>			Perceptivo	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7944C2EB-EF5C-4790-97C0-5085068B9177}"/>
              </a:ext>
            </a:extLst>
          </p:cNvPr>
          <p:cNvSpPr/>
          <p:nvPr/>
        </p:nvSpPr>
        <p:spPr>
          <a:xfrm>
            <a:off x="8351868" y="5828887"/>
            <a:ext cx="3405808" cy="14577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BCED231-C857-4EEF-93F2-EE28974DC3E7}"/>
              </a:ext>
            </a:extLst>
          </p:cNvPr>
          <p:cNvSpPr/>
          <p:nvPr/>
        </p:nvSpPr>
        <p:spPr>
          <a:xfrm>
            <a:off x="8351867" y="5828887"/>
            <a:ext cx="2408473" cy="145774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21989A2-5C01-4A62-82AC-B8E3C439E716}"/>
              </a:ext>
            </a:extLst>
          </p:cNvPr>
          <p:cNvSpPr txBox="1"/>
          <p:nvPr/>
        </p:nvSpPr>
        <p:spPr>
          <a:xfrm>
            <a:off x="8255526" y="5580867"/>
            <a:ext cx="17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Encontrar com amigos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0DBFF20B-82AF-4D17-8222-326797EAD5E3}"/>
              </a:ext>
            </a:extLst>
          </p:cNvPr>
          <p:cNvSpPr/>
          <p:nvPr/>
        </p:nvSpPr>
        <p:spPr>
          <a:xfrm>
            <a:off x="8351868" y="6329459"/>
            <a:ext cx="3405808" cy="145774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93679BBE-EDB3-4614-909C-CB242BDAE876}"/>
              </a:ext>
            </a:extLst>
          </p:cNvPr>
          <p:cNvSpPr/>
          <p:nvPr/>
        </p:nvSpPr>
        <p:spPr>
          <a:xfrm>
            <a:off x="8351868" y="6329459"/>
            <a:ext cx="1871632" cy="145774"/>
          </a:xfrm>
          <a:prstGeom prst="rect">
            <a:avLst/>
          </a:prstGeom>
          <a:solidFill>
            <a:srgbClr val="17B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20DD10F-1E6A-401D-BEAF-5F2CBA635A9B}"/>
              </a:ext>
            </a:extLst>
          </p:cNvPr>
          <p:cNvSpPr txBox="1"/>
          <p:nvPr/>
        </p:nvSpPr>
        <p:spPr>
          <a:xfrm>
            <a:off x="8255526" y="6081439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Comer e beber</a:t>
            </a:r>
          </a:p>
        </p:txBody>
      </p:sp>
      <p:pic>
        <p:nvPicPr>
          <p:cNvPr id="1026" name="Picture 2" descr="Resultado de imagem para profile image">
            <a:extLst>
              <a:ext uri="{FF2B5EF4-FFF2-40B4-BE49-F238E27FC236}">
                <a16:creationId xmlns:a16="http://schemas.microsoft.com/office/drawing/2014/main" id="{F8DBFF4A-EDD1-48C1-B94C-D7A93182A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2" y="988022"/>
            <a:ext cx="2481500" cy="35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26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Black</vt:lpstr>
      <vt:lpstr>Segoe UI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Christyan Santos Rosa</dc:creator>
  <cp:lastModifiedBy>Christyan Santos Rosa</cp:lastModifiedBy>
  <cp:revision>17</cp:revision>
  <dcterms:created xsi:type="dcterms:W3CDTF">2018-04-03T19:07:20Z</dcterms:created>
  <dcterms:modified xsi:type="dcterms:W3CDTF">2018-04-04T14:46:59Z</dcterms:modified>
</cp:coreProperties>
</file>