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CDDF"/>
    <a:srgbClr val="17B8D2"/>
    <a:srgbClr val="73828D"/>
    <a:srgbClr val="F2F2F3"/>
    <a:srgbClr val="B4BCC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72" d="100"/>
          <a:sy n="72"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17499-74A5-4EAE-9DBE-4EC3BB6C221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0895E59-C4BC-42CD-95B9-0514B0C36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8386324-97C2-4876-9F03-CF9A99D86705}"/>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1E92DE63-70BB-4FFA-98FE-BEF54010F0E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67FC1C-DC80-446C-A76B-E6B3967CB016}"/>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141602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E77FD-4998-4C85-8889-3EC1CB7F5C7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9AED49D-537D-426B-A2DA-43273524AB4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48CC565-7217-4775-AB91-5D43E4493CFB}"/>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88012947-1544-4F7B-A501-5C3D112B0C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28AB72-4289-4191-9A94-7D9E64BF7F4D}"/>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141141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1C0247-C8CC-40D1-89D4-A286E5FD0DA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4E9C8B9-A4E2-406F-9F9B-EEFFF2DE6E19}"/>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63A5AA-7413-42F7-8AC5-27511A609505}"/>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F03DDEE2-1518-4646-B90C-8DE6F2BCDE4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E601347-3EC3-42F6-B462-2E2956D45C1D}"/>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267115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15B846-55DD-40C9-9BD8-45D0D7C0BF4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54CF366-DBDB-4A5B-B5CF-55973EB3B232}"/>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759D2B1-56BD-43D0-B36A-0347D77C7675}"/>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49EC6545-9F38-4BC7-90AF-AB7A65E71A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262CEF-9EF0-4C01-89F4-F5E990478597}"/>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243575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30FF6-64D6-4A58-B07E-C2C8FB41205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765D555-CDF6-415F-9D56-AECAEC3F7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ECD962FE-722D-4B66-8AAC-D9D6B9E4EE6B}"/>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F603A353-0E13-404E-8F38-7811AA2A0C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8901EC-A473-4C60-9152-C8D9DA28D9EA}"/>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298273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2DCEB-8791-487E-AD16-974FE4C5488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D673C76-8A3E-4529-9BA4-75DAABACCB12}"/>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9F46232-A91D-42FD-8C1D-DAA509CB0449}"/>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D4A0651-5F90-4D31-AB36-FD271D6BABB0}"/>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6" name="Espaço Reservado para Rodapé 5">
            <a:extLst>
              <a:ext uri="{FF2B5EF4-FFF2-40B4-BE49-F238E27FC236}">
                <a16:creationId xmlns:a16="http://schemas.microsoft.com/office/drawing/2014/main" id="{D6374068-F896-4121-AAA2-BFF4CE78330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D1B352A-AAD3-4910-ABE5-459D913E89FD}"/>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360293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2C1CB-4ED4-4578-AE82-6A0FF4649CC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56D899A-140A-4777-8944-AA435D59D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C4B6460-48F5-4BC6-B6AC-1DDAF952B61F}"/>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B7EF3AA-E240-4046-87D6-E003965EE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C8CED513-4515-483C-9525-4AA02135417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E71762D-D9A1-4E4D-9765-DBF6B35D1FD8}"/>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8" name="Espaço Reservado para Rodapé 7">
            <a:extLst>
              <a:ext uri="{FF2B5EF4-FFF2-40B4-BE49-F238E27FC236}">
                <a16:creationId xmlns:a16="http://schemas.microsoft.com/office/drawing/2014/main" id="{95FA4861-34A1-4AEC-859E-864A763037D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3A65D3F-03E0-4A96-BC42-C035639747DD}"/>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274442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315B8-EE9A-4FE6-A8EA-1DBC0C85EFB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3A3F6FC-1BAC-4E11-B28B-436F02411CED}"/>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4" name="Espaço Reservado para Rodapé 3">
            <a:extLst>
              <a:ext uri="{FF2B5EF4-FFF2-40B4-BE49-F238E27FC236}">
                <a16:creationId xmlns:a16="http://schemas.microsoft.com/office/drawing/2014/main" id="{6647D1E5-9144-4BDD-A445-0EB293C81E8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CFBB304-7659-47FC-AE73-A900350CA0D5}"/>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310000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5FF56C5-AB72-4EFF-8C0F-70194584BBB3}"/>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3" name="Espaço Reservado para Rodapé 2">
            <a:extLst>
              <a:ext uri="{FF2B5EF4-FFF2-40B4-BE49-F238E27FC236}">
                <a16:creationId xmlns:a16="http://schemas.microsoft.com/office/drawing/2014/main" id="{BCAB9A0B-4715-472E-BA08-A29B582B84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4F59465-EDB9-4FAF-8C10-E58033D4D53A}"/>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375391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3C86F-7922-45AB-AB98-FCCDE797C77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9069F0A-AE7D-4D6C-B0BB-E5CE07128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93DBDB5-EAE5-48F6-9512-40F566B21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66A6B08-7BE5-431E-BF46-BCA08091E39A}"/>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6" name="Espaço Reservado para Rodapé 5">
            <a:extLst>
              <a:ext uri="{FF2B5EF4-FFF2-40B4-BE49-F238E27FC236}">
                <a16:creationId xmlns:a16="http://schemas.microsoft.com/office/drawing/2014/main" id="{28931E20-B9A3-4ADD-9C7E-677E464F51C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788AB93-725F-435C-9134-DB24017DE0B2}"/>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33498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E1FF5-FF91-4317-B271-D7B15152449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4608BA0-77F2-4CFE-9457-EDA877139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0DCF9C4-70F9-444D-8083-E3BA30722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FAE516C-5419-4A5F-9645-E8CA2EAD2956}"/>
              </a:ext>
            </a:extLst>
          </p:cNvPr>
          <p:cNvSpPr>
            <a:spLocks noGrp="1"/>
          </p:cNvSpPr>
          <p:nvPr>
            <p:ph type="dt" sz="half" idx="10"/>
          </p:nvPr>
        </p:nvSpPr>
        <p:spPr/>
        <p:txBody>
          <a:bodyPr/>
          <a:lstStyle/>
          <a:p>
            <a:fld id="{36399A4A-878D-47F4-88D6-791F1ACEAADF}" type="datetimeFigureOut">
              <a:rPr lang="pt-BR" smtClean="0"/>
              <a:t>04/04/2018</a:t>
            </a:fld>
            <a:endParaRPr lang="pt-BR"/>
          </a:p>
        </p:txBody>
      </p:sp>
      <p:sp>
        <p:nvSpPr>
          <p:cNvPr id="6" name="Espaço Reservado para Rodapé 5">
            <a:extLst>
              <a:ext uri="{FF2B5EF4-FFF2-40B4-BE49-F238E27FC236}">
                <a16:creationId xmlns:a16="http://schemas.microsoft.com/office/drawing/2014/main" id="{856974E4-BE14-4324-B6E5-12A22FFA015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1CA20C-9B63-4573-A5F0-53736AC0AB7D}"/>
              </a:ext>
            </a:extLst>
          </p:cNvPr>
          <p:cNvSpPr>
            <a:spLocks noGrp="1"/>
          </p:cNvSpPr>
          <p:nvPr>
            <p:ph type="sldNum" sz="quarter" idx="12"/>
          </p:nvPr>
        </p:nvSpPr>
        <p:spPr/>
        <p:txBody>
          <a:bodyPr/>
          <a:lstStyle/>
          <a:p>
            <a:fld id="{ED8E3395-35AD-43CF-B2AE-9E93CB13390E}" type="slidenum">
              <a:rPr lang="pt-BR" smtClean="0"/>
              <a:t>‹nº›</a:t>
            </a:fld>
            <a:endParaRPr lang="pt-BR"/>
          </a:p>
        </p:txBody>
      </p:sp>
    </p:spTree>
    <p:extLst>
      <p:ext uri="{BB962C8B-B14F-4D97-AF65-F5344CB8AC3E}">
        <p14:creationId xmlns:p14="http://schemas.microsoft.com/office/powerpoint/2010/main" val="419172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06FF453-E173-4989-B9E9-4A4D0EA36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7BF6ED6-A960-4911-8ABA-AD5FF4723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985724-08C3-43ED-9EE3-BBB74E0AC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A4A-878D-47F4-88D6-791F1ACEAADF}" type="datetimeFigureOut">
              <a:rPr lang="pt-BR" smtClean="0"/>
              <a:t>04/04/2018</a:t>
            </a:fld>
            <a:endParaRPr lang="pt-BR"/>
          </a:p>
        </p:txBody>
      </p:sp>
      <p:sp>
        <p:nvSpPr>
          <p:cNvPr id="5" name="Espaço Reservado para Rodapé 4">
            <a:extLst>
              <a:ext uri="{FF2B5EF4-FFF2-40B4-BE49-F238E27FC236}">
                <a16:creationId xmlns:a16="http://schemas.microsoft.com/office/drawing/2014/main" id="{07119AB0-D74D-4E14-8F59-98D88582A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E66BDF3-07DE-4037-BF2B-B4288118E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E3395-35AD-43CF-B2AE-9E93CB13390E}" type="slidenum">
              <a:rPr lang="pt-BR" smtClean="0"/>
              <a:t>‹nº›</a:t>
            </a:fld>
            <a:endParaRPr lang="pt-BR"/>
          </a:p>
        </p:txBody>
      </p:sp>
    </p:spTree>
    <p:extLst>
      <p:ext uri="{BB962C8B-B14F-4D97-AF65-F5344CB8AC3E}">
        <p14:creationId xmlns:p14="http://schemas.microsoft.com/office/powerpoint/2010/main" val="45579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lillyfamilydentistry.com/wp-content/uploads/2017/12/Mens-Oral-Health-Tips_543.jpg">
            <a:extLst>
              <a:ext uri="{FF2B5EF4-FFF2-40B4-BE49-F238E27FC236}">
                <a16:creationId xmlns:a16="http://schemas.microsoft.com/office/drawing/2014/main" id="{8E42B0BC-C7F5-409D-ADFF-0B576C0CC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30" y="997708"/>
            <a:ext cx="2496941" cy="334921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38602651-A610-4E53-838A-81654FC02C24}"/>
              </a:ext>
            </a:extLst>
          </p:cNvPr>
          <p:cNvSpPr/>
          <p:nvPr/>
        </p:nvSpPr>
        <p:spPr>
          <a:xfrm>
            <a:off x="0" y="0"/>
            <a:ext cx="12192000" cy="742122"/>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2400" dirty="0">
                <a:latin typeface="Segoe UI Semibold" panose="020B0702040204020203" pitchFamily="34" charset="0"/>
                <a:ea typeface="Segoe UI Black" panose="020B0A02040204020203" pitchFamily="34" charset="0"/>
                <a:cs typeface="Segoe UI Semibold" panose="020B0702040204020203" pitchFamily="34" charset="0"/>
              </a:rPr>
              <a:t>Marcos Felipe </a:t>
            </a:r>
          </a:p>
        </p:txBody>
      </p:sp>
      <p:sp>
        <p:nvSpPr>
          <p:cNvPr id="9" name="Retângulo 8">
            <a:extLst>
              <a:ext uri="{FF2B5EF4-FFF2-40B4-BE49-F238E27FC236}">
                <a16:creationId xmlns:a16="http://schemas.microsoft.com/office/drawing/2014/main" id="{BA73EBBE-59C6-4D95-9936-E00A4FDFC780}"/>
              </a:ext>
            </a:extLst>
          </p:cNvPr>
          <p:cNvSpPr/>
          <p:nvPr/>
        </p:nvSpPr>
        <p:spPr>
          <a:xfrm>
            <a:off x="302530" y="4489275"/>
            <a:ext cx="2496941" cy="612811"/>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pt-BR" sz="1200" dirty="0">
                <a:latin typeface="Segoe UI" panose="020B0502040204020203" pitchFamily="34" charset="0"/>
                <a:ea typeface="Segoe UI Black" panose="020B0A02040204020203" pitchFamily="34" charset="0"/>
                <a:cs typeface="Segoe UI" panose="020B0502040204020203" pitchFamily="34" charset="0"/>
              </a:rPr>
              <a:t>“frase de efeito”</a:t>
            </a:r>
          </a:p>
        </p:txBody>
      </p:sp>
      <p:sp>
        <p:nvSpPr>
          <p:cNvPr id="7" name="Retângulo 6">
            <a:extLst>
              <a:ext uri="{FF2B5EF4-FFF2-40B4-BE49-F238E27FC236}">
                <a16:creationId xmlns:a16="http://schemas.microsoft.com/office/drawing/2014/main" id="{136B1042-CDE6-4D06-9F22-8F0CE7578ABD}"/>
              </a:ext>
            </a:extLst>
          </p:cNvPr>
          <p:cNvSpPr/>
          <p:nvPr/>
        </p:nvSpPr>
        <p:spPr>
          <a:xfrm>
            <a:off x="3244513" y="3429000"/>
            <a:ext cx="4850296" cy="3223591"/>
          </a:xfrm>
          <a:prstGeom prst="rect">
            <a:avLst/>
          </a:prstGeom>
          <a:solidFill>
            <a:srgbClr val="F2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E8E337F5-82F9-4310-A191-9FD66552C0FA}"/>
              </a:ext>
            </a:extLst>
          </p:cNvPr>
          <p:cNvSpPr txBox="1"/>
          <p:nvPr/>
        </p:nvSpPr>
        <p:spPr>
          <a:xfrm>
            <a:off x="212036" y="5244443"/>
            <a:ext cx="2729947" cy="1200329"/>
          </a:xfrm>
          <a:prstGeom prst="rect">
            <a:avLst/>
          </a:prstGeom>
          <a:noFill/>
        </p:spPr>
        <p:txBody>
          <a:bodyPr wrap="square" rtlCol="0">
            <a:spAutoFit/>
          </a:bodyPr>
          <a:lstStyle/>
          <a:p>
            <a:r>
              <a:rPr lang="pt-BR" sz="1200" dirty="0">
                <a:solidFill>
                  <a:srgbClr val="51CDDF"/>
                </a:solidFill>
                <a:latin typeface="Segoe UI Semibold" panose="020B0702040204020203" pitchFamily="34" charset="0"/>
                <a:cs typeface="Segoe UI Semibold" panose="020B0702040204020203" pitchFamily="34" charset="0"/>
              </a:rPr>
              <a:t>Idade:</a:t>
            </a:r>
            <a:r>
              <a:rPr lang="pt-BR" sz="1200" dirty="0">
                <a:solidFill>
                  <a:srgbClr val="51CDDF"/>
                </a:solidFill>
                <a:latin typeface="Segoe UI" panose="020B0502040204020203" pitchFamily="34" charset="0"/>
                <a:cs typeface="Segoe UI" panose="020B0502040204020203" pitchFamily="34" charset="0"/>
              </a:rPr>
              <a:t> </a:t>
            </a:r>
            <a:r>
              <a:rPr lang="pt-BR" sz="1200" dirty="0">
                <a:latin typeface="Segoe UI" panose="020B0502040204020203" pitchFamily="34" charset="0"/>
                <a:cs typeface="Segoe UI" panose="020B0502040204020203" pitchFamily="34" charset="0"/>
              </a:rPr>
              <a:t>23</a:t>
            </a:r>
          </a:p>
          <a:p>
            <a:r>
              <a:rPr lang="pt-BR" sz="1200" dirty="0">
                <a:solidFill>
                  <a:srgbClr val="51CDDF"/>
                </a:solidFill>
                <a:latin typeface="Segoe UI Semibold" panose="020B0702040204020203" pitchFamily="34" charset="0"/>
                <a:cs typeface="Segoe UI Semibold" panose="020B0702040204020203" pitchFamily="34" charset="0"/>
              </a:rPr>
              <a:t>Trabalho: </a:t>
            </a:r>
            <a:r>
              <a:rPr lang="pt-BR" sz="1200" dirty="0">
                <a:latin typeface="Segoe UI" panose="020B0502040204020203" pitchFamily="34" charset="0"/>
                <a:cs typeface="Segoe UI" panose="020B0502040204020203" pitchFamily="34" charset="0"/>
              </a:rPr>
              <a:t>Analista de Marketing</a:t>
            </a:r>
          </a:p>
          <a:p>
            <a:r>
              <a:rPr lang="pt-BR" sz="1200" dirty="0">
                <a:solidFill>
                  <a:srgbClr val="51CDDF"/>
                </a:solidFill>
                <a:latin typeface="Segoe UI Semibold" panose="020B0702040204020203" pitchFamily="34" charset="0"/>
                <a:cs typeface="Segoe UI Semibold" panose="020B0702040204020203" pitchFamily="34" charset="0"/>
              </a:rPr>
              <a:t>Estado Civil:</a:t>
            </a:r>
            <a:r>
              <a:rPr lang="pt-BR" sz="1200" dirty="0">
                <a:latin typeface="Segoe UI" panose="020B0502040204020203" pitchFamily="34" charset="0"/>
                <a:cs typeface="Segoe UI" panose="020B0502040204020203" pitchFamily="34" charset="0"/>
              </a:rPr>
              <a:t> Solteiro</a:t>
            </a:r>
          </a:p>
          <a:p>
            <a:r>
              <a:rPr lang="pt-BR" sz="1200" dirty="0">
                <a:solidFill>
                  <a:srgbClr val="51CDDF"/>
                </a:solidFill>
                <a:latin typeface="Segoe UI Semibold" panose="020B0702040204020203" pitchFamily="34" charset="0"/>
                <a:cs typeface="Segoe UI Semibold" panose="020B0702040204020203" pitchFamily="34" charset="0"/>
              </a:rPr>
              <a:t>Localização:</a:t>
            </a:r>
            <a:r>
              <a:rPr lang="pt-BR" sz="1200" dirty="0">
                <a:latin typeface="Segoe UI" panose="020B0502040204020203" pitchFamily="34" charset="0"/>
                <a:cs typeface="Segoe UI" panose="020B0502040204020203" pitchFamily="34" charset="0"/>
              </a:rPr>
              <a:t> Belo Horizonte, Minas Gerais </a:t>
            </a:r>
          </a:p>
          <a:p>
            <a:r>
              <a:rPr lang="pt-BR" sz="1200" dirty="0">
                <a:solidFill>
                  <a:srgbClr val="51CDDF"/>
                </a:solidFill>
                <a:latin typeface="Segoe UI Semibold" panose="020B0702040204020203" pitchFamily="34" charset="0"/>
                <a:cs typeface="Segoe UI Semibold" panose="020B0702040204020203" pitchFamily="34" charset="0"/>
              </a:rPr>
              <a:t>Tipo: </a:t>
            </a:r>
            <a:r>
              <a:rPr lang="pt-BR" sz="1200" dirty="0">
                <a:latin typeface="Segoe UI" panose="020B0502040204020203" pitchFamily="34" charset="0"/>
                <a:cs typeface="Segoe UI" panose="020B0502040204020203" pitchFamily="34" charset="0"/>
              </a:rPr>
              <a:t>Health &amp; fitness</a:t>
            </a:r>
          </a:p>
        </p:txBody>
      </p:sp>
      <p:sp>
        <p:nvSpPr>
          <p:cNvPr id="10" name="CaixaDeTexto 9">
            <a:extLst>
              <a:ext uri="{FF2B5EF4-FFF2-40B4-BE49-F238E27FC236}">
                <a16:creationId xmlns:a16="http://schemas.microsoft.com/office/drawing/2014/main" id="{64D260DD-E9F4-4E39-9CA9-630B66B0BD3E}"/>
              </a:ext>
            </a:extLst>
          </p:cNvPr>
          <p:cNvSpPr txBox="1"/>
          <p:nvPr/>
        </p:nvSpPr>
        <p:spPr>
          <a:xfrm>
            <a:off x="3244512" y="3445403"/>
            <a:ext cx="4850296" cy="1938992"/>
          </a:xfrm>
          <a:prstGeom prst="rect">
            <a:avLst/>
          </a:prstGeom>
          <a:noFill/>
        </p:spPr>
        <p:txBody>
          <a:bodyPr wrap="square" rtlCol="0">
            <a:spAutoFit/>
          </a:bodyPr>
          <a:lstStyle/>
          <a:p>
            <a:r>
              <a:rPr lang="pt-BR" dirty="0" err="1">
                <a:solidFill>
                  <a:srgbClr val="51CDDF"/>
                </a:solidFill>
                <a:latin typeface="Segoe UI Semibold" panose="020B0702040204020203" pitchFamily="34" charset="0"/>
                <a:cs typeface="Segoe UI Semibold" panose="020B0702040204020203" pitchFamily="34" charset="0"/>
              </a:rPr>
              <a:t>Bio</a:t>
            </a:r>
            <a:endParaRPr lang="pt-BR" dirty="0">
              <a:solidFill>
                <a:srgbClr val="51CDDF"/>
              </a:solidFill>
              <a:latin typeface="Segoe UI Semibold" panose="020B0702040204020203" pitchFamily="34" charset="0"/>
              <a:cs typeface="Segoe UI Semibold" panose="020B0702040204020203" pitchFamily="34" charset="0"/>
            </a:endParaRPr>
          </a:p>
          <a:p>
            <a:endParaRPr lang="pt-BR" dirty="0">
              <a:solidFill>
                <a:srgbClr val="17B8D2"/>
              </a:solidFill>
              <a:latin typeface="Segoe UI Semibold" panose="020B0702040204020203" pitchFamily="34" charset="0"/>
              <a:cs typeface="Segoe UI Semibold" panose="020B0702040204020203" pitchFamily="34" charset="0"/>
            </a:endParaRPr>
          </a:p>
          <a:p>
            <a:pPr algn="just"/>
            <a:r>
              <a:rPr lang="pt-BR" sz="1200" dirty="0">
                <a:latin typeface="Segoe UI" panose="020B0502040204020203" pitchFamily="34" charset="0"/>
                <a:cs typeface="Segoe UI" panose="020B0502040204020203" pitchFamily="34" charset="0"/>
              </a:rPr>
              <a:t>Sou Marcos Felipe, tenho 23 anos, atualmente trabalho como Analista de Marketing da empresa Pear que desenvolve dispositivos móveis.  Sou uma pessoa muito dedicada no que faço mas durante meus períodos de folga gosto de esquecer um pouco do trabalho e só me divertir. Não vou com muita frequência a eventos porém sempre que a uma oportunidade de reencontrar amigos, apreciar uma bela cerveja.</a:t>
            </a:r>
          </a:p>
        </p:txBody>
      </p:sp>
      <p:sp>
        <p:nvSpPr>
          <p:cNvPr id="11" name="CaixaDeTexto 10">
            <a:extLst>
              <a:ext uri="{FF2B5EF4-FFF2-40B4-BE49-F238E27FC236}">
                <a16:creationId xmlns:a16="http://schemas.microsoft.com/office/drawing/2014/main" id="{817A6A71-432F-40A7-8A56-83A5CABC0B85}"/>
              </a:ext>
            </a:extLst>
          </p:cNvPr>
          <p:cNvSpPr txBox="1"/>
          <p:nvPr/>
        </p:nvSpPr>
        <p:spPr>
          <a:xfrm>
            <a:off x="3244513" y="988022"/>
            <a:ext cx="3089179" cy="1569660"/>
          </a:xfrm>
          <a:prstGeom prst="rect">
            <a:avLst/>
          </a:prstGeom>
          <a:noFill/>
        </p:spPr>
        <p:txBody>
          <a:bodyPr wrap="square" rtlCol="0">
            <a:spAutoFit/>
          </a:bodyPr>
          <a:lstStyle/>
          <a:p>
            <a:r>
              <a:rPr lang="pt-BR" sz="2400" dirty="0">
                <a:solidFill>
                  <a:srgbClr val="51CDDF"/>
                </a:solidFill>
                <a:latin typeface="Segoe UI Semibold" panose="020B0702040204020203" pitchFamily="34" charset="0"/>
                <a:cs typeface="Segoe UI Semibold" panose="020B0702040204020203" pitchFamily="34" charset="0"/>
              </a:rPr>
              <a:t>Objetivos</a:t>
            </a:r>
          </a:p>
          <a:p>
            <a:pPr marL="171450" indent="-171450">
              <a:buFont typeface="Arial" panose="020B0604020202020204" pitchFamily="34" charset="0"/>
              <a:buChar char="•"/>
            </a:pPr>
            <a:r>
              <a:rPr lang="pt-BR" sz="1200" dirty="0">
                <a:latin typeface="Segoe UI" panose="020B0502040204020203" pitchFamily="34" charset="0"/>
                <a:cs typeface="Segoe UI" panose="020B0502040204020203" pitchFamily="34" charset="0"/>
              </a:rPr>
              <a:t>Ir a eventos para me divertir com meus amigos</a:t>
            </a:r>
          </a:p>
          <a:p>
            <a:pPr marL="171450" indent="-171450">
              <a:buFont typeface="Arial" panose="020B0604020202020204" pitchFamily="34" charset="0"/>
              <a:buChar char="•"/>
            </a:pPr>
            <a:r>
              <a:rPr lang="pt-BR" sz="1200" dirty="0">
                <a:latin typeface="Segoe UI" panose="020B0502040204020203" pitchFamily="34" charset="0"/>
                <a:cs typeface="Segoe UI" panose="020B0502040204020203" pitchFamily="34" charset="0"/>
              </a:rPr>
              <a:t>Sair de casa para conhecer novos lugares.</a:t>
            </a:r>
          </a:p>
          <a:p>
            <a:pPr marL="171450" indent="-171450">
              <a:buFont typeface="Arial" panose="020B0604020202020204" pitchFamily="34" charset="0"/>
              <a:buChar char="•"/>
            </a:pPr>
            <a:r>
              <a:rPr lang="pt-BR" sz="1200" dirty="0">
                <a:latin typeface="Segoe UI" panose="020B0502040204020203" pitchFamily="34" charset="0"/>
                <a:cs typeface="Segoe UI" panose="020B0502040204020203" pitchFamily="34" charset="0"/>
              </a:rPr>
              <a:t>Degustar diferentes bebidas e comidas</a:t>
            </a:r>
          </a:p>
          <a:p>
            <a:pPr marL="171450" indent="-171450">
              <a:buFont typeface="Arial" panose="020B0604020202020204" pitchFamily="34" charset="0"/>
              <a:buChar char="•"/>
            </a:pPr>
            <a:endParaRPr lang="pt-BR" sz="1200" dirty="0">
              <a:latin typeface="Segoe UI" panose="020B0502040204020203" pitchFamily="34" charset="0"/>
              <a:cs typeface="Segoe UI" panose="020B0502040204020203" pitchFamily="34" charset="0"/>
            </a:endParaRPr>
          </a:p>
        </p:txBody>
      </p:sp>
      <p:sp>
        <p:nvSpPr>
          <p:cNvPr id="12" name="CaixaDeTexto 11">
            <a:extLst>
              <a:ext uri="{FF2B5EF4-FFF2-40B4-BE49-F238E27FC236}">
                <a16:creationId xmlns:a16="http://schemas.microsoft.com/office/drawing/2014/main" id="{7491CC54-1448-46C7-A0AE-176082AE9AF3}"/>
              </a:ext>
            </a:extLst>
          </p:cNvPr>
          <p:cNvSpPr txBox="1"/>
          <p:nvPr/>
        </p:nvSpPr>
        <p:spPr>
          <a:xfrm>
            <a:off x="3244512" y="2229111"/>
            <a:ext cx="3429144" cy="1292662"/>
          </a:xfrm>
          <a:prstGeom prst="rect">
            <a:avLst/>
          </a:prstGeom>
          <a:noFill/>
        </p:spPr>
        <p:txBody>
          <a:bodyPr wrap="none" rtlCol="0">
            <a:spAutoFit/>
          </a:bodyPr>
          <a:lstStyle/>
          <a:p>
            <a:r>
              <a:rPr lang="pt-BR" sz="2400" dirty="0">
                <a:solidFill>
                  <a:srgbClr val="51CDDF"/>
                </a:solidFill>
                <a:latin typeface="Segoe UI Semibold" panose="020B0702040204020203" pitchFamily="34" charset="0"/>
                <a:cs typeface="Segoe UI Semibold" panose="020B0702040204020203" pitchFamily="34" charset="0"/>
              </a:rPr>
              <a:t>Frustrações </a:t>
            </a:r>
          </a:p>
          <a:p>
            <a:pPr marL="171450" indent="-171450">
              <a:buFont typeface="Arial" panose="020B0604020202020204" pitchFamily="34" charset="0"/>
              <a:buChar char="•"/>
            </a:pPr>
            <a:r>
              <a:rPr lang="pt-BR" sz="1200" dirty="0">
                <a:latin typeface="Segoe UI" panose="020B0502040204020203" pitchFamily="34" charset="0"/>
                <a:cs typeface="Segoe UI" panose="020B0502040204020203" pitchFamily="34" charset="0"/>
              </a:rPr>
              <a:t>Alguns locais não retratam minha expectativa</a:t>
            </a:r>
            <a:br>
              <a:rPr lang="pt-BR" sz="1200" dirty="0">
                <a:latin typeface="Segoe UI" panose="020B0502040204020203" pitchFamily="34" charset="0"/>
                <a:cs typeface="Segoe UI" panose="020B0502040204020203" pitchFamily="34" charset="0"/>
              </a:rPr>
            </a:br>
            <a:r>
              <a:rPr lang="pt-BR" sz="1200" dirty="0">
                <a:latin typeface="Segoe UI" panose="020B0502040204020203" pitchFamily="34" charset="0"/>
                <a:cs typeface="Segoe UI" panose="020B0502040204020203" pitchFamily="34" charset="0"/>
              </a:rPr>
              <a:t>sobre eles.</a:t>
            </a:r>
          </a:p>
          <a:p>
            <a:pPr marL="171450" indent="-171450">
              <a:buFont typeface="Arial" panose="020B0604020202020204" pitchFamily="34" charset="0"/>
              <a:buChar char="•"/>
            </a:pPr>
            <a:r>
              <a:rPr lang="pt-BR" sz="1200" dirty="0">
                <a:latin typeface="Segoe UI" panose="020B0502040204020203" pitchFamily="34" charset="0"/>
                <a:cs typeface="Segoe UI" panose="020B0502040204020203" pitchFamily="34" charset="0"/>
              </a:rPr>
              <a:t>Alguns organizadores não são de confiança.</a:t>
            </a:r>
          </a:p>
          <a:p>
            <a:endParaRPr lang="pt-BR" dirty="0"/>
          </a:p>
        </p:txBody>
      </p:sp>
      <p:sp>
        <p:nvSpPr>
          <p:cNvPr id="13" name="CaixaDeTexto 12">
            <a:extLst>
              <a:ext uri="{FF2B5EF4-FFF2-40B4-BE49-F238E27FC236}">
                <a16:creationId xmlns:a16="http://schemas.microsoft.com/office/drawing/2014/main" id="{2B598C8C-80B7-4338-B599-05CEECA98966}"/>
              </a:ext>
            </a:extLst>
          </p:cNvPr>
          <p:cNvSpPr txBox="1"/>
          <p:nvPr/>
        </p:nvSpPr>
        <p:spPr>
          <a:xfrm>
            <a:off x="8256113" y="929554"/>
            <a:ext cx="2146293" cy="461665"/>
          </a:xfrm>
          <a:prstGeom prst="rect">
            <a:avLst/>
          </a:prstGeom>
          <a:noFill/>
        </p:spPr>
        <p:txBody>
          <a:bodyPr wrap="none" rtlCol="0">
            <a:spAutoFit/>
          </a:bodyPr>
          <a:lstStyle/>
          <a:p>
            <a:r>
              <a:rPr lang="pt-BR" sz="2400" dirty="0">
                <a:solidFill>
                  <a:srgbClr val="51CDDF"/>
                </a:solidFill>
                <a:latin typeface="Segoe UI Semibold" panose="020B0702040204020203" pitchFamily="34" charset="0"/>
                <a:cs typeface="Segoe UI Semibold" panose="020B0702040204020203" pitchFamily="34" charset="0"/>
              </a:rPr>
              <a:t>Personalidade</a:t>
            </a:r>
          </a:p>
        </p:txBody>
      </p:sp>
      <p:sp>
        <p:nvSpPr>
          <p:cNvPr id="16" name="CaixaDeTexto 15">
            <a:extLst>
              <a:ext uri="{FF2B5EF4-FFF2-40B4-BE49-F238E27FC236}">
                <a16:creationId xmlns:a16="http://schemas.microsoft.com/office/drawing/2014/main" id="{552DD596-51BC-4FC2-9D1E-661FD9456268}"/>
              </a:ext>
            </a:extLst>
          </p:cNvPr>
          <p:cNvSpPr txBox="1"/>
          <p:nvPr/>
        </p:nvSpPr>
        <p:spPr>
          <a:xfrm>
            <a:off x="8256112" y="3107563"/>
            <a:ext cx="1779333" cy="461665"/>
          </a:xfrm>
          <a:prstGeom prst="rect">
            <a:avLst/>
          </a:prstGeom>
          <a:noFill/>
        </p:spPr>
        <p:txBody>
          <a:bodyPr wrap="none" rtlCol="0">
            <a:spAutoFit/>
          </a:bodyPr>
          <a:lstStyle/>
          <a:p>
            <a:r>
              <a:rPr lang="pt-BR" sz="2400" dirty="0">
                <a:solidFill>
                  <a:srgbClr val="51CDDF"/>
                </a:solidFill>
                <a:latin typeface="Segoe UI Semibold" panose="020B0702040204020203" pitchFamily="34" charset="0"/>
                <a:cs typeface="Segoe UI Semibold" panose="020B0702040204020203" pitchFamily="34" charset="0"/>
              </a:rPr>
              <a:t>Motivações</a:t>
            </a:r>
          </a:p>
        </p:txBody>
      </p:sp>
      <p:sp>
        <p:nvSpPr>
          <p:cNvPr id="14" name="Retângulo 13">
            <a:extLst>
              <a:ext uri="{FF2B5EF4-FFF2-40B4-BE49-F238E27FC236}">
                <a16:creationId xmlns:a16="http://schemas.microsoft.com/office/drawing/2014/main" id="{4828C813-1986-4BE0-9417-884FEE376332}"/>
              </a:ext>
            </a:extLst>
          </p:cNvPr>
          <p:cNvSpPr/>
          <p:nvPr/>
        </p:nvSpPr>
        <p:spPr>
          <a:xfrm>
            <a:off x="8362122" y="1683026"/>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0A77D8F6-F3A6-4AD5-BBE1-23907CE19E05}"/>
              </a:ext>
            </a:extLst>
          </p:cNvPr>
          <p:cNvSpPr/>
          <p:nvPr/>
        </p:nvSpPr>
        <p:spPr>
          <a:xfrm>
            <a:off x="10598197" y="1683099"/>
            <a:ext cx="162143"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161CCA64-B120-4E0B-AED2-81777E9EF9E1}"/>
              </a:ext>
            </a:extLst>
          </p:cNvPr>
          <p:cNvSpPr/>
          <p:nvPr/>
        </p:nvSpPr>
        <p:spPr>
          <a:xfrm>
            <a:off x="8362122" y="2047720"/>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29BE8D7-0179-4B63-A4F1-608D2599F430}"/>
              </a:ext>
            </a:extLst>
          </p:cNvPr>
          <p:cNvSpPr/>
          <p:nvPr/>
        </p:nvSpPr>
        <p:spPr>
          <a:xfrm>
            <a:off x="9983954" y="2056892"/>
            <a:ext cx="162143"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9F399922-C676-408F-B85C-9566762F5414}"/>
              </a:ext>
            </a:extLst>
          </p:cNvPr>
          <p:cNvSpPr/>
          <p:nvPr/>
        </p:nvSpPr>
        <p:spPr>
          <a:xfrm>
            <a:off x="8362122" y="2412414"/>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1DC285EA-4BBA-49C6-81C8-D01A5980E9B2}"/>
              </a:ext>
            </a:extLst>
          </p:cNvPr>
          <p:cNvSpPr/>
          <p:nvPr/>
        </p:nvSpPr>
        <p:spPr>
          <a:xfrm>
            <a:off x="9446878" y="2426711"/>
            <a:ext cx="162143"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1CDCE100-AD2F-4DEE-82BF-2D218CD57EF6}"/>
              </a:ext>
            </a:extLst>
          </p:cNvPr>
          <p:cNvSpPr/>
          <p:nvPr/>
        </p:nvSpPr>
        <p:spPr>
          <a:xfrm>
            <a:off x="8362550" y="2777108"/>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A5864EC1-9065-46D3-82CF-E1B855C8DC33}"/>
              </a:ext>
            </a:extLst>
          </p:cNvPr>
          <p:cNvSpPr/>
          <p:nvPr/>
        </p:nvSpPr>
        <p:spPr>
          <a:xfrm>
            <a:off x="10402406" y="2777108"/>
            <a:ext cx="162143"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a:extLst>
              <a:ext uri="{FF2B5EF4-FFF2-40B4-BE49-F238E27FC236}">
                <a16:creationId xmlns:a16="http://schemas.microsoft.com/office/drawing/2014/main" id="{F85565DE-466B-43EE-A569-A28E755298CC}"/>
              </a:ext>
            </a:extLst>
          </p:cNvPr>
          <p:cNvSpPr txBox="1"/>
          <p:nvPr/>
        </p:nvSpPr>
        <p:spPr>
          <a:xfrm>
            <a:off x="8247182" y="1415743"/>
            <a:ext cx="3877985"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Introvertido</a:t>
            </a:r>
            <a:r>
              <a:rPr lang="pt-BR" sz="1200" dirty="0"/>
              <a:t>			Extrovertido	</a:t>
            </a:r>
          </a:p>
        </p:txBody>
      </p:sp>
      <p:sp>
        <p:nvSpPr>
          <p:cNvPr id="31" name="Retângulo 30">
            <a:extLst>
              <a:ext uri="{FF2B5EF4-FFF2-40B4-BE49-F238E27FC236}">
                <a16:creationId xmlns:a16="http://schemas.microsoft.com/office/drawing/2014/main" id="{CFDD1E82-17FB-4EC9-8AFE-67B10D500CEC}"/>
              </a:ext>
            </a:extLst>
          </p:cNvPr>
          <p:cNvSpPr/>
          <p:nvPr/>
        </p:nvSpPr>
        <p:spPr>
          <a:xfrm>
            <a:off x="8352454" y="3947574"/>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C1D337A0-8438-45DD-B329-8F09B02EAC44}"/>
              </a:ext>
            </a:extLst>
          </p:cNvPr>
          <p:cNvSpPr/>
          <p:nvPr/>
        </p:nvSpPr>
        <p:spPr>
          <a:xfrm>
            <a:off x="8352454" y="3947574"/>
            <a:ext cx="1387894"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CaixaDeTexto 24">
            <a:extLst>
              <a:ext uri="{FF2B5EF4-FFF2-40B4-BE49-F238E27FC236}">
                <a16:creationId xmlns:a16="http://schemas.microsoft.com/office/drawing/2014/main" id="{8FF9F2D9-7590-4EAF-88C8-B67802A4BCD6}"/>
              </a:ext>
            </a:extLst>
          </p:cNvPr>
          <p:cNvSpPr txBox="1"/>
          <p:nvPr/>
        </p:nvSpPr>
        <p:spPr>
          <a:xfrm>
            <a:off x="8256112" y="3699554"/>
            <a:ext cx="1834156"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Conhecer novas pessoas</a:t>
            </a:r>
          </a:p>
        </p:txBody>
      </p:sp>
      <p:sp>
        <p:nvSpPr>
          <p:cNvPr id="34" name="Retângulo 33">
            <a:extLst>
              <a:ext uri="{FF2B5EF4-FFF2-40B4-BE49-F238E27FC236}">
                <a16:creationId xmlns:a16="http://schemas.microsoft.com/office/drawing/2014/main" id="{AAD20BD7-0760-44C5-812A-322FEFF519C2}"/>
              </a:ext>
            </a:extLst>
          </p:cNvPr>
          <p:cNvSpPr/>
          <p:nvPr/>
        </p:nvSpPr>
        <p:spPr>
          <a:xfrm>
            <a:off x="8352454" y="4448146"/>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E06EA5E1-15AD-46A1-B34B-4E81B684CD4D}"/>
              </a:ext>
            </a:extLst>
          </p:cNvPr>
          <p:cNvSpPr/>
          <p:nvPr/>
        </p:nvSpPr>
        <p:spPr>
          <a:xfrm>
            <a:off x="8352454" y="4448146"/>
            <a:ext cx="3034684"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5D446019-9F59-4006-A88E-AD7342AF134B}"/>
              </a:ext>
            </a:extLst>
          </p:cNvPr>
          <p:cNvSpPr txBox="1"/>
          <p:nvPr/>
        </p:nvSpPr>
        <p:spPr>
          <a:xfrm>
            <a:off x="8256112" y="4200126"/>
            <a:ext cx="769891"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Diversão</a:t>
            </a:r>
          </a:p>
        </p:txBody>
      </p:sp>
      <p:sp>
        <p:nvSpPr>
          <p:cNvPr id="37" name="Retângulo 36">
            <a:extLst>
              <a:ext uri="{FF2B5EF4-FFF2-40B4-BE49-F238E27FC236}">
                <a16:creationId xmlns:a16="http://schemas.microsoft.com/office/drawing/2014/main" id="{23A84D81-0233-4F98-9BE1-E66083620B17}"/>
              </a:ext>
            </a:extLst>
          </p:cNvPr>
          <p:cNvSpPr/>
          <p:nvPr/>
        </p:nvSpPr>
        <p:spPr>
          <a:xfrm>
            <a:off x="8351868" y="4928358"/>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Retângulo 37">
            <a:extLst>
              <a:ext uri="{FF2B5EF4-FFF2-40B4-BE49-F238E27FC236}">
                <a16:creationId xmlns:a16="http://schemas.microsoft.com/office/drawing/2014/main" id="{1687322B-3150-4837-80EF-05B416D78DAF}"/>
              </a:ext>
            </a:extLst>
          </p:cNvPr>
          <p:cNvSpPr/>
          <p:nvPr/>
        </p:nvSpPr>
        <p:spPr>
          <a:xfrm>
            <a:off x="8351867" y="4928358"/>
            <a:ext cx="1328707"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a:extLst>
              <a:ext uri="{FF2B5EF4-FFF2-40B4-BE49-F238E27FC236}">
                <a16:creationId xmlns:a16="http://schemas.microsoft.com/office/drawing/2014/main" id="{D9DB9C7E-7757-4139-9101-D2F902D83B81}"/>
              </a:ext>
            </a:extLst>
          </p:cNvPr>
          <p:cNvSpPr txBox="1"/>
          <p:nvPr/>
        </p:nvSpPr>
        <p:spPr>
          <a:xfrm>
            <a:off x="8255526" y="4680338"/>
            <a:ext cx="1697901"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Aprender coisas novas</a:t>
            </a:r>
          </a:p>
        </p:txBody>
      </p:sp>
      <p:sp>
        <p:nvSpPr>
          <p:cNvPr id="43" name="Retângulo 42">
            <a:extLst>
              <a:ext uri="{FF2B5EF4-FFF2-40B4-BE49-F238E27FC236}">
                <a16:creationId xmlns:a16="http://schemas.microsoft.com/office/drawing/2014/main" id="{56810B14-6A60-4290-A17B-7D88E92FA579}"/>
              </a:ext>
            </a:extLst>
          </p:cNvPr>
          <p:cNvSpPr/>
          <p:nvPr/>
        </p:nvSpPr>
        <p:spPr>
          <a:xfrm>
            <a:off x="8351868" y="5400010"/>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4" name="Retângulo 43">
            <a:extLst>
              <a:ext uri="{FF2B5EF4-FFF2-40B4-BE49-F238E27FC236}">
                <a16:creationId xmlns:a16="http://schemas.microsoft.com/office/drawing/2014/main" id="{A4F08E60-7277-4771-A9A9-EA3614A65EDC}"/>
              </a:ext>
            </a:extLst>
          </p:cNvPr>
          <p:cNvSpPr/>
          <p:nvPr/>
        </p:nvSpPr>
        <p:spPr>
          <a:xfrm>
            <a:off x="8351868" y="5400010"/>
            <a:ext cx="686628"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CaixaDeTexto 44">
            <a:extLst>
              <a:ext uri="{FF2B5EF4-FFF2-40B4-BE49-F238E27FC236}">
                <a16:creationId xmlns:a16="http://schemas.microsoft.com/office/drawing/2014/main" id="{D8CADE91-6914-4D91-A63E-13F113D47291}"/>
              </a:ext>
            </a:extLst>
          </p:cNvPr>
          <p:cNvSpPr txBox="1"/>
          <p:nvPr/>
        </p:nvSpPr>
        <p:spPr>
          <a:xfrm>
            <a:off x="8255526" y="5151990"/>
            <a:ext cx="1225272"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Passar o tempo</a:t>
            </a:r>
          </a:p>
        </p:txBody>
      </p:sp>
      <p:sp>
        <p:nvSpPr>
          <p:cNvPr id="49" name="CaixaDeTexto 48">
            <a:extLst>
              <a:ext uri="{FF2B5EF4-FFF2-40B4-BE49-F238E27FC236}">
                <a16:creationId xmlns:a16="http://schemas.microsoft.com/office/drawing/2014/main" id="{A5DDCA8E-8CBB-4BCD-A061-C353DCD1A25E}"/>
              </a:ext>
            </a:extLst>
          </p:cNvPr>
          <p:cNvSpPr txBox="1"/>
          <p:nvPr/>
        </p:nvSpPr>
        <p:spPr>
          <a:xfrm>
            <a:off x="8255526" y="1780617"/>
            <a:ext cx="3877985" cy="276999"/>
          </a:xfrm>
          <a:prstGeom prst="rect">
            <a:avLst/>
          </a:prstGeom>
          <a:noFill/>
        </p:spPr>
        <p:txBody>
          <a:bodyPr wrap="none" rtlCol="0">
            <a:spAutoFit/>
          </a:bodyPr>
          <a:lstStyle/>
          <a:p>
            <a:r>
              <a:rPr lang="pt-BR" sz="1200" dirty="0"/>
              <a:t>Racional			Sentimental	</a:t>
            </a:r>
          </a:p>
        </p:txBody>
      </p:sp>
      <p:sp>
        <p:nvSpPr>
          <p:cNvPr id="50" name="CaixaDeTexto 49">
            <a:extLst>
              <a:ext uri="{FF2B5EF4-FFF2-40B4-BE49-F238E27FC236}">
                <a16:creationId xmlns:a16="http://schemas.microsoft.com/office/drawing/2014/main" id="{39725B3D-34E6-4357-8A49-2D92BC52D8C3}"/>
              </a:ext>
            </a:extLst>
          </p:cNvPr>
          <p:cNvSpPr txBox="1"/>
          <p:nvPr/>
        </p:nvSpPr>
        <p:spPr>
          <a:xfrm>
            <a:off x="8255526" y="2127672"/>
            <a:ext cx="3877985"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Compreensivo</a:t>
            </a:r>
            <a:r>
              <a:rPr lang="pt-BR" sz="1200" dirty="0"/>
              <a:t>		Intuitivo	</a:t>
            </a:r>
          </a:p>
        </p:txBody>
      </p:sp>
      <p:sp>
        <p:nvSpPr>
          <p:cNvPr id="51" name="CaixaDeTexto 50">
            <a:extLst>
              <a:ext uri="{FF2B5EF4-FFF2-40B4-BE49-F238E27FC236}">
                <a16:creationId xmlns:a16="http://schemas.microsoft.com/office/drawing/2014/main" id="{D9881105-D2FA-47B0-BF23-17191A27A37B}"/>
              </a:ext>
            </a:extLst>
          </p:cNvPr>
          <p:cNvSpPr txBox="1"/>
          <p:nvPr/>
        </p:nvSpPr>
        <p:spPr>
          <a:xfrm>
            <a:off x="8255525" y="2522026"/>
            <a:ext cx="3877985" cy="276999"/>
          </a:xfrm>
          <a:prstGeom prst="rect">
            <a:avLst/>
          </a:prstGeom>
          <a:noFill/>
        </p:spPr>
        <p:txBody>
          <a:bodyPr wrap="none" rtlCol="0">
            <a:spAutoFit/>
          </a:bodyPr>
          <a:lstStyle/>
          <a:p>
            <a:r>
              <a:rPr lang="pt-BR" sz="1200" dirty="0" err="1"/>
              <a:t>Judging</a:t>
            </a:r>
            <a:r>
              <a:rPr lang="pt-BR" sz="1200" dirty="0"/>
              <a:t>			Perceptivo	</a:t>
            </a:r>
          </a:p>
        </p:txBody>
      </p:sp>
      <p:sp>
        <p:nvSpPr>
          <p:cNvPr id="52" name="Retângulo 51">
            <a:extLst>
              <a:ext uri="{FF2B5EF4-FFF2-40B4-BE49-F238E27FC236}">
                <a16:creationId xmlns:a16="http://schemas.microsoft.com/office/drawing/2014/main" id="{7944C2EB-EF5C-4790-97C0-5085068B9177}"/>
              </a:ext>
            </a:extLst>
          </p:cNvPr>
          <p:cNvSpPr/>
          <p:nvPr/>
        </p:nvSpPr>
        <p:spPr>
          <a:xfrm>
            <a:off x="8351868" y="5828887"/>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Retângulo 52">
            <a:extLst>
              <a:ext uri="{FF2B5EF4-FFF2-40B4-BE49-F238E27FC236}">
                <a16:creationId xmlns:a16="http://schemas.microsoft.com/office/drawing/2014/main" id="{2BCED231-C857-4EEF-93F2-EE28974DC3E7}"/>
              </a:ext>
            </a:extLst>
          </p:cNvPr>
          <p:cNvSpPr/>
          <p:nvPr/>
        </p:nvSpPr>
        <p:spPr>
          <a:xfrm>
            <a:off x="8351867" y="5828887"/>
            <a:ext cx="2408473"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CaixaDeTexto 53">
            <a:extLst>
              <a:ext uri="{FF2B5EF4-FFF2-40B4-BE49-F238E27FC236}">
                <a16:creationId xmlns:a16="http://schemas.microsoft.com/office/drawing/2014/main" id="{E21989A2-5C01-4A62-82AC-B8E3C439E716}"/>
              </a:ext>
            </a:extLst>
          </p:cNvPr>
          <p:cNvSpPr txBox="1"/>
          <p:nvPr/>
        </p:nvSpPr>
        <p:spPr>
          <a:xfrm>
            <a:off x="8255526" y="5580867"/>
            <a:ext cx="1705916"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Encontrar com amigos</a:t>
            </a:r>
          </a:p>
        </p:txBody>
      </p:sp>
      <p:sp>
        <p:nvSpPr>
          <p:cNvPr id="55" name="Retângulo 54">
            <a:extLst>
              <a:ext uri="{FF2B5EF4-FFF2-40B4-BE49-F238E27FC236}">
                <a16:creationId xmlns:a16="http://schemas.microsoft.com/office/drawing/2014/main" id="{0DBFF20B-82AF-4D17-8222-326797EAD5E3}"/>
              </a:ext>
            </a:extLst>
          </p:cNvPr>
          <p:cNvSpPr/>
          <p:nvPr/>
        </p:nvSpPr>
        <p:spPr>
          <a:xfrm>
            <a:off x="8351868" y="6329459"/>
            <a:ext cx="3405808" cy="1457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6" name="Retângulo 55">
            <a:extLst>
              <a:ext uri="{FF2B5EF4-FFF2-40B4-BE49-F238E27FC236}">
                <a16:creationId xmlns:a16="http://schemas.microsoft.com/office/drawing/2014/main" id="{93679BBE-EDB3-4614-909C-CB242BDAE876}"/>
              </a:ext>
            </a:extLst>
          </p:cNvPr>
          <p:cNvSpPr/>
          <p:nvPr/>
        </p:nvSpPr>
        <p:spPr>
          <a:xfrm>
            <a:off x="8351868" y="6329459"/>
            <a:ext cx="1871632" cy="145774"/>
          </a:xfrm>
          <a:prstGeom prst="rect">
            <a:avLst/>
          </a:prstGeom>
          <a:solidFill>
            <a:srgbClr val="17B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CaixaDeTexto 56">
            <a:extLst>
              <a:ext uri="{FF2B5EF4-FFF2-40B4-BE49-F238E27FC236}">
                <a16:creationId xmlns:a16="http://schemas.microsoft.com/office/drawing/2014/main" id="{620DD10F-1E6A-401D-BEAF-5F2CBA635A9B}"/>
              </a:ext>
            </a:extLst>
          </p:cNvPr>
          <p:cNvSpPr txBox="1"/>
          <p:nvPr/>
        </p:nvSpPr>
        <p:spPr>
          <a:xfrm>
            <a:off x="8255526" y="6081439"/>
            <a:ext cx="1191352" cy="276999"/>
          </a:xfrm>
          <a:prstGeom prst="rect">
            <a:avLst/>
          </a:prstGeom>
          <a:noFill/>
        </p:spPr>
        <p:txBody>
          <a:bodyPr wrap="none" rtlCol="0">
            <a:spAutoFit/>
          </a:bodyPr>
          <a:lstStyle/>
          <a:p>
            <a:r>
              <a:rPr lang="pt-BR" sz="1200" dirty="0">
                <a:latin typeface="Segoe UI" panose="020B0502040204020203" pitchFamily="34" charset="0"/>
                <a:cs typeface="Segoe UI" panose="020B0502040204020203" pitchFamily="34" charset="0"/>
              </a:rPr>
              <a:t>Comer e beber</a:t>
            </a:r>
          </a:p>
        </p:txBody>
      </p:sp>
    </p:spTree>
    <p:extLst>
      <p:ext uri="{BB962C8B-B14F-4D97-AF65-F5344CB8AC3E}">
        <p14:creationId xmlns:p14="http://schemas.microsoft.com/office/powerpoint/2010/main" val="131312654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154</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Arial</vt:lpstr>
      <vt:lpstr>Calibri</vt:lpstr>
      <vt:lpstr>Calibri Light</vt:lpstr>
      <vt:lpstr>Segoe UI</vt:lpstr>
      <vt:lpstr>Segoe UI Black</vt:lpstr>
      <vt:lpstr>Segoe UI Semibold</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Christyan Santos Rosa</dc:creator>
  <cp:lastModifiedBy>Christyan Santos Rosa</cp:lastModifiedBy>
  <cp:revision>16</cp:revision>
  <dcterms:created xsi:type="dcterms:W3CDTF">2018-04-03T19:07:20Z</dcterms:created>
  <dcterms:modified xsi:type="dcterms:W3CDTF">2018-04-04T14:41:15Z</dcterms:modified>
</cp:coreProperties>
</file>