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3" r:id="rId11"/>
    <p:sldId id="266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14F51-DC74-4ECA-B02F-4FFB560E52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6FD29-98FD-48FA-BAEF-A2D8CA972B8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60CF2-7F41-49B5-93C6-FE99076B08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30A28-0446-4C32-8900-928B35A989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06CF5-FCD5-4EA7-BD9B-12F5BF5DA5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09EB3-BDCF-4276-B671-4A20C7038E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36C8E-89D2-4B94-8AC5-EB08FF909E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40EAC-7485-431C-94C4-3710EA778C1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45D07-2731-40F1-89C4-C82005DC86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40DE-43C7-48C2-8DCA-B56AC0DAB9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A7E3D-B674-4F66-B93C-A1B1237BFE1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/>
            </a:lvl1pPr>
          </a:lstStyle>
          <a:p>
            <a:fld id="{206272B6-CFCF-49D4-96FB-62EB2A5F569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cajogo.com.br/" TargetMode="External"/><Relationship Id="rId2" Type="http://schemas.openxmlformats.org/officeDocument/2006/relationships/hyperlink" Target="http://myfigurecollectio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adosquadrinho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Android –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Muamba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Professor: Arthur Mol</a:t>
            </a:r>
          </a:p>
          <a:p>
            <a:r>
              <a:rPr lang="en-US" dirty="0" err="1" smtClean="0"/>
              <a:t>Aluno</a:t>
            </a:r>
            <a:r>
              <a:rPr lang="en-US" dirty="0" smtClean="0"/>
              <a:t>: Lucas </a:t>
            </a:r>
            <a:r>
              <a:rPr lang="en-US" dirty="0" err="1" smtClean="0"/>
              <a:t>Hermano</a:t>
            </a:r>
            <a:r>
              <a:rPr lang="en-US" dirty="0" smtClean="0"/>
              <a:t> de Oliveira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3438" y="6286520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2015 OF.2 IEC PUC Minas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mangás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Nome, Volume,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Mangás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3027932" cy="4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Mangás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3017632" cy="49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Action Figures,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action </a:t>
            </a:r>
            <a:r>
              <a:rPr lang="en-US" dirty="0" err="1" smtClean="0"/>
              <a:t>figurescadastrados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, Nome,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000" b="1" i="1" kern="0" dirty="0" err="1">
                <a:solidFill>
                  <a:schemeClr val="tx2"/>
                </a:solidFill>
              </a:rPr>
              <a:t>Minha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err="1">
                <a:solidFill>
                  <a:schemeClr val="tx2"/>
                </a:solidFill>
              </a:rPr>
              <a:t>Muamba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smtClean="0">
                <a:solidFill>
                  <a:schemeClr val="tx2"/>
                </a:solidFill>
              </a:rPr>
              <a:t>– Action Figures</a:t>
            </a:r>
            <a:endParaRPr lang="pt-BR" sz="4000" b="1" i="1" kern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143272" cy="51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Action Figures.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000" b="1" i="1" kern="0" dirty="0" err="1">
                <a:solidFill>
                  <a:schemeClr val="tx2"/>
                </a:solidFill>
              </a:rPr>
              <a:t>Minha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err="1">
                <a:solidFill>
                  <a:schemeClr val="tx2"/>
                </a:solidFill>
              </a:rPr>
              <a:t>Muamba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smtClean="0">
                <a:solidFill>
                  <a:schemeClr val="tx2"/>
                </a:solidFill>
              </a:rPr>
              <a:t>– Action Figures</a:t>
            </a:r>
            <a:endParaRPr lang="pt-BR" sz="4000" b="1" i="1" kern="0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071834" cy="502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571612"/>
            <a:ext cx="7643866" cy="4857784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cadastros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Adição</a:t>
            </a:r>
            <a:r>
              <a:rPr lang="en-US" dirty="0" smtClean="0"/>
              <a:t> do campo de </a:t>
            </a:r>
            <a:r>
              <a:rPr lang="en-US" dirty="0" err="1" smtClean="0"/>
              <a:t>fotos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exclusão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cadastros</a:t>
            </a:r>
            <a:r>
              <a:rPr lang="en-US" dirty="0" smtClean="0"/>
              <a:t>;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Futuras</a:t>
            </a:r>
            <a:r>
              <a:rPr lang="en-US" sz="4400" b="1" i="1" kern="0" dirty="0" smtClean="0">
                <a:solidFill>
                  <a:schemeClr val="tx2"/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implementações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571612"/>
            <a:ext cx="7643866" cy="4857784"/>
          </a:xfrm>
        </p:spPr>
        <p:txBody>
          <a:bodyPr/>
          <a:lstStyle/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action figures: </a:t>
            </a:r>
            <a:r>
              <a:rPr lang="en-US" dirty="0" smtClean="0">
                <a:hlinkClick r:id="rId2"/>
              </a:rPr>
              <a:t>http://myfigurecollection.net/</a:t>
            </a:r>
            <a:endParaRPr lang="en-US" dirty="0" smtClean="0"/>
          </a:p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http://www.trocajogo.com.br/</a:t>
            </a:r>
            <a:endParaRPr lang="en-US" dirty="0" smtClean="0"/>
          </a:p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http://www.guiadosquadrinhos.com/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Inspirações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1357298"/>
            <a:ext cx="8429684" cy="464347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estoque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(</a:t>
            </a:r>
            <a:r>
              <a:rPr lang="en-US" dirty="0" err="1" smtClean="0"/>
              <a:t>jogos</a:t>
            </a:r>
            <a:r>
              <a:rPr lang="en-US" dirty="0" smtClean="0"/>
              <a:t>, </a:t>
            </a:r>
            <a:r>
              <a:rPr lang="en-US" dirty="0" err="1" smtClean="0"/>
              <a:t>bonecos</a:t>
            </a:r>
            <a:r>
              <a:rPr lang="en-US" dirty="0" smtClean="0"/>
              <a:t>, </a:t>
            </a:r>
            <a:r>
              <a:rPr lang="en-US" dirty="0" err="1" smtClean="0"/>
              <a:t>revistas</a:t>
            </a:r>
            <a:r>
              <a:rPr lang="en-US" dirty="0" smtClean="0"/>
              <a:t>);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idéia</a:t>
            </a:r>
            <a:r>
              <a:rPr lang="en-US" dirty="0" smtClean="0"/>
              <a:t> do valor total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valorização</a:t>
            </a:r>
            <a:r>
              <a:rPr lang="en-US" dirty="0" smtClean="0"/>
              <a:t> </a:t>
            </a:r>
            <a:r>
              <a:rPr lang="en-US" smtClean="0"/>
              <a:t>dos i;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pic>
        <p:nvPicPr>
          <p:cNvPr id="4098" name="Picture 2" descr="D:\PUC\Arquitetura de Software\Mol\trabalhoandroid\IMG_2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85992"/>
            <a:ext cx="5429288" cy="407196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857224" y="1571612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 com </a:t>
            </a:r>
            <a:r>
              <a:rPr lang="en-US" dirty="0" err="1" smtClean="0"/>
              <a:t>mais</a:t>
            </a:r>
            <a:r>
              <a:rPr lang="en-US" dirty="0" smtClean="0"/>
              <a:t> de 500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7224" y="1571612"/>
            <a:ext cx="682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action figures com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5122" name="Picture 2" descr="D:\PUC\Arquitetura de Software\Mol\trabalhoandroid\IMG_23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303829"/>
            <a:ext cx="6072229" cy="4554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7224" y="1571612"/>
            <a:ext cx="565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com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de 3DS).</a:t>
            </a:r>
            <a:endParaRPr lang="pt-BR" dirty="0"/>
          </a:p>
        </p:txBody>
      </p:sp>
      <p:pic>
        <p:nvPicPr>
          <p:cNvPr id="6146" name="Picture 2" descr="D:\PUC\Arquitetura de Software\Mol\trabalhoandroid\IMG_20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6322977" cy="3514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Minha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Muamba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Banco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dados</a:t>
            </a:r>
            <a:endParaRPr kumimoji="0" lang="pt-BR" sz="40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2162" y="2128837"/>
            <a:ext cx="5019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142976" y="171448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um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interno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principal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cadastro</a:t>
            </a:r>
            <a:r>
              <a:rPr lang="en-US" dirty="0" smtClean="0"/>
              <a:t> entre Games, Action Figures e </a:t>
            </a:r>
            <a:r>
              <a:rPr lang="en-US" dirty="0" err="1" smtClean="0"/>
              <a:t>Mangás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Minha</a:t>
            </a:r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Muamba</a:t>
            </a:r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Principal</a:t>
            </a:r>
            <a:endParaRPr kumimoji="0" lang="pt-BR" sz="44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3109841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Games,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Console, Nome do </a:t>
            </a:r>
            <a:r>
              <a:rPr lang="en-US" dirty="0" err="1" smtClean="0"/>
              <a:t>jogo</a:t>
            </a:r>
            <a:r>
              <a:rPr lang="en-US" dirty="0" smtClean="0"/>
              <a:t>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-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Games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857520" cy="47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Games.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-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Games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061494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ace Time-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 Time-P</Template>
  <TotalTime>87</TotalTime>
  <Words>314</Words>
  <Application>Microsoft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Times New Roman</vt:lpstr>
      <vt:lpstr>Space Time-P</vt:lpstr>
      <vt:lpstr>Trabalho Android – Aplicativo Minha Muamba</vt:lpstr>
      <vt:lpstr>Apresentação</vt:lpstr>
      <vt:lpstr>Motivação</vt:lpstr>
      <vt:lpstr>Motivação</vt:lpstr>
      <vt:lpstr>Motivação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Android – Aplicativo Minha Muamba</dc:title>
  <dc:creator>LUCAS</dc:creator>
  <cp:keywords>exciting online presentation communicate impactful exchange information broadcast collaborate on-screen projector white</cp:keywords>
  <dc:description>Use this template to create presentations with an abstract yet sophisticated look.</dc:description>
  <cp:lastModifiedBy>LUCAS</cp:lastModifiedBy>
  <cp:revision>13</cp:revision>
  <dcterms:created xsi:type="dcterms:W3CDTF">2015-12-08T14:25:42Z</dcterms:created>
  <dcterms:modified xsi:type="dcterms:W3CDTF">2015-12-08T15:53:09Z</dcterms:modified>
  <cp:category>Nouveau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Space Time</vt:lpwstr>
  </property>
  <property fmtid="{D5CDD505-2E9C-101B-9397-08002B2CF9AE}" pid="3" name="Style">
    <vt:lpwstr>P</vt:lpwstr>
  </property>
  <property fmtid="{D5CDD505-2E9C-101B-9397-08002B2CF9AE}" pid="4" name="Folder">
    <vt:lpwstr>Nouveau</vt:lpwstr>
  </property>
  <property fmtid="{D5CDD505-2E9C-101B-9397-08002B2CF9AE}" pid="5" name="Attribution">
    <vt:lpwstr>Copyright © 2003 KMT Software, Inc.</vt:lpwstr>
  </property>
</Properties>
</file>