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5" r:id="rId10"/>
    <p:sldId id="263" r:id="rId11"/>
    <p:sldId id="266" r:id="rId12"/>
    <p:sldId id="264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83" d="100"/>
          <a:sy n="83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14F51-DC74-4ECA-B02F-4FFB560E520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6FD29-98FD-48FA-BAEF-A2D8CA972B8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60CF2-7F41-49B5-93C6-FE99076B08A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30A28-0446-4C32-8900-928B35A989E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06CF5-FCD5-4EA7-BD9B-12F5BF5DA52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09EB3-BDCF-4276-B671-4A20C7038E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36C8E-89D2-4B94-8AC5-EB08FF909E9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40EAC-7485-431C-94C4-3710EA778C1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45D07-2731-40F1-89C4-C82005DC86C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840DE-43C7-48C2-8DCA-B56AC0DAB90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A7E3D-B674-4F66-B93C-A1B1237BFE1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/>
            </a:lvl1pPr>
          </a:lstStyle>
          <a:p>
            <a:fld id="{206272B6-CFCF-49D4-96FB-62EB2A5F569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ocajogo.com.br/" TargetMode="External"/><Relationship Id="rId2" Type="http://schemas.openxmlformats.org/officeDocument/2006/relationships/hyperlink" Target="http://myfigurecollection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iadosquadrinho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857232"/>
            <a:ext cx="7958166" cy="2743219"/>
          </a:xfrm>
        </p:spPr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 smtClean="0"/>
              <a:t> </a:t>
            </a:r>
            <a:r>
              <a:rPr lang="en-US" dirty="0" err="1" smtClean="0"/>
              <a:t>Móveis</a:t>
            </a:r>
            <a:r>
              <a:rPr lang="en-US" dirty="0" smtClean="0"/>
              <a:t> – </a:t>
            </a: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Muamba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Professor: </a:t>
            </a:r>
            <a:r>
              <a:rPr lang="en-US" dirty="0" err="1" smtClean="0"/>
              <a:t>Artur</a:t>
            </a:r>
            <a:r>
              <a:rPr lang="en-US" dirty="0" smtClean="0"/>
              <a:t> Mol</a:t>
            </a:r>
          </a:p>
          <a:p>
            <a:r>
              <a:rPr lang="en-US" dirty="0" err="1" smtClean="0"/>
              <a:t>Aluno</a:t>
            </a:r>
            <a:r>
              <a:rPr lang="en-US" dirty="0" smtClean="0"/>
              <a:t>: Lucas </a:t>
            </a:r>
            <a:r>
              <a:rPr lang="en-US" dirty="0" err="1" smtClean="0"/>
              <a:t>Hermano</a:t>
            </a:r>
            <a:r>
              <a:rPr lang="en-US" dirty="0" smtClean="0"/>
              <a:t> de Oliveira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43438" y="6286520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2015 OF.2 IEC PUC Minas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Mangás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mangás</a:t>
            </a:r>
            <a:r>
              <a:rPr lang="en-US" dirty="0" smtClean="0"/>
              <a:t> </a:t>
            </a:r>
            <a:r>
              <a:rPr lang="en-US" dirty="0" err="1" smtClean="0"/>
              <a:t>cadastrados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Nome, Volume, Valor Pago e Valor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–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Mangás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3027932" cy="491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inclusão</a:t>
            </a:r>
            <a:r>
              <a:rPr lang="en-US" dirty="0" smtClean="0"/>
              <a:t> de </a:t>
            </a:r>
            <a:r>
              <a:rPr lang="en-US" dirty="0" err="1" smtClean="0"/>
              <a:t>Mangás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–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Mangás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3017632" cy="491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cadastro</a:t>
            </a:r>
            <a:r>
              <a:rPr lang="en-US" dirty="0" smtClean="0"/>
              <a:t> de Action Figures,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action </a:t>
            </a:r>
            <a:r>
              <a:rPr lang="en-US" dirty="0" err="1" smtClean="0"/>
              <a:t>figurescadastrados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Marca</a:t>
            </a:r>
            <a:r>
              <a:rPr lang="en-US" dirty="0" smtClean="0"/>
              <a:t>, Nome, Valor Pago e Valor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000" b="1" i="1" kern="0" dirty="0" err="1">
                <a:solidFill>
                  <a:schemeClr val="tx2"/>
                </a:solidFill>
              </a:rPr>
              <a:t>Minha</a:t>
            </a:r>
            <a:r>
              <a:rPr lang="en-US" sz="4000" b="1" i="1" kern="0" dirty="0">
                <a:solidFill>
                  <a:schemeClr val="tx2"/>
                </a:solidFill>
              </a:rPr>
              <a:t> </a:t>
            </a:r>
            <a:r>
              <a:rPr lang="en-US" sz="4000" b="1" i="1" kern="0" dirty="0" err="1">
                <a:solidFill>
                  <a:schemeClr val="tx2"/>
                </a:solidFill>
              </a:rPr>
              <a:t>Muamba</a:t>
            </a:r>
            <a:r>
              <a:rPr lang="en-US" sz="4000" b="1" i="1" kern="0" dirty="0">
                <a:solidFill>
                  <a:schemeClr val="tx2"/>
                </a:solidFill>
              </a:rPr>
              <a:t> </a:t>
            </a:r>
            <a:r>
              <a:rPr lang="en-US" sz="4000" b="1" i="1" kern="0" dirty="0" smtClean="0">
                <a:solidFill>
                  <a:schemeClr val="tx2"/>
                </a:solidFill>
              </a:rPr>
              <a:t>– Action Figures</a:t>
            </a:r>
            <a:endParaRPr lang="pt-BR" sz="4000" b="1" i="1" kern="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3143272" cy="514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inclusão</a:t>
            </a:r>
            <a:r>
              <a:rPr lang="en-US" dirty="0" smtClean="0"/>
              <a:t> de Action Figures.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000" b="1" i="1" kern="0" dirty="0" err="1">
                <a:solidFill>
                  <a:schemeClr val="tx2"/>
                </a:solidFill>
              </a:rPr>
              <a:t>Minha</a:t>
            </a:r>
            <a:r>
              <a:rPr lang="en-US" sz="4000" b="1" i="1" kern="0" dirty="0">
                <a:solidFill>
                  <a:schemeClr val="tx2"/>
                </a:solidFill>
              </a:rPr>
              <a:t> </a:t>
            </a:r>
            <a:r>
              <a:rPr lang="en-US" sz="4000" b="1" i="1" kern="0" dirty="0" err="1">
                <a:solidFill>
                  <a:schemeClr val="tx2"/>
                </a:solidFill>
              </a:rPr>
              <a:t>Muamba</a:t>
            </a:r>
            <a:r>
              <a:rPr lang="en-US" sz="4000" b="1" i="1" kern="0" dirty="0">
                <a:solidFill>
                  <a:schemeClr val="tx2"/>
                </a:solidFill>
              </a:rPr>
              <a:t> </a:t>
            </a:r>
            <a:r>
              <a:rPr lang="en-US" sz="4000" b="1" i="1" kern="0" dirty="0" smtClean="0">
                <a:solidFill>
                  <a:schemeClr val="tx2"/>
                </a:solidFill>
              </a:rPr>
              <a:t>– Action Figures</a:t>
            </a:r>
            <a:endParaRPr lang="pt-BR" sz="4000" b="1" i="1" kern="0" dirty="0">
              <a:solidFill>
                <a:schemeClr val="tx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3071834" cy="502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1571612"/>
            <a:ext cx="7643866" cy="4857784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cadastros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Adição</a:t>
            </a:r>
            <a:r>
              <a:rPr lang="en-US" dirty="0" smtClean="0"/>
              <a:t> do campo de </a:t>
            </a:r>
            <a:r>
              <a:rPr lang="en-US" dirty="0" err="1" smtClean="0"/>
              <a:t>fotos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exclusão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cadastros</a:t>
            </a:r>
            <a:r>
              <a:rPr lang="en-US" dirty="0" smtClean="0"/>
              <a:t>;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–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Futuras</a:t>
            </a:r>
            <a:r>
              <a:rPr lang="en-US" sz="4400" b="1" i="1" kern="0" dirty="0" smtClean="0">
                <a:solidFill>
                  <a:schemeClr val="tx2"/>
                </a:solidFill>
              </a:rPr>
              <a:t>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implementações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1571612"/>
            <a:ext cx="7643866" cy="4857784"/>
          </a:xfrm>
        </p:spPr>
        <p:txBody>
          <a:bodyPr/>
          <a:lstStyle/>
          <a:p>
            <a:r>
              <a:rPr lang="en-US" dirty="0" smtClean="0"/>
              <a:t>Site de </a:t>
            </a:r>
            <a:r>
              <a:rPr lang="en-US" dirty="0" err="1" smtClean="0"/>
              <a:t>cadastro</a:t>
            </a:r>
            <a:r>
              <a:rPr lang="en-US" dirty="0" smtClean="0"/>
              <a:t> de action figures: </a:t>
            </a:r>
            <a:r>
              <a:rPr lang="en-US" dirty="0" smtClean="0">
                <a:hlinkClick r:id="rId2"/>
              </a:rPr>
              <a:t>http://myfigurecollection.net/</a:t>
            </a:r>
            <a:endParaRPr lang="en-US" dirty="0" smtClean="0"/>
          </a:p>
          <a:p>
            <a:r>
              <a:rPr lang="en-US" dirty="0" smtClean="0"/>
              <a:t>Site de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http://www.trocajogo.com.br/</a:t>
            </a:r>
            <a:endParaRPr lang="en-US" dirty="0" smtClean="0"/>
          </a:p>
          <a:p>
            <a:r>
              <a:rPr lang="en-US" dirty="0" smtClean="0"/>
              <a:t>Site de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mangás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http://www.guiadosquadrinhos.com/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– </a:t>
            </a:r>
            <a:r>
              <a:rPr lang="en-US" sz="4400" b="1" i="1" kern="0" dirty="0" err="1" smtClean="0">
                <a:solidFill>
                  <a:schemeClr val="tx2"/>
                </a:solidFill>
              </a:rPr>
              <a:t>Inspirações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Apresentação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720" y="1357298"/>
            <a:ext cx="8429684" cy="464347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estoque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(</a:t>
            </a:r>
            <a:r>
              <a:rPr lang="en-US" dirty="0" err="1" smtClean="0"/>
              <a:t>jogos</a:t>
            </a:r>
            <a:r>
              <a:rPr lang="en-US" dirty="0" smtClean="0"/>
              <a:t>, </a:t>
            </a:r>
            <a:r>
              <a:rPr lang="en-US" dirty="0" err="1" smtClean="0"/>
              <a:t>bonecos</a:t>
            </a:r>
            <a:r>
              <a:rPr lang="en-US" dirty="0" smtClean="0"/>
              <a:t>, </a:t>
            </a:r>
            <a:r>
              <a:rPr lang="en-US" dirty="0" err="1" smtClean="0"/>
              <a:t>revistas</a:t>
            </a:r>
            <a:r>
              <a:rPr lang="en-US" dirty="0" smtClean="0"/>
              <a:t>);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idéia</a:t>
            </a:r>
            <a:r>
              <a:rPr lang="en-US" dirty="0" smtClean="0"/>
              <a:t> do valor total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valorização</a:t>
            </a:r>
            <a:r>
              <a:rPr lang="en-US" dirty="0" smtClean="0"/>
              <a:t> dos </a:t>
            </a:r>
            <a:r>
              <a:rPr lang="en-US" dirty="0" err="1" smtClean="0"/>
              <a:t>itens</a:t>
            </a:r>
            <a:r>
              <a:rPr lang="en-US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pic>
        <p:nvPicPr>
          <p:cNvPr id="4098" name="Picture 2" descr="D:\PUC\Arquitetura de Software\Mol\trabalhoandroid\IMG_23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285992"/>
            <a:ext cx="5429288" cy="4071967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857224" y="1571612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mangás</a:t>
            </a:r>
            <a:r>
              <a:rPr lang="en-US" dirty="0" smtClean="0"/>
              <a:t> com </a:t>
            </a:r>
            <a:r>
              <a:rPr lang="en-US" dirty="0" err="1" smtClean="0"/>
              <a:t>mais</a:t>
            </a:r>
            <a:r>
              <a:rPr lang="en-US" dirty="0" smtClean="0"/>
              <a:t> de 500 </a:t>
            </a:r>
            <a:r>
              <a:rPr lang="en-US" dirty="0" err="1" smtClean="0"/>
              <a:t>itens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7224" y="1571612"/>
            <a:ext cx="682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action figures com </a:t>
            </a:r>
            <a:r>
              <a:rPr lang="en-US" dirty="0" err="1" smtClean="0"/>
              <a:t>mais</a:t>
            </a:r>
            <a:r>
              <a:rPr lang="en-US" dirty="0" smtClean="0"/>
              <a:t> de 50 </a:t>
            </a:r>
            <a:r>
              <a:rPr lang="en-US" dirty="0" err="1" smtClean="0"/>
              <a:t>itens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5122" name="Picture 2" descr="D:\PUC\Arquitetura de Software\Mol\trabalhoandroid\IMG_23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303829"/>
            <a:ext cx="6072229" cy="4554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7224" y="1571612"/>
            <a:ext cx="5657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coleção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com </a:t>
            </a:r>
            <a:r>
              <a:rPr lang="en-US" dirty="0" err="1" smtClean="0"/>
              <a:t>mais</a:t>
            </a:r>
            <a:r>
              <a:rPr lang="en-US" dirty="0" smtClean="0"/>
              <a:t> de 50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de 3DS).</a:t>
            </a:r>
            <a:endParaRPr lang="pt-BR" dirty="0"/>
          </a:p>
        </p:txBody>
      </p:sp>
      <p:pic>
        <p:nvPicPr>
          <p:cNvPr id="6146" name="Picture 2" descr="D:\PUC\Arquitetura de Software\Mol\trabalhoandroid\IMG_20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928934"/>
            <a:ext cx="6322977" cy="3514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Minha</a:t>
            </a:r>
            <a:r>
              <a:rPr kumimoji="0" 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Muamba</a:t>
            </a:r>
            <a:r>
              <a:rPr kumimoji="0" 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4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Banco</a:t>
            </a:r>
            <a:r>
              <a:rPr kumimoji="0" 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dados</a:t>
            </a:r>
            <a:endParaRPr kumimoji="0" lang="pt-BR" sz="4000" b="1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2162" y="2128837"/>
            <a:ext cx="50196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142976" y="1714488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um </a:t>
            </a:r>
            <a:r>
              <a:rPr lang="en-US" dirty="0" err="1" smtClean="0"/>
              <a:t>banco</a:t>
            </a:r>
            <a:r>
              <a:rPr lang="en-US" dirty="0" smtClean="0"/>
              <a:t> de dados </a:t>
            </a:r>
            <a:r>
              <a:rPr lang="en-US" dirty="0" err="1" smtClean="0"/>
              <a:t>interno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principal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 do </a:t>
            </a:r>
            <a:r>
              <a:rPr lang="en-US" dirty="0" err="1" smtClean="0"/>
              <a:t>cadastro</a:t>
            </a:r>
            <a:r>
              <a:rPr lang="en-US" dirty="0" smtClean="0"/>
              <a:t> entre Games, Action Figures e </a:t>
            </a:r>
            <a:r>
              <a:rPr lang="en-US" dirty="0" err="1" smtClean="0"/>
              <a:t>Mangás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Minha</a:t>
            </a:r>
            <a:r>
              <a:rPr kumimoji="0" 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Muamba</a:t>
            </a:r>
            <a:r>
              <a:rPr kumimoji="0" 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 Principal</a:t>
            </a:r>
            <a:endParaRPr kumimoji="0" lang="pt-BR" sz="4400" b="1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3109841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cadastro</a:t>
            </a:r>
            <a:r>
              <a:rPr lang="en-US" dirty="0" smtClean="0"/>
              <a:t> de Games,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cadastrados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Console, Nome do </a:t>
            </a:r>
            <a:r>
              <a:rPr lang="en-US" dirty="0" err="1" smtClean="0"/>
              <a:t>jogo</a:t>
            </a:r>
            <a:r>
              <a:rPr lang="en-US" dirty="0" smtClean="0"/>
              <a:t>, Valor Pago e Valor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-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Games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857520" cy="470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68" y="1643050"/>
            <a:ext cx="4886332" cy="4452950"/>
          </a:xfrm>
        </p:spPr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inclusão</a:t>
            </a:r>
            <a:r>
              <a:rPr lang="en-US" dirty="0" smtClean="0"/>
              <a:t> de Games.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>
              <a:defRPr/>
            </a:pPr>
            <a:r>
              <a:rPr lang="en-US" sz="4400" b="1" i="1" kern="0" dirty="0" err="1">
                <a:solidFill>
                  <a:schemeClr val="tx2"/>
                </a:solidFill>
              </a:rPr>
              <a:t>Minha</a:t>
            </a:r>
            <a:r>
              <a:rPr lang="en-US" sz="4400" b="1" i="1" kern="0" dirty="0">
                <a:solidFill>
                  <a:schemeClr val="tx2"/>
                </a:solidFill>
              </a:rPr>
              <a:t> </a:t>
            </a:r>
            <a:r>
              <a:rPr lang="en-US" sz="4400" b="1" i="1" kern="0" dirty="0" err="1">
                <a:solidFill>
                  <a:schemeClr val="tx2"/>
                </a:solidFill>
              </a:rPr>
              <a:t>Muamba</a:t>
            </a:r>
            <a:r>
              <a:rPr lang="en-US" sz="4400" b="1" i="1" kern="0" dirty="0">
                <a:solidFill>
                  <a:schemeClr val="tx2"/>
                </a:solidFill>
              </a:rPr>
              <a:t> - </a:t>
            </a:r>
            <a:r>
              <a:rPr lang="en-US" sz="4400" b="1" i="1" kern="0" dirty="0" smtClean="0">
                <a:solidFill>
                  <a:schemeClr val="tx2"/>
                </a:solidFill>
              </a:rPr>
              <a:t>Games</a:t>
            </a:r>
            <a:endParaRPr lang="pt-BR" sz="4400" b="1" i="1" kern="0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061494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ace Time-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Space Time-P</Template>
  <TotalTime>113</TotalTime>
  <Words>316</Words>
  <Application>Microsoft PowerPoint</Application>
  <PresentationFormat>Apresentação na tela (4:3)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Times New Roman</vt:lpstr>
      <vt:lpstr>Space Time-P</vt:lpstr>
      <vt:lpstr>Desenvolvimento de Aplicativos Móveis – Aplicativo Minha Muamba</vt:lpstr>
      <vt:lpstr>Apresentação</vt:lpstr>
      <vt:lpstr>Motivação</vt:lpstr>
      <vt:lpstr>Motivação</vt:lpstr>
      <vt:lpstr>Motivação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Android – Aplicativo Minha Muamba</dc:title>
  <dc:creator>LUCAS</dc:creator>
  <cp:keywords>exciting online presentation communicate impactful exchange information broadcast collaborate on-screen projector white</cp:keywords>
  <dc:description>Use this template to create presentations with an abstract yet sophisticated look.</dc:description>
  <cp:lastModifiedBy>LUCAS</cp:lastModifiedBy>
  <cp:revision>18</cp:revision>
  <dcterms:created xsi:type="dcterms:W3CDTF">2015-12-08T14:25:42Z</dcterms:created>
  <dcterms:modified xsi:type="dcterms:W3CDTF">2015-12-08T16:19:17Z</dcterms:modified>
  <cp:category>Nouveau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Space Time</vt:lpwstr>
  </property>
  <property fmtid="{D5CDD505-2E9C-101B-9397-08002B2CF9AE}" pid="3" name="Style">
    <vt:lpwstr>P</vt:lpwstr>
  </property>
  <property fmtid="{D5CDD505-2E9C-101B-9397-08002B2CF9AE}" pid="4" name="Folder">
    <vt:lpwstr>Nouveau</vt:lpwstr>
  </property>
  <property fmtid="{D5CDD505-2E9C-101B-9397-08002B2CF9AE}" pid="5" name="Attribution">
    <vt:lpwstr>Copyright © 2003 KMT Software, Inc.</vt:lpwstr>
  </property>
</Properties>
</file>