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71EA5-AFEB-48D6-AE36-B76E98997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08B24B-F3F1-4AA8-939E-B7EBBCC2C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A1310E-8BC8-4EF7-BE61-20A3A77C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6BC1-ECB4-4247-A40B-FC900C484233}" type="datetimeFigureOut">
              <a:rPr lang="pt-BR" smtClean="0"/>
              <a:t>18/07/2020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4F3B77-0883-4F16-AAB1-EB84F6C4B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F13CCD-0785-46EF-AB2E-921400164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511A-B520-4243-8D67-23CAAA1984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251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1CA29-9F47-4943-AF97-D0B0DCE8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76EC01-7718-4569-A83C-6A5279FCA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802C15-5FB9-4DD8-8BC9-CE1F32DC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6BC1-ECB4-4247-A40B-FC900C484233}" type="datetimeFigureOut">
              <a:rPr lang="pt-BR" smtClean="0"/>
              <a:t>18/07/2020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71BABA-1DD6-41F7-99A3-49177C450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D60B2A-FF43-48B2-9773-62671BCC7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511A-B520-4243-8D67-23CAAA1984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854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A27775-3340-4833-9911-994CABD6E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978EE6-014B-4E2F-BDEA-0F7BCA396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07F7B3-5D2A-4A97-A937-D8B7AA943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6BC1-ECB4-4247-A40B-FC900C484233}" type="datetimeFigureOut">
              <a:rPr lang="pt-BR" smtClean="0"/>
              <a:t>18/07/2020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658D3F-6FFF-47CD-96D4-7F69C002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43D2DA-7223-481E-98C5-4643B904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511A-B520-4243-8D67-23CAAA1984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73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F8D5B-5D1E-4566-8C24-B916CC03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FEFE13-DF2A-4BA0-9C90-841980308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A94154-6A95-4516-9554-6E74DF416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6BC1-ECB4-4247-A40B-FC900C484233}" type="datetimeFigureOut">
              <a:rPr lang="pt-BR" smtClean="0"/>
              <a:t>18/07/2020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A9970-2C35-4E6E-AB0C-46062C855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D041C6-B350-47CB-AE51-2FF6DAE7D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511A-B520-4243-8D67-23CAAA1984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19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F1C50-724D-4CCB-8D62-084F4A4F6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DD1F68-F9B4-4B0F-8CE4-C0162914F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A267C8-7CC6-41A8-95EF-C985C8EF5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6BC1-ECB4-4247-A40B-FC900C484233}" type="datetimeFigureOut">
              <a:rPr lang="pt-BR" smtClean="0"/>
              <a:t>18/07/2020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320E97-FCF5-46EC-B3B2-9E62763CE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DF8A0F-4FE7-41CE-8667-4B0F5B3A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511A-B520-4243-8D67-23CAAA1984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69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B5D1F-C83F-4D06-AA0B-7ACA01C4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1FC128-140C-462C-BEE5-4357DADF0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EEE4DA-9FE8-4903-95AF-913DB6AF0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0F0A39-A54C-4DB0-9EBE-616766B7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6BC1-ECB4-4247-A40B-FC900C484233}" type="datetimeFigureOut">
              <a:rPr lang="pt-BR" smtClean="0"/>
              <a:t>18/07/2020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42ABEB-9A7B-46CC-9261-D13CA7D2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10BBD5-2DC1-42C3-BA1D-532B3DC9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511A-B520-4243-8D67-23CAAA1984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515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20C81B-34E8-4555-9A58-BE329EF77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956A69-740D-4CD1-B52E-1CD85CD9A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77D851-B3B6-40BE-8D71-90F893F97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84FF371-A25B-4D58-9039-562F05BCA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E6AA021-DD09-4EDC-8C30-F654B075A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77D9E93-D1F5-420D-B90B-45AB2699B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6BC1-ECB4-4247-A40B-FC900C484233}" type="datetimeFigureOut">
              <a:rPr lang="pt-BR" smtClean="0"/>
              <a:t>18/07/2020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E64EB9D-6DA3-4389-BA17-A159C1876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3DFC776-A021-40D3-9416-179B0015B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511A-B520-4243-8D67-23CAAA1984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26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8C29B-B2EE-4BD5-9826-CE494B5F3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F1C023B-E481-497A-A416-F17D67D8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6BC1-ECB4-4247-A40B-FC900C484233}" type="datetimeFigureOut">
              <a:rPr lang="pt-BR" smtClean="0"/>
              <a:t>18/07/2020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E13D59D-D721-40DF-89E7-6B504B1C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67F937C-9070-4660-987F-D090529B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511A-B520-4243-8D67-23CAAA1984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10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66FC084-7631-4247-B58A-3861B6B2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6BC1-ECB4-4247-A40B-FC900C484233}" type="datetimeFigureOut">
              <a:rPr lang="pt-BR" smtClean="0"/>
              <a:t>18/07/2020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D07056B-719E-4D89-947B-C0CEB812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220A2C-EF6B-4432-99F2-31B7AD8BB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511A-B520-4243-8D67-23CAAA1984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27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EDC1C-8951-4D1A-A84B-B57A50E0C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82633A-42FF-4E30-B2DB-A81F18697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D3DBB6-36E0-492A-8075-8FB98CE59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93FE0D-9BD1-4334-A741-9303BB76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6BC1-ECB4-4247-A40B-FC900C484233}" type="datetimeFigureOut">
              <a:rPr lang="pt-BR" smtClean="0"/>
              <a:t>18/07/2020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9F2F81-CEAE-47BB-B437-BDFE00FB5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FDE2BF-6E6B-47CB-954C-C96CFCB3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511A-B520-4243-8D67-23CAAA1984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93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DEB89-2A20-4E5E-9418-B06368639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EBCFDF5-D4C3-4C35-BF65-7FDCDB025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D24CEC4-C47C-4CFE-AFDF-81AFFC12D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9034CB-16E2-44F6-994D-4F744F67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6BC1-ECB4-4247-A40B-FC900C484233}" type="datetimeFigureOut">
              <a:rPr lang="pt-BR" smtClean="0"/>
              <a:t>18/07/2020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5FBD32-0B5D-4D72-A3FE-D77563D9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057976-F8BA-4472-9136-65D1EBEB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511A-B520-4243-8D67-23CAAA1984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305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0B44967-002C-4A14-BE9E-DC3180F86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039533-B95A-477B-9D52-37AA49533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42F945-0561-4360-8842-F44637FC2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F6BC1-ECB4-4247-A40B-FC900C484233}" type="datetimeFigureOut">
              <a:rPr lang="pt-BR" smtClean="0"/>
              <a:t>18/07/2020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8CBB21-EA65-4E4B-A88B-5B0BD1051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944727-26E0-4D4C-B4AA-C7E8A5E5D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C511A-B520-4243-8D67-23CAAA1984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46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56AF8-20E2-49AE-B209-F2A2D3F7D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/>
              <a:t>@Titulo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A7766B-5246-4665-AEF8-FF2280A60A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@Subtitulo</a:t>
            </a:r>
          </a:p>
        </p:txBody>
      </p:sp>
    </p:spTree>
    <p:extLst>
      <p:ext uri="{BB962C8B-B14F-4D97-AF65-F5344CB8AC3E}">
        <p14:creationId xmlns:p14="http://schemas.microsoft.com/office/powerpoint/2010/main" val="36623924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@Titulo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@Titulo</dc:title>
  <dc:creator>Lucas Alcântara</dc:creator>
  <cp:lastModifiedBy>Lucas Alcântara</cp:lastModifiedBy>
  <cp:revision>1</cp:revision>
  <dcterms:created xsi:type="dcterms:W3CDTF">2020-07-19T00:00:24Z</dcterms:created>
  <dcterms:modified xsi:type="dcterms:W3CDTF">2020-07-19T00:00:53Z</dcterms:modified>
</cp:coreProperties>
</file>