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301" r:id="rId5"/>
    <p:sldId id="302" r:id="rId6"/>
    <p:sldId id="274" r:id="rId7"/>
    <p:sldId id="283" r:id="rId8"/>
    <p:sldId id="263" r:id="rId9"/>
    <p:sldId id="258" r:id="rId10"/>
    <p:sldId id="259" r:id="rId11"/>
    <p:sldId id="260" r:id="rId12"/>
    <p:sldId id="295" r:id="rId13"/>
    <p:sldId id="303" r:id="rId14"/>
    <p:sldId id="277" r:id="rId15"/>
    <p:sldId id="288" r:id="rId16"/>
    <p:sldId id="289" r:id="rId17"/>
    <p:sldId id="290" r:id="rId18"/>
    <p:sldId id="281" r:id="rId19"/>
    <p:sldId id="275" r:id="rId20"/>
    <p:sldId id="278" r:id="rId21"/>
    <p:sldId id="282" r:id="rId22"/>
    <p:sldId id="280" r:id="rId23"/>
    <p:sldId id="285" r:id="rId24"/>
    <p:sldId id="284" r:id="rId25"/>
    <p:sldId id="286" r:id="rId26"/>
    <p:sldId id="292" r:id="rId27"/>
    <p:sldId id="270" r:id="rId28"/>
    <p:sldId id="271" r:id="rId29"/>
    <p:sldId id="272" r:id="rId30"/>
    <p:sldId id="291" r:id="rId31"/>
    <p:sldId id="293" r:id="rId32"/>
    <p:sldId id="294" r:id="rId33"/>
    <p:sldId id="296" r:id="rId34"/>
    <p:sldId id="297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Hermont" initials="LH" lastIdx="4" clrIdx="0">
    <p:extLst>
      <p:ext uri="{19B8F6BF-5375-455C-9EA6-DF929625EA0E}">
        <p15:presenceInfo xmlns:p15="http://schemas.microsoft.com/office/powerpoint/2012/main" userId="b8b45170f2c3dd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6T11:09:46.04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3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6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7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7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7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5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9CA6A0-8C6E-4F5B-B0FC-7B8D160E6A98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D5350-4D97-4572-B663-DA453D6AFE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21EB-FC54-7ACA-AF83-DB9C838B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00" y="897622"/>
            <a:ext cx="10058400" cy="1581912"/>
          </a:xfrm>
        </p:spPr>
        <p:txBody>
          <a:bodyPr/>
          <a:lstStyle/>
          <a:p>
            <a:pPr algn="ctr"/>
            <a:r>
              <a:rPr lang="pt-BR" dirty="0"/>
              <a:t>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F7E332-98C3-80C5-0A47-63FB42415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Google + </a:t>
            </a:r>
            <a:r>
              <a:rPr lang="pt-BR" dirty="0" err="1"/>
              <a:t>microsoft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21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F8C2-1B9D-6AA2-9028-7DEBD8CE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– </a:t>
            </a:r>
            <a:r>
              <a:rPr lang="pt-BR" dirty="0" err="1"/>
              <a:t>ng</a:t>
            </a:r>
            <a:r>
              <a:rPr lang="pt-BR" dirty="0"/>
              <a:t> g </a:t>
            </a:r>
            <a:r>
              <a:rPr lang="pt-BR" dirty="0" err="1"/>
              <a:t>service</a:t>
            </a:r>
            <a:r>
              <a:rPr lang="pt-BR" dirty="0"/>
              <a:t> &lt;</a:t>
            </a:r>
            <a:r>
              <a:rPr lang="pt-BR" dirty="0" err="1"/>
              <a:t>nome_servico</a:t>
            </a:r>
            <a:r>
              <a:rPr lang="pt-BR" dirty="0"/>
              <a:t>&gt;	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F171C91-771B-0B02-91ED-26D247C8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2EB6D9-9C9D-6343-50B7-74B4E7C9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9097645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B9600-4CED-1FB0-9FB7-DBC7DCCB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5CBB483-BD93-0863-0A2C-8470758D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F5D3AF-C22E-0DBA-2102-6D852F05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10202691" cy="41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7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9E4E-7BD0-B7AC-50FC-41DAD80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Router</a:t>
            </a:r>
            <a:r>
              <a:rPr lang="pt-BR" dirty="0"/>
              <a:t> – mapeando as rotas na prática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6747B4-2C12-7AAC-920F-B50910B3B697}"/>
              </a:ext>
            </a:extLst>
          </p:cNvPr>
          <p:cNvSpPr txBox="1"/>
          <p:nvPr/>
        </p:nvSpPr>
        <p:spPr>
          <a:xfrm>
            <a:off x="7969541" y="3699545"/>
            <a:ext cx="382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Adicionar ao </a:t>
            </a:r>
            <a:r>
              <a:rPr lang="pt-BR" dirty="0" err="1"/>
              <a:t>html</a:t>
            </a:r>
            <a:r>
              <a:rPr lang="pt-BR" dirty="0"/>
              <a:t> o </a:t>
            </a:r>
            <a:r>
              <a:rPr lang="pt-BR" dirty="0" err="1"/>
              <a:t>router</a:t>
            </a:r>
            <a:r>
              <a:rPr lang="pt-BR" dirty="0"/>
              <a:t>-outlet onde os componentes do roteamento serão renderizados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882C1A-0F22-17F9-B598-50AC6643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0EBBF6-03F3-AAD0-CAD4-2AA96548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4" y="1640119"/>
            <a:ext cx="6013670" cy="41315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70935F-A00A-1885-3788-50D7560B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50" y="1849928"/>
            <a:ext cx="4725112" cy="3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8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24B7-6AD9-90BD-21A8-4A384093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9E1B82-DFE1-54BD-5510-9259F4BA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80" y="1846263"/>
            <a:ext cx="7376565" cy="4022725"/>
          </a:xfrm>
        </p:spPr>
      </p:pic>
    </p:spTree>
    <p:extLst>
      <p:ext uri="{BB962C8B-B14F-4D97-AF65-F5344CB8AC3E}">
        <p14:creationId xmlns:p14="http://schemas.microsoft.com/office/powerpoint/2010/main" val="47548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82248-62EE-9CED-2E1A-509A0D0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	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8ACD635-F131-3A66-C77F-E345FF524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259" y="1846050"/>
            <a:ext cx="5546224" cy="40227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B723A8-5216-B3E4-6C71-2A4A8FB7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36" y="2171253"/>
            <a:ext cx="529663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3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583B3-0C15-1D4E-6D80-5118E0E7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1" y="247816"/>
            <a:ext cx="10058400" cy="1450757"/>
          </a:xfrm>
        </p:spPr>
        <p:txBody>
          <a:bodyPr/>
          <a:lstStyle/>
          <a:p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	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0511C6-7CC8-83C8-6758-6E4C0B010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91" y="1854875"/>
            <a:ext cx="7925906" cy="215295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F87253-558C-C1EC-912C-6030174C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6" y="4320429"/>
            <a:ext cx="519462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3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2BC19-369E-993F-BAC1-D8EEF61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922DD-D203-59C7-972A-0C671FC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45C8C9-1C68-AD62-AA47-211617EF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52" y="2323946"/>
            <a:ext cx="4020111" cy="2210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13BC77-2C4D-655C-1E16-ABB9E866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46" y="2608624"/>
            <a:ext cx="367716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7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5712-0F11-F061-3D11-165CAD1E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Two-way</a:t>
            </a:r>
            <a:r>
              <a:rPr lang="pt-BR" dirty="0"/>
              <a:t> data </a:t>
            </a:r>
            <a:r>
              <a:rPr lang="pt-BR" dirty="0" err="1"/>
              <a:t>binding</a:t>
            </a:r>
            <a:r>
              <a:rPr lang="pt-BR" dirty="0"/>
              <a:t> – </a:t>
            </a:r>
            <a:r>
              <a:rPr lang="pt-BR" dirty="0" err="1"/>
              <a:t>Strings</a:t>
            </a:r>
            <a:r>
              <a:rPr lang="pt-BR" dirty="0"/>
              <a:t> e objetos</a:t>
            </a:r>
            <a:br>
              <a:rPr lang="pt-BR" dirty="0"/>
            </a:br>
            <a:r>
              <a:rPr lang="pt-BR" dirty="0" err="1"/>
              <a:t>ngModel</a:t>
            </a:r>
            <a:r>
              <a:rPr lang="pt-BR" dirty="0"/>
              <a:t>(</a:t>
            </a:r>
            <a:r>
              <a:rPr lang="pt-BR" dirty="0" err="1"/>
              <a:t>Forms</a:t>
            </a:r>
            <a:r>
              <a:rPr lang="pt-BR" dirty="0"/>
              <a:t> Module)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062AA8-40EE-08BA-3B7A-2C995044F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034" y="2793316"/>
            <a:ext cx="5372850" cy="130510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A17DA7-260D-8CF9-BA5C-14ABEDC8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0" y="2741997"/>
            <a:ext cx="5553850" cy="12479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F6BF9-DDB8-1E8E-BE0B-0674DD0A4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160" y="4206900"/>
            <a:ext cx="6020640" cy="8192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C2E98E0-7503-5C2A-C223-9EC5301FD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932" y="1871839"/>
            <a:ext cx="3353268" cy="7335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301C62-B94C-A30B-D42F-62FF4421B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65526"/>
            <a:ext cx="5744377" cy="8764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72E5702-2276-1A64-3429-D8F0F4F83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062" y="5134641"/>
            <a:ext cx="343900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0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0F9E7-971F-7434-B5E1-19972930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diretivas?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738B139-B77C-0A14-6548-D7620CA7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49" y="1737360"/>
            <a:ext cx="5963482" cy="3848637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8BFAAC-46DD-5FF8-7927-F04700FC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62" y="1992269"/>
            <a:ext cx="450915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7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F65D3-A550-BF05-F60A-11230FC1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diretivas do angular - </a:t>
            </a:r>
            <a:r>
              <a:rPr lang="pt-BR" dirty="0" err="1"/>
              <a:t>ngFor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49552E-AA1B-A0BC-3B41-B4E75F4A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8548"/>
            <a:ext cx="4706007" cy="137179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535A04-4B09-1718-CFEF-A87B94C6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86" y="2028076"/>
            <a:ext cx="5258534" cy="12955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D9FD2B0-BD98-595E-E9AA-39730EC9F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547" y="3511527"/>
            <a:ext cx="415348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7A31D-4FD6-551E-40B7-481C5CF9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para desenvolver	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018A6D-E091-110C-6AC0-FA9781F8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86" y="2000836"/>
            <a:ext cx="3363066" cy="1476581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A19F2F-13E9-DADB-5500-FB1436DB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03" y="4102858"/>
            <a:ext cx="3410426" cy="15900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28DE15-2037-E07B-24A2-BA00DDC48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95" y="1737360"/>
            <a:ext cx="378204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0D93-5C94-883E-A371-583394B3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diretivas do angular - </a:t>
            </a:r>
            <a:r>
              <a:rPr lang="pt-BR" dirty="0" err="1"/>
              <a:t>ngIF</a:t>
            </a:r>
            <a:r>
              <a:rPr lang="pt-BR" dirty="0"/>
              <a:t>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9C674F1-4FE2-AE54-33B2-71787781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1" y="1838599"/>
            <a:ext cx="4544059" cy="2962688"/>
          </a:xfrm>
          <a:prstGeom prst="rect">
            <a:avLst/>
          </a:prstGeom>
        </p:spPr>
      </p:pic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B819BBCC-714D-C540-37BA-2D9A1999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6C62F44-462F-725A-3109-1EC4BF7E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33" y="1838599"/>
            <a:ext cx="5506218" cy="147658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17784BB-C1CA-B9C8-BA3D-E3762D49C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98" y="3505706"/>
            <a:ext cx="500132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0CE6E-1764-F8F0-4A88-2BCAEDA4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 personalizadas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9C90B3-2FB3-4862-F3F8-2E885FFF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44" y="2829792"/>
            <a:ext cx="6477904" cy="280074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F1FEA8-15FC-C772-AB29-BA69E605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44" y="1645283"/>
            <a:ext cx="6477904" cy="12321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84A29E-0B6F-2E1C-5D30-1318C96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02" y="1813615"/>
            <a:ext cx="3296110" cy="895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D8571A-FE92-9405-DCA2-352899DBF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759" y="3633466"/>
            <a:ext cx="350568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9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04B2-1167-37EC-22A5-6C5A3F2E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 personalizadas – exemplo do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B0AA4-35D0-E25F-51CA-15454625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398C1D-2F66-FED8-EDDE-0BE5D83B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331872" cy="35914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A1261-0C7B-C509-7EAB-41400DAA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426803"/>
            <a:ext cx="889759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58DEB-1FDA-9E7B-DBA2-123F015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pipes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64CA0-7A76-F7E1-A047-BED08C6F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Pipes</a:t>
            </a:r>
            <a:r>
              <a:rPr lang="pt-BR" dirty="0"/>
              <a:t> transformam  ou formatam algum valor e o mostra no </a:t>
            </a:r>
            <a:r>
              <a:rPr lang="pt-BR" dirty="0" err="1"/>
              <a:t>template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75B0D6-32F9-0A45-8447-A83A1485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6" y="2640239"/>
            <a:ext cx="1016459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EC34-F794-AB2F-0929-C34C9AE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Pipes</a:t>
            </a:r>
            <a:r>
              <a:rPr lang="pt-BR" dirty="0"/>
              <a:t> embutidas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470536-3476-29E8-8635-5130D8D5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737360"/>
            <a:ext cx="6075307" cy="40227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17988A-D3A2-F7B2-479B-68331404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54" y="1767373"/>
            <a:ext cx="4932775" cy="33532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C5B52E-B370-605A-B4DD-C3A5BD4E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68" y="4950546"/>
            <a:ext cx="665890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0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FD9E-2689-F246-8955-94A61AAB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Pipes</a:t>
            </a:r>
            <a:r>
              <a:rPr lang="pt-BR" dirty="0"/>
              <a:t> personalizados – </a:t>
            </a:r>
            <a:r>
              <a:rPr lang="pt-BR" dirty="0" err="1"/>
              <a:t>ng</a:t>
            </a:r>
            <a:r>
              <a:rPr lang="pt-BR" dirty="0"/>
              <a:t> g p </a:t>
            </a:r>
            <a:r>
              <a:rPr lang="pt-BR" dirty="0" err="1"/>
              <a:t>nome_pipe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5119050-47D7-EA20-20ED-477776BCA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39" y="1868529"/>
            <a:ext cx="5934903" cy="233395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F1809E-C228-2E95-2B30-021FAF9C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38" y="4598132"/>
            <a:ext cx="6115904" cy="58110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D9F03A-9A16-17F2-FC48-5DD5A1775164}"/>
              </a:ext>
            </a:extLst>
          </p:cNvPr>
          <p:cNvSpPr txBox="1"/>
          <p:nvPr/>
        </p:nvSpPr>
        <p:spPr>
          <a:xfrm>
            <a:off x="7231311" y="3355596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Implemente a interface </a:t>
            </a:r>
            <a:r>
              <a:rPr lang="pt-BR" dirty="0" err="1"/>
              <a:t>PipeTransform</a:t>
            </a:r>
            <a:r>
              <a:rPr lang="pt-BR" dirty="0"/>
              <a:t> e retorne algum valor</a:t>
            </a:r>
          </a:p>
        </p:txBody>
      </p:sp>
    </p:spTree>
    <p:extLst>
      <p:ext uri="{BB962C8B-B14F-4D97-AF65-F5344CB8AC3E}">
        <p14:creationId xmlns:p14="http://schemas.microsoft.com/office/powerpoint/2010/main" val="418702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C8FEC-1178-E0A4-F7B5-03973F65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Pipes</a:t>
            </a:r>
            <a:r>
              <a:rPr lang="pt-BR" dirty="0"/>
              <a:t> personalizadas com argumentos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A1D3981-54DA-95AD-28D0-93A5FC512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0614"/>
            <a:ext cx="5687219" cy="235300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C44043-005F-16BC-DEE0-9B1101B9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99" y="1937257"/>
            <a:ext cx="5084770" cy="4667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D9D875-BEB6-A6C0-50BD-93D8FFB3BB46}"/>
              </a:ext>
            </a:extLst>
          </p:cNvPr>
          <p:cNvSpPr txBox="1"/>
          <p:nvPr/>
        </p:nvSpPr>
        <p:spPr>
          <a:xfrm>
            <a:off x="1635853" y="4630723"/>
            <a:ext cx="400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valor exibido será o de 10. </a:t>
            </a:r>
          </a:p>
          <a:p>
            <a:r>
              <a:rPr lang="pt-BR" dirty="0"/>
              <a:t>5 o valor da variável, mais 2 argumentos.</a:t>
            </a:r>
          </a:p>
        </p:txBody>
      </p:sp>
    </p:spTree>
    <p:extLst>
      <p:ext uri="{BB962C8B-B14F-4D97-AF65-F5344CB8AC3E}">
        <p14:creationId xmlns:p14="http://schemas.microsoft.com/office/powerpoint/2010/main" val="3240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AEA27-B7E1-3D4B-878A-FC45322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82B48-86FF-ED01-2196-532A0705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AA697E-E355-0322-4370-6A5A52BB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60304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2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ACF6-1D1E-45F3-C190-FF9FA30F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Properties – Passo a passo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8918DF5-9E4A-3E00-9921-9C256D0A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684" y="2371475"/>
            <a:ext cx="5468113" cy="362001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C6D558-D283-D3EF-1283-AE262027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57975"/>
            <a:ext cx="4467849" cy="514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2883B2-5F47-3D3D-9A49-E5C61DB1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861292"/>
            <a:ext cx="8087854" cy="18067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28DA65-A302-3CCD-FB77-C2E7EC538EAE}"/>
              </a:ext>
            </a:extLst>
          </p:cNvPr>
          <p:cNvSpPr txBox="1"/>
          <p:nvPr/>
        </p:nvSpPr>
        <p:spPr>
          <a:xfrm>
            <a:off x="1318161" y="1864426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Pai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0D85A2-3CF6-3E96-9034-8BB6400F4CBC}"/>
              </a:ext>
            </a:extLst>
          </p:cNvPr>
          <p:cNvSpPr txBox="1"/>
          <p:nvPr/>
        </p:nvSpPr>
        <p:spPr>
          <a:xfrm>
            <a:off x="1463074" y="3491960"/>
            <a:ext cx="30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Filho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F14C0B-FA62-6B70-6318-1F3EAEBAC749}"/>
              </a:ext>
            </a:extLst>
          </p:cNvPr>
          <p:cNvSpPr txBox="1"/>
          <p:nvPr/>
        </p:nvSpPr>
        <p:spPr>
          <a:xfrm>
            <a:off x="6519553" y="1947078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Pai </a:t>
            </a:r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8455363-58F9-4348-255E-B10B42ED5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56565"/>
            <a:ext cx="549669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FDE91-F20F-E6A8-4E84-FB3720AA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 </a:t>
            </a:r>
            <a:r>
              <a:rPr lang="pt-BR" dirty="0" err="1"/>
              <a:t>property</a:t>
            </a:r>
            <a:r>
              <a:rPr lang="pt-BR" dirty="0"/>
              <a:t> – passo a passo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6A79E5-5E89-E54D-EEDC-996D5C03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82" y="3091970"/>
            <a:ext cx="3362794" cy="381053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4242ED-A103-F606-3A0C-9B7C1478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82" y="3814692"/>
            <a:ext cx="6801799" cy="5525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2F7AEE-EACB-2B00-817D-22BC5CB1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82" y="3467038"/>
            <a:ext cx="4124901" cy="41915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FFAEB7-4B90-F8A7-79E8-6B6D3A7B82F5}"/>
              </a:ext>
            </a:extLst>
          </p:cNvPr>
          <p:cNvSpPr txBox="1"/>
          <p:nvPr/>
        </p:nvSpPr>
        <p:spPr>
          <a:xfrm>
            <a:off x="1013690" y="1928508"/>
            <a:ext cx="41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Filho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86BD54-95B8-442B-4E13-D3D19CE633F9}"/>
              </a:ext>
            </a:extLst>
          </p:cNvPr>
          <p:cNvSpPr txBox="1"/>
          <p:nvPr/>
        </p:nvSpPr>
        <p:spPr>
          <a:xfrm>
            <a:off x="1294410" y="4524499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Pai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E655EAC-39B2-80E0-FE02-2D292C284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82" y="4905518"/>
            <a:ext cx="5039428" cy="9812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A6B4021-A580-BFF1-E1E4-18DB66BA1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41" y="2309527"/>
            <a:ext cx="534427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C3220-ABF1-1B68-E8CF-A534FDC4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1412"/>
          </a:xfrm>
        </p:spPr>
        <p:txBody>
          <a:bodyPr/>
          <a:lstStyle/>
          <a:p>
            <a:r>
              <a:rPr lang="pt-BR" dirty="0"/>
              <a:t>Blocos Principais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757AA5-40B5-B2B4-AAF2-A335065E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499" y="1846263"/>
            <a:ext cx="5815328" cy="4022725"/>
          </a:xfrm>
        </p:spPr>
      </p:pic>
    </p:spTree>
    <p:extLst>
      <p:ext uri="{BB962C8B-B14F-4D97-AF65-F5344CB8AC3E}">
        <p14:creationId xmlns:p14="http://schemas.microsoft.com/office/powerpoint/2010/main" val="120482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EEED5-1653-3C6C-0952-0BA4A71E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Formulario</a:t>
            </a:r>
            <a:r>
              <a:rPr lang="pt-BR" dirty="0"/>
              <a:t> reativos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5A78EF-05F7-E9E1-DCF8-8DD38E14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562" y="1827448"/>
            <a:ext cx="6752645" cy="3724795"/>
          </a:xfrm>
        </p:spPr>
      </p:pic>
    </p:spTree>
    <p:extLst>
      <p:ext uri="{BB962C8B-B14F-4D97-AF65-F5344CB8AC3E}">
        <p14:creationId xmlns:p14="http://schemas.microsoft.com/office/powerpoint/2010/main" val="279800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6FF0A-D6A0-5A5F-6BF9-B3DB8989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 angular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97976D-5467-82D8-FD65-5C2D8B59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121" y="1804318"/>
            <a:ext cx="5243192" cy="402272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A33127-8167-05B4-B172-E642A52A0D75}"/>
              </a:ext>
            </a:extLst>
          </p:cNvPr>
          <p:cNvSpPr txBox="1"/>
          <p:nvPr/>
        </p:nvSpPr>
        <p:spPr>
          <a:xfrm>
            <a:off x="1434517" y="2759978"/>
            <a:ext cx="1677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formulário reativo não precisamos fazer validações no </a:t>
            </a:r>
            <a:r>
              <a:rPr lang="pt-BR" dirty="0" err="1"/>
              <a:t>html</a:t>
            </a:r>
            <a:r>
              <a:rPr lang="pt-BR" dirty="0"/>
              <a:t>, como </a:t>
            </a:r>
            <a:r>
              <a:rPr lang="pt-BR" dirty="0" err="1"/>
              <a:t>maxlength</a:t>
            </a:r>
            <a:r>
              <a:rPr lang="pt-BR" dirty="0"/>
              <a:t>, essas validações são feitas no componente.</a:t>
            </a:r>
          </a:p>
        </p:txBody>
      </p:sp>
    </p:spTree>
    <p:extLst>
      <p:ext uri="{BB962C8B-B14F-4D97-AF65-F5344CB8AC3E}">
        <p14:creationId xmlns:p14="http://schemas.microsoft.com/office/powerpoint/2010/main" val="89892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87EE6-93CD-4E67-BDA6-0910B041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reativo – como construir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1F147BF-C2CB-3360-34F8-4C69EC411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090" y="1933310"/>
            <a:ext cx="5687735" cy="287884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80A4A4-27C1-18D8-1DFE-E28543BF4B41}"/>
              </a:ext>
            </a:extLst>
          </p:cNvPr>
          <p:cNvSpPr txBox="1"/>
          <p:nvPr/>
        </p:nvSpPr>
        <p:spPr>
          <a:xfrm>
            <a:off x="7080308" y="2241799"/>
            <a:ext cx="368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importar</a:t>
            </a:r>
            <a:r>
              <a:rPr lang="en-US" dirty="0"/>
              <a:t> do angular forms.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import { </a:t>
            </a:r>
            <a:r>
              <a:rPr lang="en-US" dirty="0" err="1"/>
              <a:t>FormGroup</a:t>
            </a:r>
            <a:r>
              <a:rPr lang="en-US" dirty="0"/>
              <a:t>, </a:t>
            </a:r>
            <a:r>
              <a:rPr lang="en-US" dirty="0" err="1"/>
              <a:t>FormControl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Validators } from '@angular/forms</a:t>
            </a:r>
            <a:r>
              <a:rPr lang="en-US" dirty="0">
                <a:solidFill>
                  <a:schemeClr val="bg1"/>
                </a:solidFill>
              </a:rPr>
              <a:t>';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7FF1E7-7106-6899-592E-F2A7040B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737360"/>
            <a:ext cx="4949504" cy="4456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E3C3FC-FAD7-5ABF-3126-F2208906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07434"/>
            <a:ext cx="5757990" cy="12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1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06E7C-C311-C29B-60FD-7A9F2689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reativo – validações customizadas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0FC392-6182-4CE5-5580-5E75D0B84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5065" y="1870745"/>
            <a:ext cx="5826935" cy="121291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39097A-7F93-5915-C990-61E40899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03803"/>
            <a:ext cx="5157978" cy="34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9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4CD8A-9726-DA75-2969-8DA84DB3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recebendo parâmetro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81A036-460C-7DA8-802A-EB20488B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7360"/>
            <a:ext cx="6878972" cy="3614816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6E7FE35-7D43-D385-1040-3B46F0C06E8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97280" y="5869094"/>
            <a:ext cx="10058400" cy="70312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0E373A9-7174-7215-E097-5E6D74EB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86" y="1845734"/>
            <a:ext cx="437197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3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92BE0-74A4-6A4A-1D1B-9330463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uma chamada http através de um serviço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672E1-AC9A-5E7C-32AF-0B3E8198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017CD-FAFB-A46C-BB11-3DE15866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72" y="1845735"/>
            <a:ext cx="841174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24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FF9C6-E783-9A00-65CF-6F5E40DD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operadores com </a:t>
            </a:r>
            <a:r>
              <a:rPr lang="pt-BR" dirty="0" err="1"/>
              <a:t>rxjs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01785-791C-C802-56CD-83E76D7F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E2EAD4-24E4-DC3F-32B0-B6A956134B9D}"/>
              </a:ext>
            </a:extLst>
          </p:cNvPr>
          <p:cNvSpPr txBox="1"/>
          <p:nvPr/>
        </p:nvSpPr>
        <p:spPr>
          <a:xfrm>
            <a:off x="8162488" y="2713838"/>
            <a:ext cx="1795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</a:t>
            </a:r>
            <a:r>
              <a:rPr lang="pt-BR" dirty="0" err="1"/>
              <a:t>map</a:t>
            </a:r>
            <a:endParaRPr lang="pt-BR" dirty="0"/>
          </a:p>
          <a:p>
            <a:r>
              <a:rPr lang="pt-BR" dirty="0"/>
              <a:t>2 - </a:t>
            </a:r>
            <a:r>
              <a:rPr lang="pt-BR" dirty="0" err="1"/>
              <a:t>filter</a:t>
            </a:r>
            <a:br>
              <a:rPr lang="pt-BR" dirty="0"/>
            </a:br>
            <a:r>
              <a:rPr lang="pt-BR" dirty="0"/>
              <a:t>3 - delay</a:t>
            </a:r>
          </a:p>
          <a:p>
            <a:r>
              <a:rPr lang="pt-BR" dirty="0"/>
              <a:t>4 - take</a:t>
            </a:r>
          </a:p>
          <a:p>
            <a:r>
              <a:rPr lang="pt-BR" dirty="0"/>
              <a:t>5 - tape</a:t>
            </a:r>
          </a:p>
          <a:p>
            <a:r>
              <a:rPr lang="pt-BR" dirty="0"/>
              <a:t>6 - </a:t>
            </a:r>
            <a:r>
              <a:rPr lang="pt-BR" dirty="0" err="1"/>
              <a:t>catchError</a:t>
            </a:r>
            <a:endParaRPr lang="pt-BR" dirty="0"/>
          </a:p>
          <a:p>
            <a:r>
              <a:rPr lang="pt-BR" dirty="0"/>
              <a:t>7 - </a:t>
            </a:r>
            <a:r>
              <a:rPr lang="pt-BR" dirty="0" err="1"/>
              <a:t>first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EEFE87-D2E1-C4AC-E207-8CA5274B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589679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A6640-BA5A-78B9-FE63-F70D68F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componente angular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6A929B-D061-A057-3538-9DC9BDE5C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197" y="1804318"/>
            <a:ext cx="7228224" cy="4022725"/>
          </a:xfrm>
        </p:spPr>
      </p:pic>
    </p:spTree>
    <p:extLst>
      <p:ext uri="{BB962C8B-B14F-4D97-AF65-F5344CB8AC3E}">
        <p14:creationId xmlns:p14="http://schemas.microsoft.com/office/powerpoint/2010/main" val="371974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63CDD-B886-5264-0647-42A8A156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 os ciclos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CB99B-319C-824D-98A0-634DAC4B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ngOnChanges</a:t>
            </a:r>
            <a:r>
              <a:rPr lang="pt-BR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 é o primeiro método que é executado quando um componente é criado. Ele é chamado sempre que uma propriedade de entrada do componente é alterada. Podemos usar este método para realizar tarefas específicas quando uma propriedade é atualizada. Por exemplo, podemos atualizar uma variável de exibição com o novo valor da propriedade.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ngOnInit</a:t>
            </a:r>
            <a:r>
              <a:rPr lang="pt-BR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 método é chamado imediatamente após </a:t>
            </a:r>
            <a:r>
              <a:rPr lang="pt-BR" sz="2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ngOnChanges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Ele é executado apenas uma vez, quando o componente é inicializado pela primeira vez. Podemos usar este método para realizar tarefas de inicialização, como recuperar dados de um serviço ou inicializar variáveis.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ngDoCheck</a:t>
            </a:r>
            <a:r>
              <a:rPr lang="pt-BR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 método é executado sempre que o Angular verifica se o componente precisa ser atualizado. Ele é executado com frequência e pode ser usado para realizar tarefas de verificação de mudanças. Por exemplo, podemos verificar se uma variável foi alterada e atualizar a exibição em conformidade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ngAfterContentInit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Este método é executado após a inicialização do conteúdo do componente. Ele é usado para executar tarefas que dependem do conteúdo do componente, como alterar o estilo com base no conteúdo.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ngAfterViewInit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Este método é executado após a inicialização da exibição do componente. Ele é usado para executar tarefas que dependem da exibição do componente, como atualizar o tamanho da janela quando a exibição é alterada.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ngOnDestroy</a:t>
            </a:r>
            <a:r>
              <a:rPr lang="pt-BR" sz="2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Este método é executado quando o componente é destruído. É usado para limpar recursos, como fechar conexões com serviços ou cancelar assinaturas de observáveis.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4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5A9C0-E603-7A82-4178-46986A5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788785D-9A28-0A39-0F1A-8773C6CC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817B08-EFAA-177D-028A-549D8A8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4232527" cy="40233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4D4D74-16B8-9C11-AC4C-96C5A18093C2}"/>
              </a:ext>
            </a:extLst>
          </p:cNvPr>
          <p:cNvSpPr txBox="1"/>
          <p:nvPr/>
        </p:nvSpPr>
        <p:spPr>
          <a:xfrm>
            <a:off x="6862194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EAAA17-46F9-3A88-FA40-473E5C55AF78}"/>
              </a:ext>
            </a:extLst>
          </p:cNvPr>
          <p:cNvSpPr txBox="1"/>
          <p:nvPr/>
        </p:nvSpPr>
        <p:spPr>
          <a:xfrm>
            <a:off x="6096000" y="2139961"/>
            <a:ext cx="13086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Angular.json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contém todas as configurações necessárias para a construção, execução e teste do aplicativo Angular.</a:t>
            </a:r>
          </a:p>
          <a:p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usado pelo Angular para configurar e personalizar a compilação de código </a:t>
            </a:r>
            <a:r>
              <a:rPr lang="pt-B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pt-B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 acordo com as necessidades do aplicativo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4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5749-25B2-4128-FC60-F5140F01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Modulos</a:t>
            </a:r>
            <a:r>
              <a:rPr lang="pt-BR" dirty="0"/>
              <a:t>(</a:t>
            </a:r>
            <a:r>
              <a:rPr lang="pt-BR" dirty="0" err="1"/>
              <a:t>NgModule</a:t>
            </a:r>
            <a:r>
              <a:rPr lang="pt-BR" dirty="0"/>
              <a:t>) – </a:t>
            </a:r>
            <a:r>
              <a:rPr lang="pt-BR" dirty="0" err="1"/>
              <a:t>ng</a:t>
            </a:r>
            <a:r>
              <a:rPr lang="pt-BR" dirty="0"/>
              <a:t> g module &lt;</a:t>
            </a:r>
            <a:r>
              <a:rPr lang="pt-BR" dirty="0" err="1"/>
              <a:t>nome_modulo</a:t>
            </a:r>
            <a:r>
              <a:rPr lang="pt-BR" dirty="0"/>
              <a:t>&gt;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EB1D70-B003-D913-8ED9-C48A6EDAC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735" y="1846261"/>
            <a:ext cx="4950823" cy="40227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4709ED-C3F9-FB25-49E3-FF720AC3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3" y="2080964"/>
            <a:ext cx="569674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5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A2987-7927-F812-FBB8-7090FAC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BB2D50-4F14-6A6D-92D5-3A1ADF5B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29" y="2596299"/>
            <a:ext cx="3820068" cy="185763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D82BEF-6D79-0113-BF14-EA1AF3BB1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12" y="2467008"/>
            <a:ext cx="332468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8B2C-05F4-6FD3-0F30-3E3B4A29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– </a:t>
            </a:r>
            <a:r>
              <a:rPr lang="pt-BR" dirty="0" err="1"/>
              <a:t>ng</a:t>
            </a:r>
            <a:r>
              <a:rPr lang="pt-BR" dirty="0"/>
              <a:t> g </a:t>
            </a:r>
            <a:r>
              <a:rPr lang="pt-BR" dirty="0" err="1"/>
              <a:t>component</a:t>
            </a:r>
            <a:r>
              <a:rPr lang="pt-BR" dirty="0"/>
              <a:t> &lt;</a:t>
            </a:r>
            <a:r>
              <a:rPr lang="pt-BR" dirty="0" err="1"/>
              <a:t>nome_component</a:t>
            </a:r>
            <a:r>
              <a:rPr lang="pt-BR" dirty="0"/>
              <a:t>&gt;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71BCDB-A1E0-794E-3747-FCAA6C4D9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18" y="1846263"/>
            <a:ext cx="3437277" cy="40227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9D6D0A-F387-5271-466D-F48A3984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4" y="1846263"/>
            <a:ext cx="4662313" cy="38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79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2395</TotalTime>
  <Words>620</Words>
  <Application>Microsoft Office PowerPoint</Application>
  <PresentationFormat>Widescreen</PresentationFormat>
  <Paragraphs>65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Open Sans</vt:lpstr>
      <vt:lpstr>Söhne</vt:lpstr>
      <vt:lpstr>Retrospectiva</vt:lpstr>
      <vt:lpstr>Angular</vt:lpstr>
      <vt:lpstr>Requisitos para desenvolver </vt:lpstr>
      <vt:lpstr>Blocos Principais</vt:lpstr>
      <vt:lpstr>Ciclo de vida de um componente angular</vt:lpstr>
      <vt:lpstr>Resumindo os ciclos</vt:lpstr>
      <vt:lpstr>Estrutura do projeto</vt:lpstr>
      <vt:lpstr>Modulos(NgModule) – ng g module &lt;nome_modulo&gt; </vt:lpstr>
      <vt:lpstr>Meta dados</vt:lpstr>
      <vt:lpstr>Componentes – ng g component &lt;nome_component&gt;</vt:lpstr>
      <vt:lpstr>Serviços – ng g service &lt;nome_servico&gt; </vt:lpstr>
      <vt:lpstr>Router</vt:lpstr>
      <vt:lpstr>Router – mapeando as rotas na prática</vt:lpstr>
      <vt:lpstr>Data Binding</vt:lpstr>
      <vt:lpstr>Interpolação </vt:lpstr>
      <vt:lpstr>Property Binding </vt:lpstr>
      <vt:lpstr>Event Binding</vt:lpstr>
      <vt:lpstr>Two-way data binding – Strings e objetos ngModel(Forms Module)</vt:lpstr>
      <vt:lpstr>O que são diretivas?</vt:lpstr>
      <vt:lpstr>Principais diretivas do angular - ngFor</vt:lpstr>
      <vt:lpstr>Principais diretivas do angular - ngIF </vt:lpstr>
      <vt:lpstr>Diretivas personalizadas</vt:lpstr>
      <vt:lpstr>Diretivas personalizadas – exemplo do nosso projeto</vt:lpstr>
      <vt:lpstr>O que são pipes</vt:lpstr>
      <vt:lpstr>Pipes embutidas</vt:lpstr>
      <vt:lpstr>Pipes personalizados – ng g p nome_pipe</vt:lpstr>
      <vt:lpstr>Pipes personalizadas com argumentos</vt:lpstr>
      <vt:lpstr>Comunicação entre componentes</vt:lpstr>
      <vt:lpstr>Input Properties – Passo a passo</vt:lpstr>
      <vt:lpstr>Output property – passo a passo</vt:lpstr>
      <vt:lpstr>Formulario reativos</vt:lpstr>
      <vt:lpstr>Formulários angular</vt:lpstr>
      <vt:lpstr>Formulário reativo – como construir</vt:lpstr>
      <vt:lpstr>Formulário reativo – validações customizadas</vt:lpstr>
      <vt:lpstr>Validação recebendo parâmetro</vt:lpstr>
      <vt:lpstr>Como fazer uma chamada http através de um serviço</vt:lpstr>
      <vt:lpstr>Principais operadores com rxjs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Lucas Hermont</dc:creator>
  <cp:lastModifiedBy>Lucas Hermont</cp:lastModifiedBy>
  <cp:revision>13</cp:revision>
  <dcterms:created xsi:type="dcterms:W3CDTF">2023-01-16T12:40:39Z</dcterms:created>
  <dcterms:modified xsi:type="dcterms:W3CDTF">2023-03-14T07:52:10Z</dcterms:modified>
</cp:coreProperties>
</file>