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140099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a140099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a140099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a140099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0" y="630225"/>
            <a:ext cx="91440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Shell script e Docker pra automatizar build local de sua aplicação.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Lucas Moraes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8572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Qual </a:t>
            </a:r>
            <a:r>
              <a:rPr lang="pt-BR" sz="2800">
                <a:solidFill>
                  <a:schemeClr val="dk1"/>
                </a:solidFill>
              </a:rPr>
              <a:t>o objetivo</a:t>
            </a:r>
            <a:r>
              <a:rPr lang="pt-BR" sz="2800">
                <a:solidFill>
                  <a:schemeClr val="dk1"/>
                </a:solidFill>
              </a:rPr>
              <a:t> da automação de processos?</a:t>
            </a:r>
            <a:endParaRPr sz="28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8321400" cy="25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O principal objetivo é aprimorar o andamento do fluxo de trabalho em um departamento, setor ou até mesmo dentro de toda organização.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Pode-se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substituir atividades manuais por automatizadas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ou utilizar software e sistemas para dar apoio a diversas atividades.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8563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Vantagens em automatizar processos</a:t>
            </a:r>
            <a:endParaRPr sz="28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83307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Redução de custos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Aumento de produtividade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Melhora na entrega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Minimizar falhas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Padronização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8563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Motivação</a:t>
            </a:r>
            <a:endParaRPr sz="28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8464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 ideia de automatizar o processo de subida local das aplicações que utilizam serviço da AWS é a dificuldade em fazer os testes locais, onde precisávamos subir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os serviços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através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do localstack e configurar um a um, isto levava muito tempo e era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suscetível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ao erro.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Aplicação utilizada: Client OPF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latin typeface="Lato"/>
                <a:ea typeface="Lato"/>
                <a:cs typeface="Lato"/>
                <a:sym typeface="Lato"/>
              </a:rPr>
              <a:t>Tarefa automatizada: S3, Dynamodb, SecretManager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