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75DCBE-1541-49D0-A564-68037A1B398D}">
  <a:tblStyle styleId="{5B75DCBE-1541-49D0-A564-68037A1B39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4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8b0a75ba_1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818b0a75ba_1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818b0a75ba_1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18b0a75ba_1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18b0a75ba_1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818b0a75ba_1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18b0a75ba_1_3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2818b0a75ba_1_3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2818b0a75ba_1_34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818b0a75ba_1_34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818b0a75ba_1_34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818b0a75ba_1_34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18b0a75ba_1_3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2818b0a75ba_1_3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818b0a75ba_1_37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818b0a75ba_1_37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818b0a75ba_1_37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818b0a75ba_1_37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18b0a75ba_1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818b0a75ba_1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818b0a75ba_1_10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818b0a75ba_1_10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818b0a75ba_1_10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818b0a75ba_1_10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18b0a75ba_1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818b0a75ba_1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818b0a75ba_1_1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818b0a75ba_1_1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18b0a75ba_1_1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818b0a75ba_1_1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18b0a75ba_1_1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818b0a75ba_1_1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818b0a75ba_1_16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818b0a75ba_1_16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818b0a75ba_1_16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818b0a75ba_1_16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18b0a75ba_1_19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818b0a75ba_1_19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818b0a75ba_1_19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818b0a75ba_1_19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818b0a75ba_1_19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818b0a75ba_1_19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18b0a75ba_1_2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818b0a75ba_1_2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818b0a75ba_1_22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818b0a75ba_1_22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818b0a75ba_1_22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818b0a75ba_1_22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18b0a75ba_1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818b0a75ba_1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818b0a75ba_1_26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818b0a75ba_1_26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818b0a75ba_1_26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818b0a75ba_1_26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18b0a75ba_1_2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818b0a75ba_1_2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818b0a75ba_1_28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818b0a75ba_1_28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818b0a75ba_1_28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818b0a75ba_1_28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18b0a75ba_1_3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818b0a75ba_1_3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818b0a75ba_1_31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818b0a75ba_1_3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818b0a75ba_1_3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818b0a75ba_1_3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8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8197366" y="0"/>
            <a:ext cx="94663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3272867" y="203076"/>
            <a:ext cx="5021267" cy="4737346"/>
            <a:chOff x="0" y="0"/>
            <a:chExt cx="13390046" cy="12632924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5"/>
          <p:cNvGrpSpPr/>
          <p:nvPr/>
        </p:nvGrpSpPr>
        <p:grpSpPr>
          <a:xfrm>
            <a:off x="552450" y="412142"/>
            <a:ext cx="4375422" cy="4159097"/>
            <a:chOff x="-1" y="-1"/>
            <a:chExt cx="11667792" cy="11090924"/>
          </a:xfrm>
        </p:grpSpPr>
        <p:sp>
          <p:nvSpPr>
            <p:cNvPr id="152" name="Google Shape;152;p25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25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5"/>
          <p:cNvSpPr txBox="1"/>
          <p:nvPr/>
        </p:nvSpPr>
        <p:spPr>
          <a:xfrm>
            <a:off x="1156188" y="1652675"/>
            <a:ext cx="274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4100">
                <a:solidFill>
                  <a:srgbClr val="FFFFFF"/>
                </a:solidFill>
              </a:rPr>
              <a:t>Accenture</a:t>
            </a:r>
            <a:r>
              <a:rPr lang="en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2501851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1113666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3890035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2719149" y="580903"/>
            <a:ext cx="2518377" cy="39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/>
        </p:nvSpPr>
        <p:spPr>
          <a:xfrm>
            <a:off x="228600" y="2269800"/>
            <a:ext cx="235177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70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163516" y="4740713"/>
            <a:ext cx="4855669" cy="1008540"/>
            <a:chOff x="0" y="0"/>
            <a:chExt cx="12948452" cy="2689439"/>
          </a:xfrm>
        </p:grpSpPr>
        <p:pic>
          <p:nvPicPr>
            <p:cNvPr id="432" name="Google Shape;432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4"/>
          <p:cNvGrpSpPr/>
          <p:nvPr/>
        </p:nvGrpSpPr>
        <p:grpSpPr>
          <a:xfrm>
            <a:off x="163516" y="-589802"/>
            <a:ext cx="4855669" cy="1008540"/>
            <a:chOff x="0" y="0"/>
            <a:chExt cx="12948452" cy="2689439"/>
          </a:xfrm>
        </p:grpSpPr>
        <p:pic>
          <p:nvPicPr>
            <p:cNvPr id="437" name="Google Shape;437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1" name="Google Shape;441;p34"/>
          <p:cNvGrpSpPr/>
          <p:nvPr/>
        </p:nvGrpSpPr>
        <p:grpSpPr>
          <a:xfrm>
            <a:off x="5790917" y="790215"/>
            <a:ext cx="2838734" cy="433809"/>
            <a:chOff x="0" y="-47625"/>
            <a:chExt cx="7569956" cy="1156823"/>
          </a:xfrm>
        </p:grpSpPr>
        <p:sp>
          <p:nvSpPr>
            <p:cNvPr id="442" name="Google Shape;442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34"/>
          <p:cNvGrpSpPr/>
          <p:nvPr/>
        </p:nvGrpSpPr>
        <p:grpSpPr>
          <a:xfrm>
            <a:off x="5790917" y="3482434"/>
            <a:ext cx="2838734" cy="433808"/>
            <a:chOff x="0" y="-47625"/>
            <a:chExt cx="7569956" cy="1156823"/>
          </a:xfrm>
        </p:grpSpPr>
        <p:sp>
          <p:nvSpPr>
            <p:cNvPr id="445" name="Google Shape;445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4"/>
          <p:cNvSpPr txBox="1"/>
          <p:nvPr/>
        </p:nvSpPr>
        <p:spPr>
          <a:xfrm>
            <a:off x="5733575" y="418725"/>
            <a:ext cx="4368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 with most popularity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8" name="Google Shape;448;p34"/>
          <p:cNvGraphicFramePr/>
          <p:nvPr/>
        </p:nvGraphicFramePr>
        <p:xfrm>
          <a:off x="6995013" y="9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{5B75DCBE-1541-49D0-A564-68037A1B398D}</a:tableStyleId>
              </a:tblPr>
              <a:tblGrid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animals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healthy eating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technology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</a:t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/>
        </p:nvSpPr>
        <p:spPr>
          <a:xfrm>
            <a:off x="2710956" y="2776123"/>
            <a:ext cx="2692869" cy="2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700"/>
          </a:p>
        </p:txBody>
      </p:sp>
      <p:grpSp>
        <p:nvGrpSpPr>
          <p:cNvPr id="458" name="Google Shape;458;p35"/>
          <p:cNvGrpSpPr/>
          <p:nvPr/>
        </p:nvGrpSpPr>
        <p:grpSpPr>
          <a:xfrm>
            <a:off x="364214" y="1799612"/>
            <a:ext cx="1773298" cy="1685624"/>
            <a:chOff x="0" y="0"/>
            <a:chExt cx="4728794" cy="4494997"/>
          </a:xfrm>
        </p:grpSpPr>
        <p:sp>
          <p:nvSpPr>
            <p:cNvPr id="459" name="Google Shape;459;p35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0" name="Google Shape;460;p35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5"/>
          <p:cNvSpPr txBox="1"/>
          <p:nvPr/>
        </p:nvSpPr>
        <p:spPr>
          <a:xfrm>
            <a:off x="2334538" y="2089188"/>
            <a:ext cx="28649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00"/>
          </a:p>
        </p:txBody>
      </p:sp>
      <p:grpSp>
        <p:nvGrpSpPr>
          <p:cNvPr id="462" name="Google Shape;462;p35"/>
          <p:cNvGrpSpPr/>
          <p:nvPr/>
        </p:nvGrpSpPr>
        <p:grpSpPr>
          <a:xfrm>
            <a:off x="258557" y="-570153"/>
            <a:ext cx="8626888" cy="1008540"/>
            <a:chOff x="0" y="0"/>
            <a:chExt cx="23005033" cy="2689439"/>
          </a:xfrm>
        </p:grpSpPr>
        <p:pic>
          <p:nvPicPr>
            <p:cNvPr id="463" name="Google Shape;46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" name="Google Shape;470;p35"/>
          <p:cNvGrpSpPr/>
          <p:nvPr/>
        </p:nvGrpSpPr>
        <p:grpSpPr>
          <a:xfrm>
            <a:off x="258557" y="4697185"/>
            <a:ext cx="8626888" cy="1008540"/>
            <a:chOff x="0" y="0"/>
            <a:chExt cx="23005033" cy="2689439"/>
          </a:xfrm>
        </p:grpSpPr>
        <p:pic>
          <p:nvPicPr>
            <p:cNvPr id="471" name="Google Shape;47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6"/>
          <p:cNvGrpSpPr/>
          <p:nvPr/>
        </p:nvGrpSpPr>
        <p:grpSpPr>
          <a:xfrm>
            <a:off x="1460796" y="1642651"/>
            <a:ext cx="4336722" cy="1881419"/>
            <a:chOff x="0" y="0"/>
            <a:chExt cx="11564591" cy="5017118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 sz="700"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700"/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7653621" y="-842575"/>
            <a:ext cx="1772754" cy="1685151"/>
            <a:chOff x="0" y="0"/>
            <a:chExt cx="4727344" cy="4493736"/>
          </a:xfrm>
        </p:grpSpPr>
        <p:sp>
          <p:nvSpPr>
            <p:cNvPr id="167" name="Google Shape;167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6"/>
          <p:cNvGrpSpPr/>
          <p:nvPr/>
        </p:nvGrpSpPr>
        <p:grpSpPr>
          <a:xfrm>
            <a:off x="6805035" y="1729175"/>
            <a:ext cx="1772754" cy="1685151"/>
            <a:chOff x="0" y="0"/>
            <a:chExt cx="4727344" cy="4493736"/>
          </a:xfrm>
        </p:grpSpPr>
        <p:sp>
          <p:nvSpPr>
            <p:cNvPr id="170" name="Google Shape;170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6"/>
          <p:cNvGrpSpPr/>
          <p:nvPr/>
        </p:nvGrpSpPr>
        <p:grpSpPr>
          <a:xfrm>
            <a:off x="5956449" y="4300924"/>
            <a:ext cx="1772754" cy="1685151"/>
            <a:chOff x="0" y="0"/>
            <a:chExt cx="4727344" cy="4493736"/>
          </a:xfrm>
        </p:grpSpPr>
        <p:sp>
          <p:nvSpPr>
            <p:cNvPr id="173" name="Google Shape;173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6"/>
          <p:cNvGrpSpPr/>
          <p:nvPr/>
        </p:nvGrpSpPr>
        <p:grpSpPr>
          <a:xfrm>
            <a:off x="-463778" y="203076"/>
            <a:ext cx="1126900" cy="4737346"/>
            <a:chOff x="0" y="0"/>
            <a:chExt cx="3005065" cy="12632924"/>
          </a:xfrm>
        </p:grpSpPr>
        <p:pic>
          <p:nvPicPr>
            <p:cNvPr id="176" name="Google Shape;176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7"/>
          <p:cNvGrpSpPr/>
          <p:nvPr/>
        </p:nvGrpSpPr>
        <p:grpSpPr>
          <a:xfrm>
            <a:off x="258557" y="292301"/>
            <a:ext cx="8626888" cy="4558900"/>
            <a:chOff x="0" y="0"/>
            <a:chExt cx="23005033" cy="12157065"/>
          </a:xfrm>
        </p:grpSpPr>
        <p:pic>
          <p:nvPicPr>
            <p:cNvPr id="189" name="Google Shape;18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7"/>
          <p:cNvSpPr/>
          <p:nvPr/>
        </p:nvSpPr>
        <p:spPr>
          <a:xfrm>
            <a:off x="2473448" y="1002792"/>
            <a:ext cx="5671142" cy="3137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991524" y="954834"/>
            <a:ext cx="3226952" cy="32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1484507" y="1967850"/>
            <a:ext cx="2240987" cy="1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4302625" y="2574425"/>
            <a:ext cx="36198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their big data practice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analysis of their content categories that highlights the top 5 categories with the largest aggregate popularity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150" y="1002800"/>
            <a:ext cx="38924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4572000" y="4097848"/>
            <a:ext cx="1772754" cy="1685151"/>
            <a:chOff x="0" y="0"/>
            <a:chExt cx="4727344" cy="4493736"/>
          </a:xfrm>
        </p:grpSpPr>
        <p:sp>
          <p:nvSpPr>
            <p:cNvPr id="231" name="Google Shape;231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2" name="Google Shape;232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28"/>
          <p:cNvSpPr/>
          <p:nvPr/>
        </p:nvSpPr>
        <p:spPr>
          <a:xfrm>
            <a:off x="0" y="0"/>
            <a:ext cx="4982241" cy="51435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>
            <a:off x="-73140" y="203076"/>
            <a:ext cx="1126900" cy="4737346"/>
            <a:chOff x="0" y="0"/>
            <a:chExt cx="3005065" cy="12632924"/>
          </a:xfrm>
        </p:grpSpPr>
        <p:pic>
          <p:nvPicPr>
            <p:cNvPr id="235" name="Google Shape;235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8"/>
          <p:cNvGrpSpPr/>
          <p:nvPr/>
        </p:nvGrpSpPr>
        <p:grpSpPr>
          <a:xfrm>
            <a:off x="649344" y="674280"/>
            <a:ext cx="1777172" cy="1706549"/>
            <a:chOff x="0" y="-1"/>
            <a:chExt cx="4739124" cy="4550798"/>
          </a:xfrm>
        </p:grpSpPr>
        <p:sp>
          <p:nvSpPr>
            <p:cNvPr id="240" name="Google Shape;240;p28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28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8"/>
          <p:cNvGrpSpPr/>
          <p:nvPr/>
        </p:nvGrpSpPr>
        <p:grpSpPr>
          <a:xfrm>
            <a:off x="7993134" y="-530674"/>
            <a:ext cx="1772754" cy="1685151"/>
            <a:chOff x="0" y="0"/>
            <a:chExt cx="4727344" cy="4493736"/>
          </a:xfrm>
        </p:grpSpPr>
        <p:sp>
          <p:nvSpPr>
            <p:cNvPr id="243" name="Google Shape;243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4" name="Google Shape;244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8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5503742" y="514350"/>
            <a:ext cx="312590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1534869" y="1154477"/>
            <a:ext cx="28934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247" name="Google Shape;247;p28"/>
          <p:cNvSpPr txBox="1"/>
          <p:nvPr/>
        </p:nvSpPr>
        <p:spPr>
          <a:xfrm>
            <a:off x="1553000" y="3476200"/>
            <a:ext cx="34515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analysis of their content categories that highlights the top 5 categories with the largest aggregate popularity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5870" y="2166337"/>
            <a:ext cx="2893424" cy="140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9"/>
          <p:cNvGrpSpPr/>
          <p:nvPr/>
        </p:nvGrpSpPr>
        <p:grpSpPr>
          <a:xfrm>
            <a:off x="253361" y="203076"/>
            <a:ext cx="4969922" cy="4737346"/>
            <a:chOff x="0" y="0"/>
            <a:chExt cx="13253125" cy="12632924"/>
          </a:xfrm>
        </p:grpSpPr>
        <p:pic>
          <p:nvPicPr>
            <p:cNvPr id="258" name="Google Shape;258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29"/>
          <p:cNvSpPr/>
          <p:nvPr/>
        </p:nvSpPr>
        <p:spPr>
          <a:xfrm>
            <a:off x="1055372" y="912763"/>
            <a:ext cx="3375407" cy="3317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912899" y="635365"/>
            <a:ext cx="1042568" cy="1042569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5705758" y="525428"/>
            <a:ext cx="1093667" cy="1061541"/>
            <a:chOff x="-23042" y="66269"/>
            <a:chExt cx="6542159" cy="6349987"/>
          </a:xfrm>
        </p:grpSpPr>
        <p:sp>
          <p:nvSpPr>
            <p:cNvPr id="273" name="Google Shape;273;p29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/>
          <p:nvPr/>
        </p:nvSpPr>
        <p:spPr>
          <a:xfrm>
            <a:off x="5912899" y="2110974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29"/>
          <p:cNvGrpSpPr/>
          <p:nvPr/>
        </p:nvGrpSpPr>
        <p:grpSpPr>
          <a:xfrm>
            <a:off x="5705758" y="2001037"/>
            <a:ext cx="1093667" cy="1061541"/>
            <a:chOff x="-23042" y="66269"/>
            <a:chExt cx="6542158" cy="6349987"/>
          </a:xfrm>
        </p:grpSpPr>
        <p:sp>
          <p:nvSpPr>
            <p:cNvPr id="277" name="Google Shape;277;p29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5912899" y="3586582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5705758" y="3476644"/>
            <a:ext cx="1093667" cy="1061541"/>
            <a:chOff x="-23042" y="66269"/>
            <a:chExt cx="6542159" cy="6349987"/>
          </a:xfrm>
        </p:grpSpPr>
        <p:sp>
          <p:nvSpPr>
            <p:cNvPr id="281" name="Google Shape;281;p29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9"/>
          <p:cNvSpPr txBox="1"/>
          <p:nvPr/>
        </p:nvSpPr>
        <p:spPr>
          <a:xfrm>
            <a:off x="1335254" y="1665900"/>
            <a:ext cx="280613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7046800" y="635375"/>
            <a:ext cx="2097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Andrew Fleming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(Chief Technical Architect)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7063650" y="2173625"/>
            <a:ext cx="17172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Marcus Rompton (Senior Principle)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7139425" y="3638400"/>
            <a:ext cx="1523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Zheng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Analyst)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0"/>
          <p:cNvGrpSpPr/>
          <p:nvPr/>
        </p:nvGrpSpPr>
        <p:grpSpPr>
          <a:xfrm>
            <a:off x="222648" y="203076"/>
            <a:ext cx="5021267" cy="4737346"/>
            <a:chOff x="0" y="0"/>
            <a:chExt cx="13390046" cy="12632924"/>
          </a:xfrm>
        </p:grpSpPr>
        <p:pic>
          <p:nvPicPr>
            <p:cNvPr id="296" name="Google Shape;296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30"/>
          <p:cNvGrpSpPr/>
          <p:nvPr/>
        </p:nvGrpSpPr>
        <p:grpSpPr>
          <a:xfrm>
            <a:off x="951696" y="513946"/>
            <a:ext cx="927481" cy="890624"/>
            <a:chOff x="0" y="0"/>
            <a:chExt cx="2473282" cy="2374997"/>
          </a:xfrm>
        </p:grpSpPr>
        <p:sp>
          <p:nvSpPr>
            <p:cNvPr id="307" name="Google Shape;307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" name="Google Shape;308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30"/>
          <p:cNvGrpSpPr/>
          <p:nvPr/>
        </p:nvGrpSpPr>
        <p:grpSpPr>
          <a:xfrm>
            <a:off x="1879377" y="1319990"/>
            <a:ext cx="927481" cy="890624"/>
            <a:chOff x="0" y="0"/>
            <a:chExt cx="2473282" cy="2374997"/>
          </a:xfrm>
        </p:grpSpPr>
        <p:sp>
          <p:nvSpPr>
            <p:cNvPr id="310" name="Google Shape;310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30"/>
          <p:cNvGrpSpPr/>
          <p:nvPr/>
        </p:nvGrpSpPr>
        <p:grpSpPr>
          <a:xfrm>
            <a:off x="2807059" y="2126034"/>
            <a:ext cx="927481" cy="890624"/>
            <a:chOff x="0" y="0"/>
            <a:chExt cx="2473282" cy="2374997"/>
          </a:xfrm>
        </p:grpSpPr>
        <p:sp>
          <p:nvSpPr>
            <p:cNvPr id="313" name="Google Shape;313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4" name="Google Shape;314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30"/>
          <p:cNvGrpSpPr/>
          <p:nvPr/>
        </p:nvGrpSpPr>
        <p:grpSpPr>
          <a:xfrm>
            <a:off x="3734740" y="2932078"/>
            <a:ext cx="927481" cy="890624"/>
            <a:chOff x="0" y="0"/>
            <a:chExt cx="2473282" cy="2374997"/>
          </a:xfrm>
        </p:grpSpPr>
        <p:sp>
          <p:nvSpPr>
            <p:cNvPr id="316" name="Google Shape;316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7" name="Google Shape;317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30"/>
          <p:cNvSpPr txBox="1"/>
          <p:nvPr/>
        </p:nvSpPr>
        <p:spPr>
          <a:xfrm>
            <a:off x="5333909" y="514350"/>
            <a:ext cx="33212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700"/>
          </a:p>
        </p:txBody>
      </p:sp>
      <p:sp>
        <p:nvSpPr>
          <p:cNvPr id="319" name="Google Shape;319;p30"/>
          <p:cNvSpPr txBox="1"/>
          <p:nvPr/>
        </p:nvSpPr>
        <p:spPr>
          <a:xfrm>
            <a:off x="1315472" y="686179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320" name="Google Shape;320;p30"/>
          <p:cNvSpPr txBox="1"/>
          <p:nvPr/>
        </p:nvSpPr>
        <p:spPr>
          <a:xfrm>
            <a:off x="2267323" y="1492022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4096940" y="3102383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/>
          </a:p>
        </p:txBody>
      </p:sp>
      <p:sp>
        <p:nvSpPr>
          <p:cNvPr id="322" name="Google Shape;322;p30"/>
          <p:cNvSpPr txBox="1"/>
          <p:nvPr/>
        </p:nvSpPr>
        <p:spPr>
          <a:xfrm>
            <a:off x="3198375" y="2302626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/>
          </a:p>
        </p:txBody>
      </p:sp>
      <p:sp>
        <p:nvSpPr>
          <p:cNvPr id="323" name="Google Shape;323;p30"/>
          <p:cNvSpPr txBox="1"/>
          <p:nvPr/>
        </p:nvSpPr>
        <p:spPr>
          <a:xfrm>
            <a:off x="1910325" y="451050"/>
            <a:ext cx="3392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irrelevant columns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2875800" y="1288538"/>
            <a:ext cx="3392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Merging of three datasets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3768975" y="2082150"/>
            <a:ext cx="3392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Missing Value rows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4662425" y="2832225"/>
            <a:ext cx="3392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 Consistency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79" y="3240403"/>
            <a:ext cx="1486110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/>
        </p:nvSpPr>
        <p:spPr>
          <a:xfrm>
            <a:off x="514350" y="430458"/>
            <a:ext cx="231806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700"/>
          </a:p>
        </p:txBody>
      </p:sp>
      <p:grpSp>
        <p:nvGrpSpPr>
          <p:cNvPr id="337" name="Google Shape;337;p31"/>
          <p:cNvGrpSpPr/>
          <p:nvPr/>
        </p:nvGrpSpPr>
        <p:grpSpPr>
          <a:xfrm>
            <a:off x="258556" y="3905250"/>
            <a:ext cx="8626888" cy="1008540"/>
            <a:chOff x="0" y="0"/>
            <a:chExt cx="23005033" cy="2689439"/>
          </a:xfrm>
        </p:grpSpPr>
        <p:pic>
          <p:nvPicPr>
            <p:cNvPr id="338" name="Google Shape;338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92" y="3240154"/>
            <a:ext cx="1486110" cy="44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171" y="3240154"/>
            <a:ext cx="1486109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1"/>
          <p:cNvSpPr txBox="1"/>
          <p:nvPr/>
        </p:nvSpPr>
        <p:spPr>
          <a:xfrm>
            <a:off x="926888" y="1373925"/>
            <a:ext cx="1759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16 reaction types provided by Social Buzz.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3499388" y="1373925"/>
            <a:ext cx="1759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16 categories provided by Social Buzz.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6198463" y="1408475"/>
            <a:ext cx="1759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1000 contents with 25,000 reactions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dataset. There are many active users in the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2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359" name="Google Shape;359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32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367" name="Google Shape;367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8" name="Google Shape;368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32"/>
          <p:cNvGrpSpPr/>
          <p:nvPr/>
        </p:nvGrpSpPr>
        <p:grpSpPr>
          <a:xfrm>
            <a:off x="327875" y="-355119"/>
            <a:ext cx="8626888" cy="1008540"/>
            <a:chOff x="0" y="0"/>
            <a:chExt cx="23005033" cy="2689439"/>
          </a:xfrm>
        </p:grpSpPr>
        <p:pic>
          <p:nvPicPr>
            <p:cNvPr id="370" name="Google Shape;37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2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2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379" name="Google Shape;379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0" name="Google Shape;380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32"/>
          <p:cNvSpPr txBox="1"/>
          <p:nvPr/>
        </p:nvSpPr>
        <p:spPr>
          <a:xfrm>
            <a:off x="1633950" y="759375"/>
            <a:ext cx="3081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 Type with Score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" name="Google Shape;382;p32"/>
          <p:cNvGraphicFramePr/>
          <p:nvPr/>
        </p:nvGraphicFramePr>
        <p:xfrm>
          <a:off x="1878125" y="114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{5B75DCBE-1541-49D0-A564-68037A1B398D}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disgust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indifferent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super love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cherish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like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dislike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intrigued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peeking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worried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32"/>
          <p:cNvSpPr txBox="1"/>
          <p:nvPr/>
        </p:nvSpPr>
        <p:spPr>
          <a:xfrm>
            <a:off x="5086250" y="759375"/>
            <a:ext cx="3081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Categories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32"/>
          <p:cNvGraphicFramePr/>
          <p:nvPr/>
        </p:nvGraphicFramePr>
        <p:xfrm>
          <a:off x="5405325" y="111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{5B75DCBE-1541-49D0-A564-68037A1B398D}</a:tableStyleId>
              </a:tblPr>
              <a:tblGrid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animals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science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healthy eating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technology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culture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education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studying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tennis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veganism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public speaking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3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394" name="Google Shape;394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33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402" name="Google Shape;402;p33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3" name="Google Shape;403;p3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33"/>
          <p:cNvGrpSpPr/>
          <p:nvPr/>
        </p:nvGrpSpPr>
        <p:grpSpPr>
          <a:xfrm>
            <a:off x="327876" y="-617691"/>
            <a:ext cx="8626888" cy="1008540"/>
            <a:chOff x="0" y="0"/>
            <a:chExt cx="23005033" cy="2689439"/>
          </a:xfrm>
        </p:grpSpPr>
        <p:pic>
          <p:nvPicPr>
            <p:cNvPr id="405" name="Google Shape;405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33"/>
          <p:cNvSpPr/>
          <p:nvPr/>
        </p:nvSpPr>
        <p:spPr>
          <a:xfrm>
            <a:off x="0" y="0"/>
            <a:ext cx="1193100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414" name="Google Shape;414;p33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5" name="Google Shape;415;p3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33"/>
          <p:cNvSpPr txBox="1"/>
          <p:nvPr/>
        </p:nvSpPr>
        <p:spPr>
          <a:xfrm>
            <a:off x="3267075" y="548925"/>
            <a:ext cx="3081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Total Score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7" name="Google Shape;417;p33"/>
          <p:cNvGraphicFramePr/>
          <p:nvPr/>
        </p:nvGraphicFramePr>
        <p:xfrm>
          <a:off x="3528075" y="9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{5B75DCBE-1541-49D0-A564-68037A1B398D}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Total_score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animals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74965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science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healthy eating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technology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68738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66676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culture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66579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64880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64756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57783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education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57436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55323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studying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52511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tennis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veganism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49619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public speaking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49264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