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3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8046" autoAdjust="0"/>
  </p:normalViewPr>
  <p:slideViewPr>
    <p:cSldViewPr snapToGrid="0" snapToObjects="1">
      <p:cViewPr varScale="1">
        <p:scale>
          <a:sx n="115" d="100"/>
          <a:sy n="115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EF1A7-2998-1B40-8650-7F120894C60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788A-5ECA-4044-A232-21196ABA5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mplicity" TargetMode="External"/><Relationship Id="rId4" Type="http://schemas.openxmlformats.org/officeDocument/2006/relationships/hyperlink" Target="http://en.wikipedia.org/wiki/Desig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KISS principle states that most systems work best if they are kept simple rather than made complex, therefore </a:t>
            </a:r>
            <a:r>
              <a:rPr lang="en-US" dirty="0" smtClean="0">
                <a:hlinkClick r:id="rId3" tooltip="Simplicity"/>
              </a:rPr>
              <a:t>simplicity</a:t>
            </a:r>
            <a:r>
              <a:rPr lang="en-US" dirty="0" smtClean="0"/>
              <a:t> should be a key goal in </a:t>
            </a:r>
            <a:r>
              <a:rPr lang="en-US" dirty="0" smtClean="0">
                <a:hlinkClick r:id="rId4" tooltip="Design"/>
              </a:rPr>
              <a:t>design</a:t>
            </a:r>
            <a:r>
              <a:rPr lang="en-US" dirty="0" smtClean="0"/>
              <a:t> and unnecessary complexity should be avoided.(1)</a:t>
            </a:r>
          </a:p>
          <a:p>
            <a:endParaRPr lang="en-US" dirty="0" smtClean="0"/>
          </a:p>
          <a:p>
            <a:r>
              <a:rPr lang="en-US" dirty="0" smtClean="0"/>
              <a:t>(1) http://</a:t>
            </a:r>
            <a:r>
              <a:rPr lang="en-US" dirty="0" err="1" smtClean="0"/>
              <a:t>en.wikipedia.org/wiki/KISS_principle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8788A-5ECA-4044-A232-21196ABA5C3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F30B-380B-E447-A971-B3458D07DF99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F700-564B-C440-B244-886EAF898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with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Lucas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Credited to Kent Beck, one of the original signatories of the Agile Manifesto</a:t>
            </a:r>
          </a:p>
          <a:p>
            <a:r>
              <a:rPr lang="en-US" dirty="0" smtClean="0"/>
              <a:t>An extension of the </a:t>
            </a:r>
            <a:r>
              <a:rPr lang="en-US" dirty="0" err="1" smtClean="0"/>
              <a:t>eXtreme</a:t>
            </a:r>
            <a:r>
              <a:rPr lang="en-US" dirty="0" smtClean="0"/>
              <a:t> Programming practice of “Test First”</a:t>
            </a:r>
          </a:p>
          <a:p>
            <a:r>
              <a:rPr lang="en-US" dirty="0" smtClean="0"/>
              <a:t>Two simple rules:</a:t>
            </a:r>
          </a:p>
          <a:p>
            <a:pPr lvl="1"/>
            <a:r>
              <a:rPr lang="en-US" dirty="0" smtClean="0"/>
              <a:t>Only write business code once you have a failing test to implement</a:t>
            </a:r>
          </a:p>
          <a:p>
            <a:pPr lvl="1"/>
            <a:r>
              <a:rPr lang="en-US" dirty="0" smtClean="0"/>
              <a:t>Eliminate any duplication you find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Confirm the test fails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the test pass?</a:t>
            </a:r>
          </a:p>
          <a:p>
            <a:pPr marL="914400" lvl="1" indent="-514350"/>
            <a:r>
              <a:rPr lang="en-US" dirty="0" smtClean="0"/>
              <a:t>Yes: go to step 5</a:t>
            </a:r>
          </a:p>
          <a:p>
            <a:pPr marL="914400" lvl="1" indent="-514350"/>
            <a:r>
              <a:rPr lang="en-US" dirty="0" smtClean="0"/>
              <a:t>No</a:t>
            </a:r>
            <a:r>
              <a:rPr lang="en-US" dirty="0" smtClean="0"/>
              <a:t>:</a:t>
            </a:r>
            <a:r>
              <a:rPr lang="en-US" dirty="0" smtClean="0"/>
              <a:t> repeat step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up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Repeat!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Outcomes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Easier to make code testable when it starts that way</a:t>
            </a:r>
          </a:p>
          <a:p>
            <a:r>
              <a:rPr lang="en-US" dirty="0" smtClean="0"/>
              <a:t>Since all code has 2 clients (production and test), adding an additional client is comparatively easier</a:t>
            </a:r>
          </a:p>
          <a:p>
            <a:r>
              <a:rPr lang="en-US" dirty="0" smtClean="0"/>
              <a:t>Interface-first (rather than implementation first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Exposes </a:t>
            </a:r>
            <a:r>
              <a:rPr lang="en-US" dirty="0" smtClean="0"/>
              <a:t>and abhors complexity (e.g. tight-coupling).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Explains the behavior of your system in an unambiguous 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Outcomes (Behaviors)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you to think ahead of what you are trying to do (aim first and then shoot)</a:t>
            </a:r>
          </a:p>
          <a:p>
            <a:r>
              <a:rPr lang="en-US" dirty="0" smtClean="0"/>
              <a:t>Clearer when you are volunteering scope creep.  Remember “YAGNI” (you aren’t </a:t>
            </a:r>
            <a:r>
              <a:rPr lang="en-US" dirty="0" err="1" smtClean="0"/>
              <a:t>gonna</a:t>
            </a:r>
            <a:r>
              <a:rPr lang="en-US" dirty="0" smtClean="0"/>
              <a:t> need it)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</a:t>
            </a:r>
            <a:r>
              <a:rPr lang="en-US" dirty="0" smtClean="0"/>
              <a:t>the “KISS” principle (Keep It Simple &amp; Straightforward).</a:t>
            </a:r>
            <a:endParaRPr lang="en-US" dirty="0" smtClean="0"/>
          </a:p>
          <a:p>
            <a:r>
              <a:rPr lang="en-US" dirty="0" smtClean="0"/>
              <a:t>Promotes </a:t>
            </a:r>
            <a:r>
              <a:rPr lang="en-US" dirty="0" smtClean="0"/>
              <a:t>Evolutionary Design</a:t>
            </a:r>
          </a:p>
          <a:p>
            <a:r>
              <a:rPr lang="en-US" dirty="0" smtClean="0"/>
              <a:t>Enables merciless refactoring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“Success Criteria”  or Acceptance Test Cases as 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Story Cards Describe the who/what/</a:t>
            </a:r>
            <a:r>
              <a:rPr lang="en-US" dirty="0" smtClean="0"/>
              <a:t>why.  Success </a:t>
            </a:r>
            <a:r>
              <a:rPr lang="en-US" dirty="0" smtClean="0"/>
              <a:t>Criteria let you know when you are </a:t>
            </a:r>
            <a:r>
              <a:rPr lang="en-US" dirty="0" smtClean="0"/>
              <a:t>done.</a:t>
            </a:r>
          </a:p>
          <a:p>
            <a:r>
              <a:rPr lang="en-US" dirty="0" smtClean="0"/>
              <a:t>Specification </a:t>
            </a:r>
            <a:r>
              <a:rPr lang="en-US" dirty="0" smtClean="0"/>
              <a:t>by </a:t>
            </a:r>
            <a:r>
              <a:rPr lang="en-US" dirty="0" smtClean="0"/>
              <a:t>example: Concrete, illustrative examples rather than abstract statements.</a:t>
            </a:r>
          </a:p>
          <a:p>
            <a:r>
              <a:rPr lang="en-US" dirty="0" smtClean="0"/>
              <a:t>Answers need to be </a:t>
            </a:r>
            <a:r>
              <a:rPr lang="en-US" dirty="0" smtClean="0"/>
              <a:t>binary.  </a:t>
            </a:r>
            <a:r>
              <a:rPr lang="en-US" dirty="0" smtClean="0"/>
              <a:t>D</a:t>
            </a:r>
            <a:r>
              <a:rPr lang="en-US" dirty="0" smtClean="0"/>
              <a:t>oes </a:t>
            </a:r>
            <a:r>
              <a:rPr lang="en-US" dirty="0" smtClean="0"/>
              <a:t>it pass (are we done</a:t>
            </a:r>
            <a:r>
              <a:rPr lang="en-US" dirty="0" smtClean="0"/>
              <a:t>) yes or no?</a:t>
            </a:r>
          </a:p>
          <a:p>
            <a:r>
              <a:rPr lang="en-US" dirty="0" smtClean="0"/>
              <a:t>Single source of truth between customer, analysts, developers, and testers.  </a:t>
            </a:r>
            <a:endParaRPr lang="en-US" smtClean="0"/>
          </a:p>
          <a:p>
            <a:r>
              <a:rPr lang="en-US" smtClean="0"/>
              <a:t>Ideally </a:t>
            </a:r>
            <a:r>
              <a:rPr lang="en-US" dirty="0" smtClean="0"/>
              <a:t>can be executed – skip the translation step!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355</Words>
  <Application>Microsoft Macintosh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TDD with XQuery</vt:lpstr>
      <vt:lpstr>Test Driven Development</vt:lpstr>
      <vt:lpstr>TDD Mechanics</vt:lpstr>
      <vt:lpstr>TDD Outcomes (Code)</vt:lpstr>
      <vt:lpstr>TDD Outcomes (Behaviors)</vt:lpstr>
      <vt:lpstr>“Success Criteria”  or Acceptance Test Cases as Business Requirements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Lucas</dc:creator>
  <cp:lastModifiedBy>Ian Lucas</cp:lastModifiedBy>
  <cp:revision>51</cp:revision>
  <dcterms:created xsi:type="dcterms:W3CDTF">2012-11-28T10:32:04Z</dcterms:created>
  <dcterms:modified xsi:type="dcterms:W3CDTF">2012-11-28T13:46:34Z</dcterms:modified>
</cp:coreProperties>
</file>