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0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71" r:id="rId6"/>
    <p:sldId id="268" r:id="rId7"/>
    <p:sldId id="270" r:id="rId8"/>
    <p:sldId id="264" r:id="rId9"/>
    <p:sldId id="272" r:id="rId10"/>
    <p:sldId id="274" r:id="rId11"/>
    <p:sldId id="275" r:id="rId12"/>
    <p:sldId id="276" r:id="rId13"/>
    <p:sldId id="273" r:id="rId14"/>
    <p:sldId id="278" r:id="rId15"/>
    <p:sldId id="279" r:id="rId16"/>
    <p:sldId id="260" r:id="rId17"/>
    <p:sldId id="267" r:id="rId18"/>
    <p:sldId id="261" r:id="rId19"/>
    <p:sldId id="262" r:id="rId20"/>
    <p:sldId id="277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4B17-C624-44C7-A7AC-D23DE68E236D}" type="datetimeFigureOut">
              <a:rPr lang="pt-BR"/>
              <a:t>23/10/2017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E723-D2EF-4721-9982-EFF6418FDCA4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43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265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22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21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7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37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568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328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180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44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87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51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830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974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191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2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3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4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6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3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73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E723-D2EF-4721-9982-EFF6418FDCA4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1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1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851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40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361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7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484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6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1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1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1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3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jacques/cursos/pr/html/pr2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16970" y="391072"/>
            <a:ext cx="8086725" cy="1189094"/>
          </a:xfrm>
        </p:spPr>
        <p:txBody>
          <a:bodyPr/>
          <a:lstStyle/>
          <a:p>
            <a:r>
              <a:rPr lang="pt-BR" dirty="0" smtClean="0"/>
              <a:t>Certificação de redes</a:t>
            </a:r>
            <a:endParaRPr lang="pt-BR" dirty="0"/>
          </a:p>
        </p:txBody>
      </p:sp>
      <p:pic>
        <p:nvPicPr>
          <p:cNvPr id="3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27000" y="2034540"/>
            <a:ext cx="3502200" cy="3585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79" y="2097081"/>
            <a:ext cx="4978481" cy="34600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27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06" y="919608"/>
            <a:ext cx="8761413" cy="706964"/>
          </a:xfrm>
        </p:spPr>
        <p:txBody>
          <a:bodyPr/>
          <a:lstStyle/>
          <a:p>
            <a:r>
              <a:rPr lang="pt-BR" dirty="0" smtClean="0"/>
              <a:t>Metodologia  - INSTALAÇÕES</a:t>
            </a:r>
            <a:endParaRPr lang="pt-BR" dirty="0"/>
          </a:p>
        </p:txBody>
      </p:sp>
      <p:sp>
        <p:nvSpPr>
          <p:cNvPr id="6" name="AutoShape 4" descr="data:image/jpeg;base64,/9j/4AAQSkZJRgABAQAAAQABAAD/2wCEAAkGBxAQEBUREBIVERAUEhYUFBUVFxUVFRQVFRQWFxQUFBYbHSggGBwlHRUUITEiJSksLi4uFx8zODMsNygtLisBCgoKDg0OGhAQGiwfHyQsNDYsLCwtLDcsLCwsLy8sLCwsLCwsLCwsLCwsLCwsLCwsLCwsLCwsLCwsLCwsLCwsLP/AABEIAL0BCwMBIgACEQEDEQH/xAAbAAEAAgMBAQAAAAAAAAAAAAAAAgMBBAUGB//EAEgQAAEDAgMDCAUIBwYHAAAAAAEAAgMEERIhMQVBURMiMmFxkaGxBnKBwdEUFUJSc5LC4SMzU2KCsvAWJDSis9IHF2N0g+Lx/8QAGAEBAQEBAQAAAAAAAAAAAAAAAAIBAwT/xAAqEQEBAAIBBAAFAgcAAAAAAAAAAQIREgMhMVEEE0FhcZHRIjJSYoHh8P/aAAwDAQACEQMRAD8A+4oiICIiAiIgIiICIuft3bdNQwmeqkEUYIFzclzjo1jRm5xscgNx4IOgi8P/AMzaVtnT0lfSwE2+UTU5bCLkAFxDi5oJItcL20UjXNDmkOa4AtIIIIIuCCNQgkiIgIiICLmbY25DSvp2Sh2KpnEEeEAjGQSMWeQyXTQEUZHhoLnGzQCSToAMyVq7J2nDVwsqIHY4ZBdjrFuIXIvYgEab0G4iIgIiICIiAiIgIiICIiAiIgIiICIiAiIgIiIC+fbfb8o9I6OnlF4YKKSqYD0TM6Qx3toS1rQRwuvoK8n6a7BqJZaeuoS35bSF2FjzhZPFILSQuduOV2k5A94Mr01ZSxzRvikaHxvYWPadHNcLEH2Feb21s6po9nx02ynspwxzWGWd2P5PBcl7247h5GVg42t2Bcuv9I9szxGGm2VJTVL2lpmmmiMMBIsXtLbmS27IcbHRaXpP6HVLNnUNPG120WUkzJKmB0haaltjisXHQOJIYTa2WdrLTbRPpFJR11GyHbLdpsqKhsE8B5BxYH5CVrohzbHd2LpSVW06vbVdQw1hpqSFlO+7Y43SMxxA4IiRliJJJdcjCALXXK2hsesnlon0uyGUNLTV0UsjP0LZ3gHnSYWZBjRiyuXEuGWS9bsLZM8e2to1L4y2CeOlET7tIeY4sL7AG4scswEY1PQvalcKnaOz6iUVktEYnQyuDYzI2eIvYyTCLC1gMVjqepec2zXVtPTSTVO34oNota94pWClMbXNuWwhli925tzc553Xfb6PVhrttPYDCKyngZSzYgBjbSujLhhOJuFxGdgd4XmNmbCqmUHyKHYccFaad0MlXK6AtvgLXSteLue524ZAF2thmHV2xtZ1ZFsGoeAJJayB7w2+HEYSXYeAufFQ2t6XfKa+ogO1Y9l0tM4RC3JctUSWBe8mQHCxp5oA1zup0/o/WfJtisMDg+kqYzUNuy8bWR4S487MaaX1Vztk1Oz62edlANo0dY5sxDeS5anmwgPGGTptcc8jl5zL3bfCjY/pBPVx12zhtBlRJFAJoa2FsZc+I3xxyMtgDxbBcah18is+glPtGL0fY+knbLNJE3kGzBjI6YY3CQhwHPyuedvA3ZLvejdLWzCpkqKWChjkYY6eFoYZmgtILppGZZmxwjT2Z+Sj2LtObYTdnOo5IpqV8RfG+SMMrY2yPc+JkjXZaMOfVa6pjG2fSCbZ7oZYtusr5eXjZNSkU5D2vcA/AIxeO17/ANWPU9NvSOVm1G0k1e7ZVIacPjlbG13LylxDgZXNIYGjdlrmcwuR6Q7Gq6qlEdBsRlCyOWKWS5p2TTYHgmOMNyy6Rc5wvawC9b6UPrmVPOom7U2ZLE0ciBDykEo1JbJ+sa4deWelucHS9CH1Zif8pqoa6LlP7vUxFt5IiNJAwYQ4cQTfz9IvA/8ADT0fmp56ypdTCgp6h0fI0geH4OTBDpHW5rS697DTTcvfLGwS6wVhGpIiICIiAiIgIiICIiAiIgIiICIterfIBzACPHuQbCLhSTvJzcb91lsQbQcMnc4eKzbdOqiphqWP0OfA6q5awREQEREGuOme33NVlP0G+qPJVjpnt9zVZB0G+qPJTPKr4WIotkacgQT1FSVbSIiICIolAWChUSgtREQEREBFi6wgzdYREEkREBERAREQEUJZMIvYnsWhLXO3DD4lBdtKJuBz7c4C/b2rkRvvuI7VsPe52pJWBGVKldltQVr2684deveqThGpv2KJk4DvzQdinqA8ZZEagq5c3ZbiXOvwHmV0lUSIiINMYi4kEC5O4nQgceoKMcI0POsbC/qg/FV1e0IKdvKVEscEeJwxyvbG25cbDE4gXyKvLrOv++B/l/NcuM7V03e7M8dml2XNF+NrZ5HctpUVL2ljhcZtIyz1FleqnmpvgRFqVe0oYnYXvwute1ics+A6iqtk8pbRUStD57pv2g7nfBY+eqb9oO53wU/Mw9xuq3yVErXqa5jI+VNyw2IsMyHaGxtxXP8A7RQ8H9w+KZdTHHzTVd4IuL/aWDg/uHxWD6TQcH9w+Kn53T9nGu1dYQFF1YIiwgysIsILEREBERAREQFRUQtsSR1q9adVUjNg139V0HPdLnlkqi4nVHapkpUwiIg39k9J3YPeumuXsjpO7B5ldRbE0REWji7b2RBVMMNQxssXKNdhcLi+JueR/eK6cUQIBJJJAJztnYcFXI0lzra4gc+rAfcpQukwt5reiPpHh6qiSbXaubE0Z2z46nvU1Tik+q37x/2pik+q37x/2q9IXFeT9J6aWSb9E0ucIm7iQCXPte25elxSfVb94/7Vo/KME7y4ZmOMANN7nFJvIFtD3Ll1ceUkVjdPGv2dXboPPiLjz7hxynDs6szMkJDbXyB4D/27hxy9lUOtYyuLnOIDY2EhtyCQ3LN+V9crC9hmtNrhdzWRmKRtiQwAMwOGfKWyva+VzuIXK/C4+286r2k0uoWBvSLIgO0hoC4P9n6++gtwuw29uLPcPZfqXoqj/Cxf+Dzat+QyukLCcDbXbhObm5A4nHMG50A68W4belM739Q5aeNZ6PV+GxAxXOY5PIc6wti629yxLsWsY0veBhGbuhpv0N17JtBHiIFsYAuRk/O+ZcDjztvK1aovNPOXPxMs9rWmxcCxzmm7gBe9hkRfrKzL4bGS39v2JnXWZoOwLKwzQdgRepDKwiwgysIiC1ERAREQEREBa9ZE0tJIBIFwd4PUVe5wGuS06mrFsIF75X0CDlk5+1L/ANexAFk2GZyHWpUxZLK2KFzui0nr0HedfZdbcezj9J1upuZ7z8E0xjZDc3Hqb710lXDC1gs3t4qxUwREQa46bu38LFbB0W+qPJVDpu7fwsVsHRb6o8lE8qvhNYKFYKtLBXKqjhnLiJBzGYXMY59nAyA6AjR1vauoSolTlNtcd0jHlplDzgcHNDIZGjFiBBN73zAy6zqt2baTC0gMluQR+qk4diun0/ib/O1SKzWXs7OTV82ljxZYeRvfdYtvcKb6umMheah+YsWguDbZaENu3S+RC6N1glZxsvam2mayhsBdgtexDSCCdSCBcHrWpVz0jYZRE+73tIzLyTck2uesldajPPm+1H+jEtm6XHKzW5+n+zcYZoOxZWEXRgiwl0BLrCIL0XCG23OJAs03txUX1Uh1cfZl5KeTdO654GpAVD66MfSv2ZrhnPVZATkadR+1G7mk9tgqHbTedAB4rUss2WbrdN1tc14wytuOI8+r2KTqXELxuxdTj79e8LQAU2OINwbJsbcOzHfTfbqYPxO17gtyGkjbmG58Tme85rVhryOkL9e9bsUzXaH4qoxYiItYIiICIiDXHTd2/hYrIei31R5KsdN3b+FqnD0W+qPJRPKr4TUSslRKtIVFx4qsC7jcnWwzI+jfcVJrG6gZ+wHwF1HJXFCfT+Jv84WSqpgBoLZs78YufEdysKqXbLNBUShRGFH05vtR/oRLZWrSdOb7Uf6EK2VoJdYuiAiLCAiwiDx0mp7SroKojXMKNTE5jy1wLXXOR3jiDvCrAXN0dSKRrtFaAuO240W9BWbnd6MbSkAstscxmshq1jFlmyyGqWFGoWWWg7laIidxUcTBq9uW4HEe5t03obENW4dLnDxW5FUNdoc+BXDra8RAOEUkjCL4hYNHrDNw7lrxbVLwcIDL2s5oxOb7HdL2WUfOxl03ha9Si16SrZI3muBO8b79i2F2cxEWCgob03dv4WqUXRb6o8lUAcbs7Z9XBqzFKA1ud8gMrnO3UucvfuuxaVgqGM7h3n4XKWcer+uP5KuSdMR9L+L8Ki57SbXvzQCACePAFZEVnanO516rdngud6TfLG05NA2KSpxNs2oc7ksN+cTZwzsp1arcjamdwH0mZZZc9uWvUO9XYHHq8fDJVEvOgYBzMwSRzTiNhYX71abnUn2Zfn4pJdFsDFbNzreA+Piq24M9XZ5ZX3DR3bfepYBrbPjv71guHHPx7lvHbOTkbHpqlk1Q6eZroZZQ+BrW4DGwNthkdbnGwj37jxXaGLc4EdY8rKuIiwG+wy0OnBS5McM+IyPeE46OSfKHe3uzQTA5Z37CogHce/P8/FVzY7OLQC/DzeGIA2vfdchO8OzYDgdDfsRcfYUtS+ljNdyYqj0+SxcmAXnDgx59DDfruuoGHc647x36nvSZXejimihdw3X7Phmscp1H/L8VvKM41sVNMyRuF4uPEdYO5efrtkPjzZeRn+dvaPpDszXpkW2bJXiBms2Xpa/ZLJOc3mP4jQ+sN/bquDUU74zZ7cJ3HVrvVPu1U2aVKhFIWnIrrUTzI0ki5Btkbbr3JXHW/Sx4onc7CRIDf+G1lNaltGpliJLYmuj+tdziPWblbtVNNtZ5sXc0A5lgGY4EHzU2V7ozaUW4OGntV76SN+bbAnh0T7PguVxy3uX/AAqWfWOfW7OMnPjlc8H6L3EgdTSdOwqilYQ6zgWkbtCtt0L4zcc09Wh+K2GVLXZPFuvd+SjhLd+KrdiMdU9uR5w8e9DSRSc5nNdvtl3t3+xWupuGY3f/AFUGIjTIq/yn8K30z2G+8aOHx+K3aXa725SDGOIycPZvUGVJGTs+vf8AmpugY/o27PiPgqn9rL93Xp6tkguxwPVvHaFaV5p8Babi4I3jLx+K2INpkG0rcY42zHs3rpM/aLj6dMyAFxBF87XItewsub6OzVclIw1sbGVRDsbYrmMDEQzCXOP0cO/VdiNwcA4bxlcWPcdFWJAyPE42AFz7FuuxtK7uoePhksFp3k+XlmtI7bg+sT/C5QO2ofrW/hcfcFPzen/VP1NZem9yQvcZHqJHvWHNaNbX4nXvK16atjldha8uNr2sW5dw4raDANBZVjxveaZbfqjj4Anw81ix6h4qyyWVsV8nxuf64DJSDbaZKVksgiWqPJ8Ljs+GisslkEOd1Hw8fyWQ7iCPHyUrLIagooiDG2xvzW+StMY4Z8Rke8KumYDGy4vzR5BWYCNCR4+aaDAdxPtz/PxTndXeR7lm7uAPh4fms4+orNN22ERFrBQlia8FrgHNOoKmiDgVux3Mziu9v1T0h6p39hVFK8clIP3m6g3Bz1G72r0y156RriXWs4ixNtRwcN4U3H0qV5/HuIuOBUGwuYcUJy3sOiuq6B8Z5un1SeafUd9E9RVEUoJNrhw1acnDtHvXP8qblPtBr+Y8YXb2u9ynLRA5t7vgtSRrZBZ4z471KCSWIgEGVm62vULpZvyDHPYcsuo6dy3aciUGws4DT4LFYLvJ/oZaKqnBaXWyOB3lf3KZ2umpTQWNuzyVDoyNMl0zDiAPEC/cFRJElmjayWz2EAZ82/tF1zjEQunSt6Xqs8rKUkN1Wts3pKil5Rt8wb2IvvsN+qpqmAU7z/03Z79DvWzRw4Qes3VO0I3CCQXFhG7cb2sd91eX8l/Cfq8h83Vm6MEcSHeFrZLA2dXc68QAsMNg453N73HCy9eYRI7C4uw8kwFoc5oIdyl7gH90d3aq6Sp5OMgRnk43yDVuTGyOAwC+4DQ2yGV9F5p8Jj7X82uT6N08rJiJhZxjJta2WJo9ui9NZacn+MH/AG5/nW9Zduhjxln3Rnd3aNkspWSy7JRsllKyWQRsllKyWQaW1R+gk+zd5Lw0jw0XOi93tcf3eX7N3ktaOlDs2xQhosM4w4mwBJOYtruv7l5ut0r1Ml45ajxUU7XGwB0vmLDXcV6n0THNk9ZvkVvO5FgJlgY0DMua1r2jhcWDh923Ws7NjDZZw0AAPZYAWA/Rjcpw6F6ecu/+025bjfsllKyWXrc1iIiAiIgIiIMOaCLEXB1BXKr9kh2bc7aC9nN9R3uOXYusiyzbZXk3h0d8fOaNXAEFv2jN3aMlubMk54sbgg23jRdqopmv1ycNHDUfEdRXIOznxvxMs033AmN3rNGbT1hTqxW9t50IOYVHI2Jv9V3kVuQwW426/dfNX8mFnA5NSB2QH7o8lc6O+5XhoGiyrkTtrsprXz1AHcrRGApokkZtFa21P1En2bv5SttYe0EEEXBFiDoR1plNyxsc7lsLmuADwWMGTmDCW4+lcjLnjS+hU33kBD5GMaRYtYQSRvBe7cRwaD1q35ug/ZR/db8E+boP2Uf3W/BT/H9js1sQNYLEH9AdM/pro2VcNJGw3YxrTa1w0A29iuTDGzey1GyWUkVsRsllJEEbJZSRBo7Y/wAPL9m7yWGNZYObLgcQCbOBBNhq03A9lj1rdewOBDgCCLEHMEda1vmyn/Yx/cb8FFl3uNalY+UlmEwuLH4g4mw6D25szsOcMw4nqU9mm805yPOZpp+rC2Pmyn/Yx/cb8FdBTsjvgY1l9cIAv3JrK2bE7JZSRWw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995822" y="4118847"/>
            <a:ext cx="385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CABEAMENTO HORIZIONTAL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verdana"/>
              <a:cs typeface="verdana"/>
            </a:endParaRPr>
          </a:p>
        </p:txBody>
      </p:sp>
      <p:pic>
        <p:nvPicPr>
          <p:cNvPr id="7" name="Espaço Reservado para Conteúdo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2608" y="2678853"/>
            <a:ext cx="6559752" cy="41791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477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06" y="919608"/>
            <a:ext cx="8761413" cy="706964"/>
          </a:xfrm>
        </p:spPr>
        <p:txBody>
          <a:bodyPr/>
          <a:lstStyle/>
          <a:p>
            <a:r>
              <a:rPr lang="pt-BR" dirty="0" smtClean="0"/>
              <a:t>Metodologia  - INSTALAÇÕES</a:t>
            </a:r>
            <a:endParaRPr lang="pt-BR" dirty="0"/>
          </a:p>
        </p:txBody>
      </p:sp>
      <p:sp>
        <p:nvSpPr>
          <p:cNvPr id="6" name="AutoShape 4" descr="data:image/jpeg;base64,/9j/4AAQSkZJRgABAQAAAQABAAD/2wCEAAkGBxAQEBUREBIVERAUEhYUFBUVFxUVFRQVFRQWFxQUFBYbHSggGBwlHRUUITEiJSksLi4uFx8zODMsNygtLisBCgoKDg0OGhAQGiwfHyQsNDYsLCwtLDcsLCwsLy8sLCwsLCwsLCwsLCwsLCwsLCwsLCwsLCwsLCwsLCwsLCwsLP/AABEIAL0BCwMBIgACEQEDEQH/xAAbAAEAAgMBAQAAAAAAAAAAAAAAAgMBBAUGB//EAEgQAAEDAgMDCAUIBwYHAAAAAAEAAgMEERIhMQVBURMiMmFxkaGxBnKBwdEUFUJSc5LC4SMzU2KCsvAWJDSis9IHF2N0g+Lx/8QAGAEBAQEBAQAAAAAAAAAAAAAAAAIBAwT/xAAqEQEBAAIBBAAFAgcAAAAAAAAAAQIREgMhMVEEE0FhcZHRIjJSYoHh8P/aAAwDAQACEQMRAD8A+4oiICIiAiIgIiICIuft3bdNQwmeqkEUYIFzclzjo1jRm5xscgNx4IOgi8P/AMzaVtnT0lfSwE2+UTU5bCLkAFxDi5oJItcL20UjXNDmkOa4AtIIIIIuCCNQgkiIgIiICLmbY25DSvp2Sh2KpnEEeEAjGQSMWeQyXTQEUZHhoLnGzQCSToAMyVq7J2nDVwsqIHY4ZBdjrFuIXIvYgEab0G4iIgIiICIiAiIgIiICIiAiIgIiICIiAiIgIiIC+fbfb8o9I6OnlF4YKKSqYD0TM6Qx3toS1rQRwuvoK8n6a7BqJZaeuoS35bSF2FjzhZPFILSQuduOV2k5A94Mr01ZSxzRvikaHxvYWPadHNcLEH2Feb21s6po9nx02ynspwxzWGWd2P5PBcl7247h5GVg42t2Bcuv9I9szxGGm2VJTVL2lpmmmiMMBIsXtLbmS27IcbHRaXpP6HVLNnUNPG120WUkzJKmB0haaltjisXHQOJIYTa2WdrLTbRPpFJR11GyHbLdpsqKhsE8B5BxYH5CVrohzbHd2LpSVW06vbVdQw1hpqSFlO+7Y43SMxxA4IiRliJJJdcjCALXXK2hsesnlon0uyGUNLTV0UsjP0LZ3gHnSYWZBjRiyuXEuGWS9bsLZM8e2to1L4y2CeOlET7tIeY4sL7AG4scswEY1PQvalcKnaOz6iUVktEYnQyuDYzI2eIvYyTCLC1gMVjqepec2zXVtPTSTVO34oNota94pWClMbXNuWwhli925tzc553Xfb6PVhrttPYDCKyngZSzYgBjbSujLhhOJuFxGdgd4XmNmbCqmUHyKHYccFaad0MlXK6AtvgLXSteLue524ZAF2thmHV2xtZ1ZFsGoeAJJayB7w2+HEYSXYeAufFQ2t6XfKa+ogO1Y9l0tM4RC3JctUSWBe8mQHCxp5oA1zup0/o/WfJtisMDg+kqYzUNuy8bWR4S487MaaX1Vztk1Oz62edlANo0dY5sxDeS5anmwgPGGTptcc8jl5zL3bfCjY/pBPVx12zhtBlRJFAJoa2FsZc+I3xxyMtgDxbBcah18is+glPtGL0fY+knbLNJE3kGzBjI6YY3CQhwHPyuedvA3ZLvejdLWzCpkqKWChjkYY6eFoYZmgtILppGZZmxwjT2Z+Sj2LtObYTdnOo5IpqV8RfG+SMMrY2yPc+JkjXZaMOfVa6pjG2fSCbZ7oZYtusr5eXjZNSkU5D2vcA/AIxeO17/ANWPU9NvSOVm1G0k1e7ZVIacPjlbG13LylxDgZXNIYGjdlrmcwuR6Q7Gq6qlEdBsRlCyOWKWS5p2TTYHgmOMNyy6Rc5wvawC9b6UPrmVPOom7U2ZLE0ciBDykEo1JbJ+sa4deWelucHS9CH1Zif8pqoa6LlP7vUxFt5IiNJAwYQ4cQTfz9IvA/8ADT0fmp56ypdTCgp6h0fI0geH4OTBDpHW5rS697DTTcvfLGwS6wVhGpIiICIiAiIgIiICIiAiIgIiICIterfIBzACPHuQbCLhSTvJzcb91lsQbQcMnc4eKzbdOqiphqWP0OfA6q5awREQEREGuOme33NVlP0G+qPJVjpnt9zVZB0G+qPJTPKr4WIotkacgQT1FSVbSIiICIolAWChUSgtREQEREBFi6wgzdYREEkREBERAREQEUJZMIvYnsWhLXO3DD4lBdtKJuBz7c4C/b2rkRvvuI7VsPe52pJWBGVKldltQVr2684deveqThGpv2KJk4DvzQdinqA8ZZEagq5c3ZbiXOvwHmV0lUSIiINMYi4kEC5O4nQgceoKMcI0POsbC/qg/FV1e0IKdvKVEscEeJwxyvbG25cbDE4gXyKvLrOv++B/l/NcuM7V03e7M8dml2XNF+NrZ5HctpUVL2ljhcZtIyz1FleqnmpvgRFqVe0oYnYXvwute1ics+A6iqtk8pbRUStD57pv2g7nfBY+eqb9oO53wU/Mw9xuq3yVErXqa5jI+VNyw2IsMyHaGxtxXP8A7RQ8H9w+KZdTHHzTVd4IuL/aWDg/uHxWD6TQcH9w+Kn53T9nGu1dYQFF1YIiwgysIsILEREBERAREQFRUQtsSR1q9adVUjNg139V0HPdLnlkqi4nVHapkpUwiIg39k9J3YPeumuXsjpO7B5ldRbE0REWji7b2RBVMMNQxssXKNdhcLi+JueR/eK6cUQIBJJJAJztnYcFXI0lzra4gc+rAfcpQukwt5reiPpHh6qiSbXaubE0Z2z46nvU1Tik+q37x/2pik+q37x/2q9IXFeT9J6aWSb9E0ucIm7iQCXPte25elxSfVb94/7Vo/KME7y4ZmOMANN7nFJvIFtD3Ll1ceUkVjdPGv2dXboPPiLjz7hxynDs6szMkJDbXyB4D/27hxy9lUOtYyuLnOIDY2EhtyCQ3LN+V9crC9hmtNrhdzWRmKRtiQwAMwOGfKWyva+VzuIXK/C4+286r2k0uoWBvSLIgO0hoC4P9n6++gtwuw29uLPcPZfqXoqj/Cxf+Dzat+QyukLCcDbXbhObm5A4nHMG50A68W4belM739Q5aeNZ6PV+GxAxXOY5PIc6wti629yxLsWsY0veBhGbuhpv0N17JtBHiIFsYAuRk/O+ZcDjztvK1aovNPOXPxMs9rWmxcCxzmm7gBe9hkRfrKzL4bGS39v2JnXWZoOwLKwzQdgRepDKwiwgysIiC1ERAREQEREBa9ZE0tJIBIFwd4PUVe5wGuS06mrFsIF75X0CDlk5+1L/ANexAFk2GZyHWpUxZLK2KFzui0nr0HedfZdbcezj9J1upuZ7z8E0xjZDc3Hqb710lXDC1gs3t4qxUwREQa46bu38LFbB0W+qPJVDpu7fwsVsHRb6o8lE8qvhNYKFYKtLBXKqjhnLiJBzGYXMY59nAyA6AjR1vauoSolTlNtcd0jHlplDzgcHNDIZGjFiBBN73zAy6zqt2baTC0gMluQR+qk4diun0/ib/O1SKzWXs7OTV82ljxZYeRvfdYtvcKb6umMheah+YsWguDbZaENu3S+RC6N1glZxsvam2mayhsBdgtexDSCCdSCBcHrWpVz0jYZRE+73tIzLyTck2uesldajPPm+1H+jEtm6XHKzW5+n+zcYZoOxZWEXRgiwl0BLrCIL0XCG23OJAs03txUX1Uh1cfZl5KeTdO654GpAVD66MfSv2ZrhnPVZATkadR+1G7mk9tgqHbTedAB4rUss2WbrdN1tc14wytuOI8+r2KTqXELxuxdTj79e8LQAU2OINwbJsbcOzHfTfbqYPxO17gtyGkjbmG58Tme85rVhryOkL9e9bsUzXaH4qoxYiItYIiICIiDXHTd2/hYrIei31R5KsdN3b+FqnD0W+qPJRPKr4TUSslRKtIVFx4qsC7jcnWwzI+jfcVJrG6gZ+wHwF1HJXFCfT+Jv84WSqpgBoLZs78YufEdysKqXbLNBUShRGFH05vtR/oRLZWrSdOb7Uf6EK2VoJdYuiAiLCAiwiDx0mp7SroKojXMKNTE5jy1wLXXOR3jiDvCrAXN0dSKRrtFaAuO240W9BWbnd6MbSkAstscxmshq1jFlmyyGqWFGoWWWg7laIidxUcTBq9uW4HEe5t03obENW4dLnDxW5FUNdoc+BXDra8RAOEUkjCL4hYNHrDNw7lrxbVLwcIDL2s5oxOb7HdL2WUfOxl03ha9Si16SrZI3muBO8b79i2F2cxEWCgob03dv4WqUXRb6o8lUAcbs7Z9XBqzFKA1ud8gMrnO3UucvfuuxaVgqGM7h3n4XKWcer+uP5KuSdMR9L+L8Ki57SbXvzQCACePAFZEVnanO516rdngud6TfLG05NA2KSpxNs2oc7ksN+cTZwzsp1arcjamdwH0mZZZc9uWvUO9XYHHq8fDJVEvOgYBzMwSRzTiNhYX71abnUn2Zfn4pJdFsDFbNzreA+Piq24M9XZ5ZX3DR3bfepYBrbPjv71guHHPx7lvHbOTkbHpqlk1Q6eZroZZQ+BrW4DGwNthkdbnGwj37jxXaGLc4EdY8rKuIiwG+wy0OnBS5McM+IyPeE46OSfKHe3uzQTA5Z37CogHce/P8/FVzY7OLQC/DzeGIA2vfdchO8OzYDgdDfsRcfYUtS+ljNdyYqj0+SxcmAXnDgx59DDfruuoGHc647x36nvSZXejimihdw3X7Phmscp1H/L8VvKM41sVNMyRuF4uPEdYO5efrtkPjzZeRn+dvaPpDszXpkW2bJXiBms2Xpa/ZLJOc3mP4jQ+sN/bquDUU74zZ7cJ3HVrvVPu1U2aVKhFIWnIrrUTzI0ki5Btkbbr3JXHW/Sx4onc7CRIDf+G1lNaltGpliJLYmuj+tdziPWblbtVNNtZ5sXc0A5lgGY4EHzU2V7ozaUW4OGntV76SN+bbAnh0T7PguVxy3uX/AAqWfWOfW7OMnPjlc8H6L3EgdTSdOwqilYQ6zgWkbtCtt0L4zcc09Wh+K2GVLXZPFuvd+SjhLd+KrdiMdU9uR5w8e9DSRSc5nNdvtl3t3+xWupuGY3f/AFUGIjTIq/yn8K30z2G+8aOHx+K3aXa725SDGOIycPZvUGVJGTs+vf8AmpugY/o27PiPgqn9rL93Xp6tkguxwPVvHaFaV5p8Babi4I3jLx+K2INpkG0rcY42zHs3rpM/aLj6dMyAFxBF87XItewsub6OzVclIw1sbGVRDsbYrmMDEQzCXOP0cO/VdiNwcA4bxlcWPcdFWJAyPE42AFz7FuuxtK7uoePhksFp3k+XlmtI7bg+sT/C5QO2ofrW/hcfcFPzen/VP1NZem9yQvcZHqJHvWHNaNbX4nXvK16atjldha8uNr2sW5dw4raDANBZVjxveaZbfqjj4Anw81ix6h4qyyWVsV8nxuf64DJSDbaZKVksgiWqPJ8Ljs+GisslkEOd1Hw8fyWQ7iCPHyUrLIagooiDG2xvzW+StMY4Z8Rke8KumYDGy4vzR5BWYCNCR4+aaDAdxPtz/PxTndXeR7lm7uAPh4fms4+orNN22ERFrBQlia8FrgHNOoKmiDgVux3Mziu9v1T0h6p39hVFK8clIP3m6g3Bz1G72r0y156RriXWs4ixNtRwcN4U3H0qV5/HuIuOBUGwuYcUJy3sOiuq6B8Z5un1SeafUd9E9RVEUoJNrhw1acnDtHvXP8qblPtBr+Y8YXb2u9ynLRA5t7vgtSRrZBZ4z471KCSWIgEGVm62vULpZvyDHPYcsuo6dy3aciUGws4DT4LFYLvJ/oZaKqnBaXWyOB3lf3KZ2umpTQWNuzyVDoyNMl0zDiAPEC/cFRJElmjayWz2EAZ82/tF1zjEQunSt6Xqs8rKUkN1Wts3pKil5Rt8wb2IvvsN+qpqmAU7z/03Z79DvWzRw4Qes3VO0I3CCQXFhG7cb2sd91eX8l/Cfq8h83Vm6MEcSHeFrZLA2dXc68QAsMNg453N73HCy9eYRI7C4uw8kwFoc5oIdyl7gH90d3aq6Sp5OMgRnk43yDVuTGyOAwC+4DQ2yGV9F5p8Jj7X82uT6N08rJiJhZxjJta2WJo9ui9NZacn+MH/AG5/nW9Zduhjxln3Rnd3aNkspWSy7JRsllKyWQRsllKyWQaW1R+gk+zd5Lw0jw0XOi93tcf3eX7N3ktaOlDs2xQhosM4w4mwBJOYtruv7l5ut0r1Ml45ajxUU7XGwB0vmLDXcV6n0THNk9ZvkVvO5FgJlgY0DMua1r2jhcWDh923Ws7NjDZZw0AAPZYAWA/Rjcpw6F6ecu/+025bjfsllKyWXrc1iIiAiIgIiIMOaCLEXB1BXKr9kh2bc7aC9nN9R3uOXYusiyzbZXk3h0d8fOaNXAEFv2jN3aMlubMk54sbgg23jRdqopmv1ycNHDUfEdRXIOznxvxMs033AmN3rNGbT1hTqxW9t50IOYVHI2Jv9V3kVuQwW426/dfNX8mFnA5NSB2QH7o8lc6O+5XhoGiyrkTtrsprXz1AHcrRGApokkZtFa21P1En2bv5SttYe0EEEXBFiDoR1plNyxsc7lsLmuADwWMGTmDCW4+lcjLnjS+hU33kBD5GMaRYtYQSRvBe7cRwaD1q35ug/ZR/db8E+boP2Uf3W/BT/H9js1sQNYLEH9AdM/pro2VcNJGw3YxrTa1w0A29iuTDGzey1GyWUkVsRsllJEEbJZSRBo7Y/wAPL9m7yWGNZYObLgcQCbOBBNhq03A9lj1rdewOBDgCCLEHMEda1vmyn/Yx/cb8FFl3uNalY+UlmEwuLH4g4mw6D25szsOcMw4nqU9mm805yPOZpp+rC2Pmyn/Yx/cb8FdBTsjvgY1l9cIAv3JrK2bE7JZSRWw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020462" y="4103607"/>
            <a:ext cx="3367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CABEAMENTO VERTICAL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verdana"/>
              <a:cs typeface="verdana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476499"/>
            <a:ext cx="5434013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06" y="919608"/>
            <a:ext cx="8761413" cy="706964"/>
          </a:xfrm>
        </p:spPr>
        <p:txBody>
          <a:bodyPr/>
          <a:lstStyle/>
          <a:p>
            <a:r>
              <a:rPr lang="pt-BR" dirty="0" smtClean="0"/>
              <a:t>Metodologia  - INSTALAÇÕES</a:t>
            </a:r>
            <a:endParaRPr lang="pt-BR" dirty="0"/>
          </a:p>
        </p:txBody>
      </p:sp>
      <p:sp>
        <p:nvSpPr>
          <p:cNvPr id="6" name="AutoShape 4" descr="data:image/jpeg;base64,/9j/4AAQSkZJRgABAQAAAQABAAD/2wCEAAkGBxAQEBUREBIVERAUEhYUFBUVFxUVFRQVFRQWFxQUFBYbHSggGBwlHRUUITEiJSksLi4uFx8zODMsNygtLisBCgoKDg0OGhAQGiwfHyQsNDYsLCwtLDcsLCwsLy8sLCwsLCwsLCwsLCwsLCwsLCwsLCwsLCwsLCwsLCwsLCwsLP/AABEIAL0BCwMBIgACEQEDEQH/xAAbAAEAAgMBAQAAAAAAAAAAAAAAAgMBBAUGB//EAEgQAAEDAgMDCAUIBwYHAAAAAAEAAgMEERIhMQVBURMiMmFxkaGxBnKBwdEUFUJSc5LC4SMzU2KCsvAWJDSis9IHF2N0g+Lx/8QAGAEBAQEBAQAAAAAAAAAAAAAAAAIBAwT/xAAqEQEBAAIBBAAFAgcAAAAAAAAAAQIREgMhMVEEE0FhcZHRIjJSYoHh8P/aAAwDAQACEQMRAD8A+4oiICIiAiIgIiICIuft3bdNQwmeqkEUYIFzclzjo1jRm5xscgNx4IOgi8P/AMzaVtnT0lfSwE2+UTU5bCLkAFxDi5oJItcL20UjXNDmkOa4AtIIIIIuCCNQgkiIgIiICLmbY25DSvp2Sh2KpnEEeEAjGQSMWeQyXTQEUZHhoLnGzQCSToAMyVq7J2nDVwsqIHY4ZBdjrFuIXIvYgEab0G4iIgIiICIiAiIgIiICIiAiIgIiICIiAiIgIiIC+fbfb8o9I6OnlF4YKKSqYD0TM6Qx3toS1rQRwuvoK8n6a7BqJZaeuoS35bSF2FjzhZPFILSQuduOV2k5A94Mr01ZSxzRvikaHxvYWPadHNcLEH2Feb21s6po9nx02ynspwxzWGWd2P5PBcl7247h5GVg42t2Bcuv9I9szxGGm2VJTVL2lpmmmiMMBIsXtLbmS27IcbHRaXpP6HVLNnUNPG120WUkzJKmB0haaltjisXHQOJIYTa2WdrLTbRPpFJR11GyHbLdpsqKhsE8B5BxYH5CVrohzbHd2LpSVW06vbVdQw1hpqSFlO+7Y43SMxxA4IiRliJJJdcjCALXXK2hsesnlon0uyGUNLTV0UsjP0LZ3gHnSYWZBjRiyuXEuGWS9bsLZM8e2to1L4y2CeOlET7tIeY4sL7AG4scswEY1PQvalcKnaOz6iUVktEYnQyuDYzI2eIvYyTCLC1gMVjqepec2zXVtPTSTVO34oNota94pWClMbXNuWwhli925tzc553Xfb6PVhrttPYDCKyngZSzYgBjbSujLhhOJuFxGdgd4XmNmbCqmUHyKHYccFaad0MlXK6AtvgLXSteLue524ZAF2thmHV2xtZ1ZFsGoeAJJayB7w2+HEYSXYeAufFQ2t6XfKa+ogO1Y9l0tM4RC3JctUSWBe8mQHCxp5oA1zup0/o/WfJtisMDg+kqYzUNuy8bWR4S487MaaX1Vztk1Oz62edlANo0dY5sxDeS5anmwgPGGTptcc8jl5zL3bfCjY/pBPVx12zhtBlRJFAJoa2FsZc+I3xxyMtgDxbBcah18is+glPtGL0fY+knbLNJE3kGzBjI6YY3CQhwHPyuedvA3ZLvejdLWzCpkqKWChjkYY6eFoYZmgtILppGZZmxwjT2Z+Sj2LtObYTdnOo5IpqV8RfG+SMMrY2yPc+JkjXZaMOfVa6pjG2fSCbZ7oZYtusr5eXjZNSkU5D2vcA/AIxeO17/ANWPU9NvSOVm1G0k1e7ZVIacPjlbG13LylxDgZXNIYGjdlrmcwuR6Q7Gq6qlEdBsRlCyOWKWS5p2TTYHgmOMNyy6Rc5wvawC9b6UPrmVPOom7U2ZLE0ciBDykEo1JbJ+sa4deWelucHS9CH1Zif8pqoa6LlP7vUxFt5IiNJAwYQ4cQTfz9IvA/8ADT0fmp56ypdTCgp6h0fI0geH4OTBDpHW5rS697DTTcvfLGwS6wVhGpIiICIiAiIgIiICIiAiIgIiICIterfIBzACPHuQbCLhSTvJzcb91lsQbQcMnc4eKzbdOqiphqWP0OfA6q5awREQEREGuOme33NVlP0G+qPJVjpnt9zVZB0G+qPJTPKr4WIotkacgQT1FSVbSIiICIolAWChUSgtREQEREBFi6wgzdYREEkREBERAREQEUJZMIvYnsWhLXO3DD4lBdtKJuBz7c4C/b2rkRvvuI7VsPe52pJWBGVKldltQVr2684deveqThGpv2KJk4DvzQdinqA8ZZEagq5c3ZbiXOvwHmV0lUSIiINMYi4kEC5O4nQgceoKMcI0POsbC/qg/FV1e0IKdvKVEscEeJwxyvbG25cbDE4gXyKvLrOv++B/l/NcuM7V03e7M8dml2XNF+NrZ5HctpUVL2ljhcZtIyz1FleqnmpvgRFqVe0oYnYXvwute1ics+A6iqtk8pbRUStD57pv2g7nfBY+eqb9oO53wU/Mw9xuq3yVErXqa5jI+VNyw2IsMyHaGxtxXP8A7RQ8H9w+KZdTHHzTVd4IuL/aWDg/uHxWD6TQcH9w+Kn53T9nGu1dYQFF1YIiwgysIsILEREBERAREQFRUQtsSR1q9adVUjNg139V0HPdLnlkqi4nVHapkpUwiIg39k9J3YPeumuXsjpO7B5ldRbE0REWji7b2RBVMMNQxssXKNdhcLi+JueR/eK6cUQIBJJJAJztnYcFXI0lzra4gc+rAfcpQukwt5reiPpHh6qiSbXaubE0Z2z46nvU1Tik+q37x/2pik+q37x/2q9IXFeT9J6aWSb9E0ucIm7iQCXPte25elxSfVb94/7Vo/KME7y4ZmOMANN7nFJvIFtD3Ll1ceUkVjdPGv2dXboPPiLjz7hxynDs6szMkJDbXyB4D/27hxy9lUOtYyuLnOIDY2EhtyCQ3LN+V9crC9hmtNrhdzWRmKRtiQwAMwOGfKWyva+VzuIXK/C4+286r2k0uoWBvSLIgO0hoC4P9n6++gtwuw29uLPcPZfqXoqj/Cxf+Dzat+QyukLCcDbXbhObm5A4nHMG50A68W4belM739Q5aeNZ6PV+GxAxXOY5PIc6wti629yxLsWsY0veBhGbuhpv0N17JtBHiIFsYAuRk/O+ZcDjztvK1aovNPOXPxMs9rWmxcCxzmm7gBe9hkRfrKzL4bGS39v2JnXWZoOwLKwzQdgRepDKwiwgysIiC1ERAREQEREBa9ZE0tJIBIFwd4PUVe5wGuS06mrFsIF75X0CDlk5+1L/ANexAFk2GZyHWpUxZLK2KFzui0nr0HedfZdbcezj9J1upuZ7z8E0xjZDc3Hqb710lXDC1gs3t4qxUwREQa46bu38LFbB0W+qPJVDpu7fwsVsHRb6o8lE8qvhNYKFYKtLBXKqjhnLiJBzGYXMY59nAyA6AjR1vauoSolTlNtcd0jHlplDzgcHNDIZGjFiBBN73zAy6zqt2baTC0gMluQR+qk4diun0/ib/O1SKzWXs7OTV82ljxZYeRvfdYtvcKb6umMheah+YsWguDbZaENu3S+RC6N1glZxsvam2mayhsBdgtexDSCCdSCBcHrWpVz0jYZRE+73tIzLyTck2uesldajPPm+1H+jEtm6XHKzW5+n+zcYZoOxZWEXRgiwl0BLrCIL0XCG23OJAs03txUX1Uh1cfZl5KeTdO654GpAVD66MfSv2ZrhnPVZATkadR+1G7mk9tgqHbTedAB4rUss2WbrdN1tc14wytuOI8+r2KTqXELxuxdTj79e8LQAU2OINwbJsbcOzHfTfbqYPxO17gtyGkjbmG58Tme85rVhryOkL9e9bsUzXaH4qoxYiItYIiICIiDXHTd2/hYrIei31R5KsdN3b+FqnD0W+qPJRPKr4TUSslRKtIVFx4qsC7jcnWwzI+jfcVJrG6gZ+wHwF1HJXFCfT+Jv84WSqpgBoLZs78YufEdysKqXbLNBUShRGFH05vtR/oRLZWrSdOb7Uf6EK2VoJdYuiAiLCAiwiDx0mp7SroKojXMKNTE5jy1wLXXOR3jiDvCrAXN0dSKRrtFaAuO240W9BWbnd6MbSkAstscxmshq1jFlmyyGqWFGoWWWg7laIidxUcTBq9uW4HEe5t03obENW4dLnDxW5FUNdoc+BXDra8RAOEUkjCL4hYNHrDNw7lrxbVLwcIDL2s5oxOb7HdL2WUfOxl03ha9Si16SrZI3muBO8b79i2F2cxEWCgob03dv4WqUXRb6o8lUAcbs7Z9XBqzFKA1ud8gMrnO3UucvfuuxaVgqGM7h3n4XKWcer+uP5KuSdMR9L+L8Ki57SbXvzQCACePAFZEVnanO516rdngud6TfLG05NA2KSpxNs2oc7ksN+cTZwzsp1arcjamdwH0mZZZc9uWvUO9XYHHq8fDJVEvOgYBzMwSRzTiNhYX71abnUn2Zfn4pJdFsDFbNzreA+Piq24M9XZ5ZX3DR3bfepYBrbPjv71guHHPx7lvHbOTkbHpqlk1Q6eZroZZQ+BrW4DGwNthkdbnGwj37jxXaGLc4EdY8rKuIiwG+wy0OnBS5McM+IyPeE46OSfKHe3uzQTA5Z37CogHce/P8/FVzY7OLQC/DzeGIA2vfdchO8OzYDgdDfsRcfYUtS+ljNdyYqj0+SxcmAXnDgx59DDfruuoGHc647x36nvSZXejimihdw3X7Phmscp1H/L8VvKM41sVNMyRuF4uPEdYO5efrtkPjzZeRn+dvaPpDszXpkW2bJXiBms2Xpa/ZLJOc3mP4jQ+sN/bquDUU74zZ7cJ3HVrvVPu1U2aVKhFIWnIrrUTzI0ki5Btkbbr3JXHW/Sx4onc7CRIDf+G1lNaltGpliJLYmuj+tdziPWblbtVNNtZ5sXc0A5lgGY4EHzU2V7ozaUW4OGntV76SN+bbAnh0T7PguVxy3uX/AAqWfWOfW7OMnPjlc8H6L3EgdTSdOwqilYQ6zgWkbtCtt0L4zcc09Wh+K2GVLXZPFuvd+SjhLd+KrdiMdU9uR5w8e9DSRSc5nNdvtl3t3+xWupuGY3f/AFUGIjTIq/yn8K30z2G+8aOHx+K3aXa725SDGOIycPZvUGVJGTs+vf8AmpugY/o27PiPgqn9rL93Xp6tkguxwPVvHaFaV5p8Babi4I3jLx+K2INpkG0rcY42zHs3rpM/aLj6dMyAFxBF87XItewsub6OzVclIw1sbGVRDsbYrmMDEQzCXOP0cO/VdiNwcA4bxlcWPcdFWJAyPE42AFz7FuuxtK7uoePhksFp3k+XlmtI7bg+sT/C5QO2ofrW/hcfcFPzen/VP1NZem9yQvcZHqJHvWHNaNbX4nXvK16atjldha8uNr2sW5dw4raDANBZVjxveaZbfqjj4Anw81ix6h4qyyWVsV8nxuf64DJSDbaZKVksgiWqPJ8Ljs+GisslkEOd1Hw8fyWQ7iCPHyUrLIagooiDG2xvzW+StMY4Z8Rke8KumYDGy4vzR5BWYCNCR4+aaDAdxPtz/PxTndXeR7lm7uAPh4fms4+orNN22ERFrBQlia8FrgHNOoKmiDgVux3Mziu9v1T0h6p39hVFK8clIP3m6g3Bz1G72r0y156RriXWs4ixNtRwcN4U3H0qV5/HuIuOBUGwuYcUJy3sOiuq6B8Z5un1SeafUd9E9RVEUoJNrhw1acnDtHvXP8qblPtBr+Y8YXb2u9ynLRA5t7vgtSRrZBZ4z471KCSWIgEGVm62vULpZvyDHPYcsuo6dy3aciUGws4DT4LFYLvJ/oZaKqnBaXWyOB3lf3KZ2umpTQWNuzyVDoyNMl0zDiAPEC/cFRJElmjayWz2EAZ82/tF1zjEQunSt6Xqs8rKUkN1Wts3pKil5Rt8wb2IvvsN+qpqmAU7z/03Z79DvWzRw4Qes3VO0I3CCQXFhG7cb2sd91eX8l/Cfq8h83Vm6MEcSHeFrZLA2dXc68QAsMNg453N73HCy9eYRI7C4uw8kwFoc5oIdyl7gH90d3aq6Sp5OMgRnk43yDVuTGyOAwC+4DQ2yGV9F5p8Jj7X82uT6N08rJiJhZxjJta2WJo9ui9NZacn+MH/AG5/nW9Zduhjxln3Rnd3aNkspWSy7JRsllKyWQRsllKyWQaW1R+gk+zd5Lw0jw0XOi93tcf3eX7N3ktaOlDs2xQhosM4w4mwBJOYtruv7l5ut0r1Ml45ajxUU7XGwB0vmLDXcV6n0THNk9ZvkVvO5FgJlgY0DMua1r2jhcWDh923Ws7NjDZZw0AAPZYAWA/Rjcpw6F6ecu/+025bjfsllKyWXrc1iIiAiIgIiIMOaCLEXB1BXKr9kh2bc7aC9nN9R3uOXYusiyzbZXk3h0d8fOaNXAEFv2jN3aMlubMk54sbgg23jRdqopmv1ycNHDUfEdRXIOznxvxMs033AmN3rNGbT1hTqxW9t50IOYVHI2Jv9V3kVuQwW426/dfNX8mFnA5NSB2QH7o8lc6O+5XhoGiyrkTtrsprXz1AHcrRGApokkZtFa21P1En2bv5SttYe0EEEXBFiDoR1plNyxsc7lsLmuADwWMGTmDCW4+lcjLnjS+hU33kBD5GMaRYtYQSRvBe7cRwaD1q35ug/ZR/db8E+boP2Uf3W/BT/H9js1sQNYLEH9AdM/pro2VcNJGw3YxrTa1w0A29iuTDGzey1GyWUkVsRsllJEEbJZSRBo7Y/wAPL9m7yWGNZYObLgcQCbOBBNhq03A9lj1rdewOBDgCCLEHMEda1vmyn/Yx/cb8FFl3uNalY+UlmEwuLH4g4mw6D25szsOcMw4nqU9mm805yPOZpp+rC2Pmyn/Yx/cb8FdBTsjvgY1l9cIAv3JrK2bE7JZSRWw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816764" y="4103606"/>
            <a:ext cx="280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ÁREA DE TRABALHO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verdana"/>
              <a:cs typeface="verdan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7" y="2297318"/>
            <a:ext cx="6691905" cy="43512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Above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50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06" y="919608"/>
            <a:ext cx="8761413" cy="706964"/>
          </a:xfrm>
        </p:spPr>
        <p:txBody>
          <a:bodyPr/>
          <a:lstStyle/>
          <a:p>
            <a:r>
              <a:rPr lang="pt-BR" dirty="0" smtClean="0"/>
              <a:t>Metodologia  - INFRAESTRUTURA</a:t>
            </a:r>
            <a:endParaRPr lang="pt-BR" dirty="0"/>
          </a:p>
        </p:txBody>
      </p:sp>
      <p:sp>
        <p:nvSpPr>
          <p:cNvPr id="6" name="AutoShape 4" descr="data:image/jpeg;base64,/9j/4AAQSkZJRgABAQAAAQABAAD/2wCEAAkGBxAQEBUREBIVERAUEhYUFBUVFxUVFRQVFRQWFxQUFBYbHSggGBwlHRUUITEiJSksLi4uFx8zODMsNygtLisBCgoKDg0OGhAQGiwfHyQsNDYsLCwtLDcsLCwsLy8sLCwsLCwsLCwsLCwsLCwsLCwsLCwsLCwsLCwsLCwsLCwsLP/AABEIAL0BCwMBIgACEQEDEQH/xAAbAAEAAgMBAQAAAAAAAAAAAAAAAgMBBAUGB//EAEgQAAEDAgMDCAUIBwYHAAAAAAEAAgMEERIhMQVBURMiMmFxkaGxBnKBwdEUFUJSc5LC4SMzU2KCsvAWJDSis9IHF2N0g+Lx/8QAGAEBAQEBAQAAAAAAAAAAAAAAAAIBAwT/xAAqEQEBAAIBBAAFAgcAAAAAAAAAAQIREgMhMVEEE0FhcZHRIjJSYoHh8P/aAAwDAQACEQMRAD8A+4oiICIiAiIgIiICIuft3bdNQwmeqkEUYIFzclzjo1jRm5xscgNx4IOgi8P/AMzaVtnT0lfSwE2+UTU5bCLkAFxDi5oJItcL20UjXNDmkOa4AtIIIIIuCCNQgkiIgIiICLmbY25DSvp2Sh2KpnEEeEAjGQSMWeQyXTQEUZHhoLnGzQCSToAMyVq7J2nDVwsqIHY4ZBdjrFuIXIvYgEab0G4iIgIiICIiAiIgIiICIiAiIgIiICIiAiIgIiIC+fbfb8o9I6OnlF4YKKSqYD0TM6Qx3toS1rQRwuvoK8n6a7BqJZaeuoS35bSF2FjzhZPFILSQuduOV2k5A94Mr01ZSxzRvikaHxvYWPadHNcLEH2Feb21s6po9nx02ynspwxzWGWd2P5PBcl7247h5GVg42t2Bcuv9I9szxGGm2VJTVL2lpmmmiMMBIsXtLbmS27IcbHRaXpP6HVLNnUNPG120WUkzJKmB0haaltjisXHQOJIYTa2WdrLTbRPpFJR11GyHbLdpsqKhsE8B5BxYH5CVrohzbHd2LpSVW06vbVdQw1hpqSFlO+7Y43SMxxA4IiRliJJJdcjCALXXK2hsesnlon0uyGUNLTV0UsjP0LZ3gHnSYWZBjRiyuXEuGWS9bsLZM8e2to1L4y2CeOlET7tIeY4sL7AG4scswEY1PQvalcKnaOz6iUVktEYnQyuDYzI2eIvYyTCLC1gMVjqepec2zXVtPTSTVO34oNota94pWClMbXNuWwhli925tzc553Xfb6PVhrttPYDCKyngZSzYgBjbSujLhhOJuFxGdgd4XmNmbCqmUHyKHYccFaad0MlXK6AtvgLXSteLue524ZAF2thmHV2xtZ1ZFsGoeAJJayB7w2+HEYSXYeAufFQ2t6XfKa+ogO1Y9l0tM4RC3JctUSWBe8mQHCxp5oA1zup0/o/WfJtisMDg+kqYzUNuy8bWR4S487MaaX1Vztk1Oz62edlANo0dY5sxDeS5anmwgPGGTptcc8jl5zL3bfCjY/pBPVx12zhtBlRJFAJoa2FsZc+I3xxyMtgDxbBcah18is+glPtGL0fY+knbLNJE3kGzBjI6YY3CQhwHPyuedvA3ZLvejdLWzCpkqKWChjkYY6eFoYZmgtILppGZZmxwjT2Z+Sj2LtObYTdnOo5IpqV8RfG+SMMrY2yPc+JkjXZaMOfVa6pjG2fSCbZ7oZYtusr5eXjZNSkU5D2vcA/AIxeO17/ANWPU9NvSOVm1G0k1e7ZVIacPjlbG13LylxDgZXNIYGjdlrmcwuR6Q7Gq6qlEdBsRlCyOWKWS5p2TTYHgmOMNyy6Rc5wvawC9b6UPrmVPOom7U2ZLE0ciBDykEo1JbJ+sa4deWelucHS9CH1Zif8pqoa6LlP7vUxFt5IiNJAwYQ4cQTfz9IvA/8ADT0fmp56ypdTCgp6h0fI0geH4OTBDpHW5rS697DTTcvfLGwS6wVhGpIiICIiAiIgIiICIiAiIgIiICIterfIBzACPHuQbCLhSTvJzcb91lsQbQcMnc4eKzbdOqiphqWP0OfA6q5awREQEREGuOme33NVlP0G+qPJVjpnt9zVZB0G+qPJTPKr4WIotkacgQT1FSVbSIiICIolAWChUSgtREQEREBFi6wgzdYREEkREBERAREQEUJZMIvYnsWhLXO3DD4lBdtKJuBz7c4C/b2rkRvvuI7VsPe52pJWBGVKldltQVr2684deveqThGpv2KJk4DvzQdinqA8ZZEagq5c3ZbiXOvwHmV0lUSIiINMYi4kEC5O4nQgceoKMcI0POsbC/qg/FV1e0IKdvKVEscEeJwxyvbG25cbDE4gXyKvLrOv++B/l/NcuM7V03e7M8dml2XNF+NrZ5HctpUVL2ljhcZtIyz1FleqnmpvgRFqVe0oYnYXvwute1ics+A6iqtk8pbRUStD57pv2g7nfBY+eqb9oO53wU/Mw9xuq3yVErXqa5jI+VNyw2IsMyHaGxtxXP8A7RQ8H9w+KZdTHHzTVd4IuL/aWDg/uHxWD6TQcH9w+Kn53T9nGu1dYQFF1YIiwgysIsILEREBERAREQFRUQtsSR1q9adVUjNg139V0HPdLnlkqi4nVHapkpUwiIg39k9J3YPeumuXsjpO7B5ldRbE0REWji7b2RBVMMNQxssXKNdhcLi+JueR/eK6cUQIBJJJAJztnYcFXI0lzra4gc+rAfcpQukwt5reiPpHh6qiSbXaubE0Z2z46nvU1Tik+q37x/2pik+q37x/2q9IXFeT9J6aWSb9E0ucIm7iQCXPte25elxSfVb94/7Vo/KME7y4ZmOMANN7nFJvIFtD3Ll1ceUkVjdPGv2dXboPPiLjz7hxynDs6szMkJDbXyB4D/27hxy9lUOtYyuLnOIDY2EhtyCQ3LN+V9crC9hmtNrhdzWRmKRtiQwAMwOGfKWyva+VzuIXK/C4+286r2k0uoWBvSLIgO0hoC4P9n6++gtwuw29uLPcPZfqXoqj/Cxf+Dzat+QyukLCcDbXbhObm5A4nHMG50A68W4belM739Q5aeNZ6PV+GxAxXOY5PIc6wti629yxLsWsY0veBhGbuhpv0N17JtBHiIFsYAuRk/O+ZcDjztvK1aovNPOXPxMs9rWmxcCxzmm7gBe9hkRfrKzL4bGS39v2JnXWZoOwLKwzQdgRepDKwiwgysIiC1ERAREQEREBa9ZE0tJIBIFwd4PUVe5wGuS06mrFsIF75X0CDlk5+1L/ANexAFk2GZyHWpUxZLK2KFzui0nr0HedfZdbcezj9J1upuZ7z8E0xjZDc3Hqb710lXDC1gs3t4qxUwREQa46bu38LFbB0W+qPJVDpu7fwsVsHRb6o8lE8qvhNYKFYKtLBXKqjhnLiJBzGYXMY59nAyA6AjR1vauoSolTlNtcd0jHlplDzgcHNDIZGjFiBBN73zAy6zqt2baTC0gMluQR+qk4diun0/ib/O1SKzWXs7OTV82ljxZYeRvfdYtvcKb6umMheah+YsWguDbZaENu3S+RC6N1glZxsvam2mayhsBdgtexDSCCdSCBcHrWpVz0jYZRE+73tIzLyTck2uesldajPPm+1H+jEtm6XHKzW5+n+zcYZoOxZWEXRgiwl0BLrCIL0XCG23OJAs03txUX1Uh1cfZl5KeTdO654GpAVD66MfSv2ZrhnPVZATkadR+1G7mk9tgqHbTedAB4rUss2WbrdN1tc14wytuOI8+r2KTqXELxuxdTj79e8LQAU2OINwbJsbcOzHfTfbqYPxO17gtyGkjbmG58Tme85rVhryOkL9e9bsUzXaH4qoxYiItYIiICIiDXHTd2/hYrIei31R5KsdN3b+FqnD0W+qPJRPKr4TUSslRKtIVFx4qsC7jcnWwzI+jfcVJrG6gZ+wHwF1HJXFCfT+Jv84WSqpgBoLZs78YufEdysKqXbLNBUShRGFH05vtR/oRLZWrSdOb7Uf6EK2VoJdYuiAiLCAiwiDx0mp7SroKojXMKNTE5jy1wLXXOR3jiDvCrAXN0dSKRrtFaAuO240W9BWbnd6MbSkAstscxmshq1jFlmyyGqWFGoWWWg7laIidxUcTBq9uW4HEe5t03obENW4dLnDxW5FUNdoc+BXDra8RAOEUkjCL4hYNHrDNw7lrxbVLwcIDL2s5oxOb7HdL2WUfOxl03ha9Si16SrZI3muBO8b79i2F2cxEWCgob03dv4WqUXRb6o8lUAcbs7Z9XBqzFKA1ud8gMrnO3UucvfuuxaVgqGM7h3n4XKWcer+uP5KuSdMR9L+L8Ki57SbXvzQCACePAFZEVnanO516rdngud6TfLG05NA2KSpxNs2oc7ksN+cTZwzsp1arcjamdwH0mZZZc9uWvUO9XYHHq8fDJVEvOgYBzMwSRzTiNhYX71abnUn2Zfn4pJdFsDFbNzreA+Piq24M9XZ5ZX3DR3bfepYBrbPjv71guHHPx7lvHbOTkbHpqlk1Q6eZroZZQ+BrW4DGwNthkdbnGwj37jxXaGLc4EdY8rKuIiwG+wy0OnBS5McM+IyPeE46OSfKHe3uzQTA5Z37CogHce/P8/FVzY7OLQC/DzeGIA2vfdchO8OzYDgdDfsRcfYUtS+ljNdyYqj0+SxcmAXnDgx59DDfruuoGHc647x36nvSZXejimihdw3X7Phmscp1H/L8VvKM41sVNMyRuF4uPEdYO5efrtkPjzZeRn+dvaPpDszXpkW2bJXiBms2Xpa/ZLJOc3mP4jQ+sN/bquDUU74zZ7cJ3HVrvVPu1U2aVKhFIWnIrrUTzI0ki5Btkbbr3JXHW/Sx4onc7CRIDf+G1lNaltGpliJLYmuj+tdziPWblbtVNNtZ5sXc0A5lgGY4EHzU2V7ozaUW4OGntV76SN+bbAnh0T7PguVxy3uX/AAqWfWOfW7OMnPjlc8H6L3EgdTSdOwqilYQ6zgWkbtCtt0L4zcc09Wh+K2GVLXZPFuvd+SjhLd+KrdiMdU9uR5w8e9DSRSc5nNdvtl3t3+xWupuGY3f/AFUGIjTIq/yn8K30z2G+8aOHx+K3aXa725SDGOIycPZvUGVJGTs+vf8AmpugY/o27PiPgqn9rL93Xp6tkguxwPVvHaFaV5p8Babi4I3jLx+K2INpkG0rcY42zHs3rpM/aLj6dMyAFxBF87XItewsub6OzVclIw1sbGVRDsbYrmMDEQzCXOP0cO/VdiNwcA4bxlcWPcdFWJAyPE42AFz7FuuxtK7uoePhksFp3k+XlmtI7bg+sT/C5QO2ofrW/hcfcFPzen/VP1NZem9yQvcZHqJHvWHNaNbX4nXvK16atjldha8uNr2sW5dw4raDANBZVjxveaZbfqjj4Anw81ix6h4qyyWVsV8nxuf64DJSDbaZKVksgiWqPJ8Ljs+GisslkEOd1Hw8fyWQ7iCPHyUrLIagooiDG2xvzW+StMY4Z8Rke8KumYDGy4vzR5BWYCNCR4+aaDAdxPtz/PxTndXeR7lm7uAPh4fms4+orNN22ERFrBQlia8FrgHNOoKmiDgVux3Mziu9v1T0h6p39hVFK8clIP3m6g3Bz1G72r0y156RriXWs4ixNtRwcN4U3H0qV5/HuIuOBUGwuYcUJy3sOiuq6B8Z5un1SeafUd9E9RVEUoJNrhw1acnDtHvXP8qblPtBr+Y8YXb2u9ynLRA5t7vgtSRrZBZ4z471KCSWIgEGVm62vULpZvyDHPYcsuo6dy3aciUGws4DT4LFYLvJ/oZaKqnBaXWyOB3lf3KZ2umpTQWNuzyVDoyNMl0zDiAPEC/cFRJElmjayWz2EAZ82/tF1zjEQunSt6Xqs8rKUkN1Wts3pKil5Rt8wb2IvvsN+qpqmAU7z/03Z79DvWzRw4Qes3VO0I3CCQXFhG7cb2sd91eX8l/Cfq8h83Vm6MEcSHeFrZLA2dXc68QAsMNg453N73HCy9eYRI7C4uw8kwFoc5oIdyl7gH90d3aq6Sp5OMgRnk43yDVuTGyOAwC+4DQ2yGV9F5p8Jj7X82uT6N08rJiJhZxjJta2WJo9ui9NZacn+MH/AG5/nW9Zduhjxln3Rnd3aNkspWSy7JRsllKyWQRsllKyWQaW1R+gk+zd5Lw0jw0XOi93tcf3eX7N3ktaOlDs2xQhosM4w4mwBJOYtruv7l5ut0r1Ml45ajxUU7XGwB0vmLDXcV6n0THNk9ZvkVvO5FgJlgY0DMua1r2jhcWDh923Ws7NjDZZw0AAPZYAWA/Rjcpw6F6ecu/+025bjfsllKyWXrc1iIiAiIgIiIMOaCLEXB1BXKr9kh2bc7aC9nN9R3uOXYusiyzbZXk3h0d8fOaNXAEFv2jN3aMlubMk54sbgg23jRdqopmv1ycNHDUfEdRXIOznxvxMs033AmN3rNGbT1hTqxW9t50IOYVHI2Jv9V3kVuQwW426/dfNX8mFnA5NSB2QH7o8lc6O+5XhoGiyrkTtrsprXz1AHcrRGApokkZtFa21P1En2bv5SttYe0EEEXBFiDoR1plNyxsc7lsLmuADwWMGTmDCW4+lcjLnjS+hU33kBD5GMaRYtYQSRvBe7cRwaD1q35ug/ZR/db8E+boP2Uf3W/BT/H9js1sQNYLEH9AdM/pro2VcNJGw3YxrTa1w0A29iuTDGzey1GyWUkVsRsllJEEbJZSRBo7Y/wAPL9m7yWGNZYObLgcQCbOBBNhq03A9lj1rdewOBDgCCLEHMEda1vmyn/Yx/cb8FFl3uNalY+UlmEwuLH4g4mw6D25szsOcMw4nqU9mm805yPOZpp+rC2Pmyn/Yx/cb8FdBTsjvgY1l9cIAv3JrK2bE7JZSRWw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0118" y="2164079"/>
            <a:ext cx="5532378" cy="42824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Retângulo 2"/>
          <p:cNvSpPr/>
          <p:nvPr/>
        </p:nvSpPr>
        <p:spPr>
          <a:xfrm>
            <a:off x="7660542" y="3935967"/>
            <a:ext cx="2082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PISO ELEVADO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86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06" y="919608"/>
            <a:ext cx="8761413" cy="706964"/>
          </a:xfrm>
        </p:spPr>
        <p:txBody>
          <a:bodyPr/>
          <a:lstStyle/>
          <a:p>
            <a:r>
              <a:rPr lang="pt-BR" dirty="0" smtClean="0"/>
              <a:t>Metodologia  - INFRAESTRUTURA</a:t>
            </a:r>
            <a:endParaRPr lang="pt-BR" dirty="0"/>
          </a:p>
        </p:txBody>
      </p:sp>
      <p:sp>
        <p:nvSpPr>
          <p:cNvPr id="6" name="AutoShape 4" descr="data:image/jpeg;base64,/9j/4AAQSkZJRgABAQAAAQABAAD/2wCEAAkGBxAQEBUREBIVERAUEhYUFBUVFxUVFRQVFRQWFxQUFBYbHSggGBwlHRUUITEiJSksLi4uFx8zODMsNygtLisBCgoKDg0OGhAQGiwfHyQsNDYsLCwtLDcsLCwsLy8sLCwsLCwsLCwsLCwsLCwsLCwsLCwsLCwsLCwsLCwsLCwsLP/AABEIAL0BCwMBIgACEQEDEQH/xAAbAAEAAgMBAQAAAAAAAAAAAAAAAgMBBAUGB//EAEgQAAEDAgMDCAUIBwYHAAAAAAEAAgMEERIhMQVBURMiMmFxkaGxBnKBwdEUFUJSc5LC4SMzU2KCsvAWJDSis9IHF2N0g+Lx/8QAGAEBAQEBAQAAAAAAAAAAAAAAAAIBAwT/xAAqEQEBAAIBBAAFAgcAAAAAAAAAAQIREgMhMVEEE0FhcZHRIjJSYoHh8P/aAAwDAQACEQMRAD8A+4oiICIiAiIgIiICIuft3bdNQwmeqkEUYIFzclzjo1jRm5xscgNx4IOgi8P/AMzaVtnT0lfSwE2+UTU5bCLkAFxDi5oJItcL20UjXNDmkOa4AtIIIIIuCCNQgkiIgIiICLmbY25DSvp2Sh2KpnEEeEAjGQSMWeQyXTQEUZHhoLnGzQCSToAMyVq7J2nDVwsqIHY4ZBdjrFuIXIvYgEab0G4iIgIiICIiAiIgIiICIiAiIgIiICIiAiIgIiIC+fbfb8o9I6OnlF4YKKSqYD0TM6Qx3toS1rQRwuvoK8n6a7BqJZaeuoS35bSF2FjzhZPFILSQuduOV2k5A94Mr01ZSxzRvikaHxvYWPadHNcLEH2Feb21s6po9nx02ynspwxzWGWd2P5PBcl7247h5GVg42t2Bcuv9I9szxGGm2VJTVL2lpmmmiMMBIsXtLbmS27IcbHRaXpP6HVLNnUNPG120WUkzJKmB0haaltjisXHQOJIYTa2WdrLTbRPpFJR11GyHbLdpsqKhsE8B5BxYH5CVrohzbHd2LpSVW06vbVdQw1hpqSFlO+7Y43SMxxA4IiRliJJJdcjCALXXK2hsesnlon0uyGUNLTV0UsjP0LZ3gHnSYWZBjRiyuXEuGWS9bsLZM8e2to1L4y2CeOlET7tIeY4sL7AG4scswEY1PQvalcKnaOz6iUVktEYnQyuDYzI2eIvYyTCLC1gMVjqepec2zXVtPTSTVO34oNota94pWClMbXNuWwhli925tzc553Xfb6PVhrttPYDCKyngZSzYgBjbSujLhhOJuFxGdgd4XmNmbCqmUHyKHYccFaad0MlXK6AtvgLXSteLue524ZAF2thmHV2xtZ1ZFsGoeAJJayB7w2+HEYSXYeAufFQ2t6XfKa+ogO1Y9l0tM4RC3JctUSWBe8mQHCxp5oA1zup0/o/WfJtisMDg+kqYzUNuy8bWR4S487MaaX1Vztk1Oz62edlANo0dY5sxDeS5anmwgPGGTptcc8jl5zL3bfCjY/pBPVx12zhtBlRJFAJoa2FsZc+I3xxyMtgDxbBcah18is+glPtGL0fY+knbLNJE3kGzBjI6YY3CQhwHPyuedvA3ZLvejdLWzCpkqKWChjkYY6eFoYZmgtILppGZZmxwjT2Z+Sj2LtObYTdnOo5IpqV8RfG+SMMrY2yPc+JkjXZaMOfVa6pjG2fSCbZ7oZYtusr5eXjZNSkU5D2vcA/AIxeO17/ANWPU9NvSOVm1G0k1e7ZVIacPjlbG13LylxDgZXNIYGjdlrmcwuR6Q7Gq6qlEdBsRlCyOWKWS5p2TTYHgmOMNyy6Rc5wvawC9b6UPrmVPOom7U2ZLE0ciBDykEo1JbJ+sa4deWelucHS9CH1Zif8pqoa6LlP7vUxFt5IiNJAwYQ4cQTfz9IvA/8ADT0fmp56ypdTCgp6h0fI0geH4OTBDpHW5rS697DTTcvfLGwS6wVhGpIiICIiAiIgIiICIiAiIgIiICIterfIBzACPHuQbCLhSTvJzcb91lsQbQcMnc4eKzbdOqiphqWP0OfA6q5awREQEREGuOme33NVlP0G+qPJVjpnt9zVZB0G+qPJTPKr4WIotkacgQT1FSVbSIiICIolAWChUSgtREQEREBFi6wgzdYREEkREBERAREQEUJZMIvYnsWhLXO3DD4lBdtKJuBz7c4C/b2rkRvvuI7VsPe52pJWBGVKldltQVr2684deveqThGpv2KJk4DvzQdinqA8ZZEagq5c3ZbiXOvwHmV0lUSIiINMYi4kEC5O4nQgceoKMcI0POsbC/qg/FV1e0IKdvKVEscEeJwxyvbG25cbDE4gXyKvLrOv++B/l/NcuM7V03e7M8dml2XNF+NrZ5HctpUVL2ljhcZtIyz1FleqnmpvgRFqVe0oYnYXvwute1ics+A6iqtk8pbRUStD57pv2g7nfBY+eqb9oO53wU/Mw9xuq3yVErXqa5jI+VNyw2IsMyHaGxtxXP8A7RQ8H9w+KZdTHHzTVd4IuL/aWDg/uHxWD6TQcH9w+Kn53T9nGu1dYQFF1YIiwgysIsILEREBERAREQFRUQtsSR1q9adVUjNg139V0HPdLnlkqi4nVHapkpUwiIg39k9J3YPeumuXsjpO7B5ldRbE0REWji7b2RBVMMNQxssXKNdhcLi+JueR/eK6cUQIBJJJAJztnYcFXI0lzra4gc+rAfcpQukwt5reiPpHh6qiSbXaubE0Z2z46nvU1Tik+q37x/2pik+q37x/2q9IXFeT9J6aWSb9E0ucIm7iQCXPte25elxSfVb94/7Vo/KME7y4ZmOMANN7nFJvIFtD3Ll1ceUkVjdPGv2dXboPPiLjz7hxynDs6szMkJDbXyB4D/27hxy9lUOtYyuLnOIDY2EhtyCQ3LN+V9crC9hmtNrhdzWRmKRtiQwAMwOGfKWyva+VzuIXK/C4+286r2k0uoWBvSLIgO0hoC4P9n6++gtwuw29uLPcPZfqXoqj/Cxf+Dzat+QyukLCcDbXbhObm5A4nHMG50A68W4belM739Q5aeNZ6PV+GxAxXOY5PIc6wti629yxLsWsY0veBhGbuhpv0N17JtBHiIFsYAuRk/O+ZcDjztvK1aovNPOXPxMs9rWmxcCxzmm7gBe9hkRfrKzL4bGS39v2JnXWZoOwLKwzQdgRepDKwiwgysIiC1ERAREQEREBa9ZE0tJIBIFwd4PUVe5wGuS06mrFsIF75X0CDlk5+1L/ANexAFk2GZyHWpUxZLK2KFzui0nr0HedfZdbcezj9J1upuZ7z8E0xjZDc3Hqb710lXDC1gs3t4qxUwREQa46bu38LFbB0W+qPJVDpu7fwsVsHRb6o8lE8qvhNYKFYKtLBXKqjhnLiJBzGYXMY59nAyA6AjR1vauoSolTlNtcd0jHlplDzgcHNDIZGjFiBBN73zAy6zqt2baTC0gMluQR+qk4diun0/ib/O1SKzWXs7OTV82ljxZYeRvfdYtvcKb6umMheah+YsWguDbZaENu3S+RC6N1glZxsvam2mayhsBdgtexDSCCdSCBcHrWpVz0jYZRE+73tIzLyTck2uesldajPPm+1H+jEtm6XHKzW5+n+zcYZoOxZWEXRgiwl0BLrCIL0XCG23OJAs03txUX1Uh1cfZl5KeTdO654GpAVD66MfSv2ZrhnPVZATkadR+1G7mk9tgqHbTedAB4rUss2WbrdN1tc14wytuOI8+r2KTqXELxuxdTj79e8LQAU2OINwbJsbcOzHfTfbqYPxO17gtyGkjbmG58Tme85rVhryOkL9e9bsUzXaH4qoxYiItYIiICIiDXHTd2/hYrIei31R5KsdN3b+FqnD0W+qPJRPKr4TUSslRKtIVFx4qsC7jcnWwzI+jfcVJrG6gZ+wHwF1HJXFCfT+Jv84WSqpgBoLZs78YufEdysKqXbLNBUShRGFH05vtR/oRLZWrSdOb7Uf6EK2VoJdYuiAiLCAiwiDx0mp7SroKojXMKNTE5jy1wLXXOR3jiDvCrAXN0dSKRrtFaAuO240W9BWbnd6MbSkAstscxmshq1jFlmyyGqWFGoWWWg7laIidxUcTBq9uW4HEe5t03obENW4dLnDxW5FUNdoc+BXDra8RAOEUkjCL4hYNHrDNw7lrxbVLwcIDL2s5oxOb7HdL2WUfOxl03ha9Si16SrZI3muBO8b79i2F2cxEWCgob03dv4WqUXRb6o8lUAcbs7Z9XBqzFKA1ud8gMrnO3UucvfuuxaVgqGM7h3n4XKWcer+uP5KuSdMR9L+L8Ki57SbXvzQCACePAFZEVnanO516rdngud6TfLG05NA2KSpxNs2oc7ksN+cTZwzsp1arcjamdwH0mZZZc9uWvUO9XYHHq8fDJVEvOgYBzMwSRzTiNhYX71abnUn2Zfn4pJdFsDFbNzreA+Piq24M9XZ5ZX3DR3bfepYBrbPjv71guHHPx7lvHbOTkbHpqlk1Q6eZroZZQ+BrW4DGwNthkdbnGwj37jxXaGLc4EdY8rKuIiwG+wy0OnBS5McM+IyPeE46OSfKHe3uzQTA5Z37CogHce/P8/FVzY7OLQC/DzeGIA2vfdchO8OzYDgdDfsRcfYUtS+ljNdyYqj0+SxcmAXnDgx59DDfruuoGHc647x36nvSZXejimihdw3X7Phmscp1H/L8VvKM41sVNMyRuF4uPEdYO5efrtkPjzZeRn+dvaPpDszXpkW2bJXiBms2Xpa/ZLJOc3mP4jQ+sN/bquDUU74zZ7cJ3HVrvVPu1U2aVKhFIWnIrrUTzI0ki5Btkbbr3JXHW/Sx4onc7CRIDf+G1lNaltGpliJLYmuj+tdziPWblbtVNNtZ5sXc0A5lgGY4EHzU2V7ozaUW4OGntV76SN+bbAnh0T7PguVxy3uX/AAqWfWOfW7OMnPjlc8H6L3EgdTSdOwqilYQ6zgWkbtCtt0L4zcc09Wh+K2GVLXZPFuvd+SjhLd+KrdiMdU9uR5w8e9DSRSc5nNdvtl3t3+xWupuGY3f/AFUGIjTIq/yn8K30z2G+8aOHx+K3aXa725SDGOIycPZvUGVJGTs+vf8AmpugY/o27PiPgqn9rL93Xp6tkguxwPVvHaFaV5p8Babi4I3jLx+K2INpkG0rcY42zHs3rpM/aLj6dMyAFxBF87XItewsub6OzVclIw1sbGVRDsbYrmMDEQzCXOP0cO/VdiNwcA4bxlcWPcdFWJAyPE42AFz7FuuxtK7uoePhksFp3k+XlmtI7bg+sT/C5QO2ofrW/hcfcFPzen/VP1NZem9yQvcZHqJHvWHNaNbX4nXvK16atjldha8uNr2sW5dw4raDANBZVjxveaZbfqjj4Anw81ix6h4qyyWVsV8nxuf64DJSDbaZKVksgiWqPJ8Ljs+GisslkEOd1Hw8fyWQ7iCPHyUrLIagooiDG2xvzW+StMY4Z8Rke8KumYDGy4vzR5BWYCNCR4+aaDAdxPtz/PxTndXeR7lm7uAPh4fms4+orNN22ERFrBQlia8FrgHNOoKmiDgVux3Mziu9v1T0h6p39hVFK8clIP3m6g3Bz1G72r0y156RriXWs4ixNtRwcN4U3H0qV5/HuIuOBUGwuYcUJy3sOiuq6B8Z5un1SeafUd9E9RVEUoJNrhw1acnDtHvXP8qblPtBr+Y8YXb2u9ynLRA5t7vgtSRrZBZ4z471KCSWIgEGVm62vULpZvyDHPYcsuo6dy3aciUGws4DT4LFYLvJ/oZaKqnBaXWyOB3lf3KZ2umpTQWNuzyVDoyNMl0zDiAPEC/cFRJElmjayWz2EAZ82/tF1zjEQunSt6Xqs8rKUkN1Wts3pKil5Rt8wb2IvvsN+qpqmAU7z/03Z79DvWzRw4Qes3VO0I3CCQXFhG7cb2sd91eX8l/Cfq8h83Vm6MEcSHeFrZLA2dXc68QAsMNg453N73HCy9eYRI7C4uw8kwFoc5oIdyl7gH90d3aq6Sp5OMgRnk43yDVuTGyOAwC+4DQ2yGV9F5p8Jj7X82uT6N08rJiJhZxjJta2WJo9ui9NZacn+MH/AG5/nW9Zduhjxln3Rnd3aNkspWSy7JRsllKyWQRsllKyWQaW1R+gk+zd5Lw0jw0XOi93tcf3eX7N3ktaOlDs2xQhosM4w4mwBJOYtruv7l5ut0r1Ml45ajxUU7XGwB0vmLDXcV6n0THNk9ZvkVvO5FgJlgY0DMua1r2jhcWDh923Ws7NjDZZw0AAPZYAWA/Rjcpw6F6ecu/+025bjfsllKyWXrc1iIiAiIgIiIMOaCLEXB1BXKr9kh2bc7aC9nN9R3uOXYusiyzbZXk3h0d8fOaNXAEFv2jN3aMlubMk54sbgg23jRdqopmv1ycNHDUfEdRXIOznxvxMs033AmN3rNGbT1hTqxW9t50IOYVHI2Jv9V3kVuQwW426/dfNX8mFnA5NSB2QH7o8lc6O+5XhoGiyrkTtrsprXz1AHcrRGApokkZtFa21P1En2bv5SttYe0EEEXBFiDoR1plNyxsc7lsLmuADwWMGTmDCW4+lcjLnjS+hU33kBD5GMaRYtYQSRvBe7cRwaD1q35ug/ZR/db8E+boP2Uf3W/BT/H9js1sQNYLEH9AdM/pro2VcNJGw3YxrTa1w0A29iuTDGzey1GyWUkVsRsllJEEbJZSRBo7Y/wAPL9m7yWGNZYObLgcQCbOBBNhq03A9lj1rdewOBDgCCLEHMEda1vmyn/Yx/cb8FFl3uNalY+UlmEwuLH4g4mw6D25szsOcMw4nqU9mm805yPOZpp+rC2Pmyn/Yx/cb8FdBTsjvgY1l9cIAv3JrK2bE7JZSRWw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984450" y="4260434"/>
            <a:ext cx="192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ELETRODUTO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verdana"/>
              <a:cs typeface="verdana"/>
            </a:endParaRPr>
          </a:p>
        </p:txBody>
      </p:sp>
      <p:pic>
        <p:nvPicPr>
          <p:cNvPr id="1026" name="Picture 2" descr="http://www.krona.com.br/arquivos/produto/prd_13_g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6" y="2721511"/>
            <a:ext cx="2419985" cy="153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.habitissimo.com.br/photos/business/big/eletroduto_472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61" y="2581708"/>
            <a:ext cx="7467600" cy="40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6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06" y="919608"/>
            <a:ext cx="8761413" cy="706964"/>
          </a:xfrm>
        </p:spPr>
        <p:txBody>
          <a:bodyPr/>
          <a:lstStyle/>
          <a:p>
            <a:r>
              <a:rPr lang="pt-BR" dirty="0" smtClean="0"/>
              <a:t>Metodologia  - INFRAESTRUTURA</a:t>
            </a:r>
            <a:endParaRPr lang="pt-BR" dirty="0"/>
          </a:p>
        </p:txBody>
      </p:sp>
      <p:sp>
        <p:nvSpPr>
          <p:cNvPr id="6" name="AutoShape 4" descr="data:image/jpeg;base64,/9j/4AAQSkZJRgABAQAAAQABAAD/2wCEAAkGBxAQEBUREBIVERAUEhYUFBUVFxUVFRQVFRQWFxQUFBYbHSggGBwlHRUUITEiJSksLi4uFx8zODMsNygtLisBCgoKDg0OGhAQGiwfHyQsNDYsLCwtLDcsLCwsLy8sLCwsLCwsLCwsLCwsLCwsLCwsLCwsLCwsLCwsLCwsLCwsLP/AABEIAL0BCwMBIgACEQEDEQH/xAAbAAEAAgMBAQAAAAAAAAAAAAAAAgMBBAUGB//EAEgQAAEDAgMDCAUIBwYHAAAAAAEAAgMEERIhMQVBURMiMmFxkaGxBnKBwdEUFUJSc5LC4SMzU2KCsvAWJDSis9IHF2N0g+Lx/8QAGAEBAQEBAQAAAAAAAAAAAAAAAAIBAwT/xAAqEQEBAAIBBAAFAgcAAAAAAAAAAQIREgMhMVEEE0FhcZHRIjJSYoHh8P/aAAwDAQACEQMRAD8A+4oiICIiAiIgIiICIuft3bdNQwmeqkEUYIFzclzjo1jRm5xscgNx4IOgi8P/AMzaVtnT0lfSwE2+UTU5bCLkAFxDi5oJItcL20UjXNDmkOa4AtIIIIIuCCNQgkiIgIiICLmbY25DSvp2Sh2KpnEEeEAjGQSMWeQyXTQEUZHhoLnGzQCSToAMyVq7J2nDVwsqIHY4ZBdjrFuIXIvYgEab0G4iIgIiICIiAiIgIiICIiAiIgIiICIiAiIgIiIC+fbfb8o9I6OnlF4YKKSqYD0TM6Qx3toS1rQRwuvoK8n6a7BqJZaeuoS35bSF2FjzhZPFILSQuduOV2k5A94Mr01ZSxzRvikaHxvYWPadHNcLEH2Feb21s6po9nx02ynspwxzWGWd2P5PBcl7247h5GVg42t2Bcuv9I9szxGGm2VJTVL2lpmmmiMMBIsXtLbmS27IcbHRaXpP6HVLNnUNPG120WUkzJKmB0haaltjisXHQOJIYTa2WdrLTbRPpFJR11GyHbLdpsqKhsE8B5BxYH5CVrohzbHd2LpSVW06vbVdQw1hpqSFlO+7Y43SMxxA4IiRliJJJdcjCALXXK2hsesnlon0uyGUNLTV0UsjP0LZ3gHnSYWZBjRiyuXEuGWS9bsLZM8e2to1L4y2CeOlET7tIeY4sL7AG4scswEY1PQvalcKnaOz6iUVktEYnQyuDYzI2eIvYyTCLC1gMVjqepec2zXVtPTSTVO34oNota94pWClMbXNuWwhli925tzc553Xfb6PVhrttPYDCKyngZSzYgBjbSujLhhOJuFxGdgd4XmNmbCqmUHyKHYccFaad0MlXK6AtvgLXSteLue524ZAF2thmHV2xtZ1ZFsGoeAJJayB7w2+HEYSXYeAufFQ2t6XfKa+ogO1Y9l0tM4RC3JctUSWBe8mQHCxp5oA1zup0/o/WfJtisMDg+kqYzUNuy8bWR4S487MaaX1Vztk1Oz62edlANo0dY5sxDeS5anmwgPGGTptcc8jl5zL3bfCjY/pBPVx12zhtBlRJFAJoa2FsZc+I3xxyMtgDxbBcah18is+glPtGL0fY+knbLNJE3kGzBjI6YY3CQhwHPyuedvA3ZLvejdLWzCpkqKWChjkYY6eFoYZmgtILppGZZmxwjT2Z+Sj2LtObYTdnOo5IpqV8RfG+SMMrY2yPc+JkjXZaMOfVa6pjG2fSCbZ7oZYtusr5eXjZNSkU5D2vcA/AIxeO17/ANWPU9NvSOVm1G0k1e7ZVIacPjlbG13LylxDgZXNIYGjdlrmcwuR6Q7Gq6qlEdBsRlCyOWKWS5p2TTYHgmOMNyy6Rc5wvawC9b6UPrmVPOom7U2ZLE0ciBDykEo1JbJ+sa4deWelucHS9CH1Zif8pqoa6LlP7vUxFt5IiNJAwYQ4cQTfz9IvA/8ADT0fmp56ypdTCgp6h0fI0geH4OTBDpHW5rS697DTTcvfLGwS6wVhGpIiICIiAiIgIiICIiAiIgIiICIterfIBzACPHuQbCLhSTvJzcb91lsQbQcMnc4eKzbdOqiphqWP0OfA6q5awREQEREGuOme33NVlP0G+qPJVjpnt9zVZB0G+qPJTPKr4WIotkacgQT1FSVbSIiICIolAWChUSgtREQEREBFi6wgzdYREEkREBERAREQEUJZMIvYnsWhLXO3DD4lBdtKJuBz7c4C/b2rkRvvuI7VsPe52pJWBGVKldltQVr2684deveqThGpv2KJk4DvzQdinqA8ZZEagq5c3ZbiXOvwHmV0lUSIiINMYi4kEC5O4nQgceoKMcI0POsbC/qg/FV1e0IKdvKVEscEeJwxyvbG25cbDE4gXyKvLrOv++B/l/NcuM7V03e7M8dml2XNF+NrZ5HctpUVL2ljhcZtIyz1FleqnmpvgRFqVe0oYnYXvwute1ics+A6iqtk8pbRUStD57pv2g7nfBY+eqb9oO53wU/Mw9xuq3yVErXqa5jI+VNyw2IsMyHaGxtxXP8A7RQ8H9w+KZdTHHzTVd4IuL/aWDg/uHxWD6TQcH9w+Kn53T9nGu1dYQFF1YIiwgysIsILEREBERAREQFRUQtsSR1q9adVUjNg139V0HPdLnlkqi4nVHapkpUwiIg39k9J3YPeumuXsjpO7B5ldRbE0REWji7b2RBVMMNQxssXKNdhcLi+JueR/eK6cUQIBJJJAJztnYcFXI0lzra4gc+rAfcpQukwt5reiPpHh6qiSbXaubE0Z2z46nvU1Tik+q37x/2pik+q37x/2q9IXFeT9J6aWSb9E0ucIm7iQCXPte25elxSfVb94/7Vo/KME7y4ZmOMANN7nFJvIFtD3Ll1ceUkVjdPGv2dXboPPiLjz7hxynDs6szMkJDbXyB4D/27hxy9lUOtYyuLnOIDY2EhtyCQ3LN+V9crC9hmtNrhdzWRmKRtiQwAMwOGfKWyva+VzuIXK/C4+286r2k0uoWBvSLIgO0hoC4P9n6++gtwuw29uLPcPZfqXoqj/Cxf+Dzat+QyukLCcDbXbhObm5A4nHMG50A68W4belM739Q5aeNZ6PV+GxAxXOY5PIc6wti629yxLsWsY0veBhGbuhpv0N17JtBHiIFsYAuRk/O+ZcDjztvK1aovNPOXPxMs9rWmxcCxzmm7gBe9hkRfrKzL4bGS39v2JnXWZoOwLKwzQdgRepDKwiwgysIiC1ERAREQEREBa9ZE0tJIBIFwd4PUVe5wGuS06mrFsIF75X0CDlk5+1L/ANexAFk2GZyHWpUxZLK2KFzui0nr0HedfZdbcezj9J1upuZ7z8E0xjZDc3Hqb710lXDC1gs3t4qxUwREQa46bu38LFbB0W+qPJVDpu7fwsVsHRb6o8lE8qvhNYKFYKtLBXKqjhnLiJBzGYXMY59nAyA6AjR1vauoSolTlNtcd0jHlplDzgcHNDIZGjFiBBN73zAy6zqt2baTC0gMluQR+qk4diun0/ib/O1SKzWXs7OTV82ljxZYeRvfdYtvcKb6umMheah+YsWguDbZaENu3S+RC6N1glZxsvam2mayhsBdgtexDSCCdSCBcHrWpVz0jYZRE+73tIzLyTck2uesldajPPm+1H+jEtm6XHKzW5+n+zcYZoOxZWEXRgiwl0BLrCIL0XCG23OJAs03txUX1Uh1cfZl5KeTdO654GpAVD66MfSv2ZrhnPVZATkadR+1G7mk9tgqHbTedAB4rUss2WbrdN1tc14wytuOI8+r2KTqXELxuxdTj79e8LQAU2OINwbJsbcOzHfTfbqYPxO17gtyGkjbmG58Tme85rVhryOkL9e9bsUzXaH4qoxYiItYIiICIiDXHTd2/hYrIei31R5KsdN3b+FqnD0W+qPJRPKr4TUSslRKtIVFx4qsC7jcnWwzI+jfcVJrG6gZ+wHwF1HJXFCfT+Jv84WSqpgBoLZs78YufEdysKqXbLNBUShRGFH05vtR/oRLZWrSdOb7Uf6EK2VoJdYuiAiLCAiwiDx0mp7SroKojXMKNTE5jy1wLXXOR3jiDvCrAXN0dSKRrtFaAuO240W9BWbnd6MbSkAstscxmshq1jFlmyyGqWFGoWWWg7laIidxUcTBq9uW4HEe5t03obENW4dLnDxW5FUNdoc+BXDra8RAOEUkjCL4hYNHrDNw7lrxbVLwcIDL2s5oxOb7HdL2WUfOxl03ha9Si16SrZI3muBO8b79i2F2cxEWCgob03dv4WqUXRb6o8lUAcbs7Z9XBqzFKA1ud8gMrnO3UucvfuuxaVgqGM7h3n4XKWcer+uP5KuSdMR9L+L8Ki57SbXvzQCACePAFZEVnanO516rdngud6TfLG05NA2KSpxNs2oc7ksN+cTZwzsp1arcjamdwH0mZZZc9uWvUO9XYHHq8fDJVEvOgYBzMwSRzTiNhYX71abnUn2Zfn4pJdFsDFbNzreA+Piq24M9XZ5ZX3DR3bfepYBrbPjv71guHHPx7lvHbOTkbHpqlk1Q6eZroZZQ+BrW4DGwNthkdbnGwj37jxXaGLc4EdY8rKuIiwG+wy0OnBS5McM+IyPeE46OSfKHe3uzQTA5Z37CogHce/P8/FVzY7OLQC/DzeGIA2vfdchO8OzYDgdDfsRcfYUtS+ljNdyYqj0+SxcmAXnDgx59DDfruuoGHc647x36nvSZXejimihdw3X7Phmscp1H/L8VvKM41sVNMyRuF4uPEdYO5efrtkPjzZeRn+dvaPpDszXpkW2bJXiBms2Xpa/ZLJOc3mP4jQ+sN/bquDUU74zZ7cJ3HVrvVPu1U2aVKhFIWnIrrUTzI0ki5Btkbbr3JXHW/Sx4onc7CRIDf+G1lNaltGpliJLYmuj+tdziPWblbtVNNtZ5sXc0A5lgGY4EHzU2V7ozaUW4OGntV76SN+bbAnh0T7PguVxy3uX/AAqWfWOfW7OMnPjlc8H6L3EgdTSdOwqilYQ6zgWkbtCtt0L4zcc09Wh+K2GVLXZPFuvd+SjhLd+KrdiMdU9uR5w8e9DSRSc5nNdvtl3t3+xWupuGY3f/AFUGIjTIq/yn8K30z2G+8aOHx+K3aXa725SDGOIycPZvUGVJGTs+vf8AmpugY/o27PiPgqn9rL93Xp6tkguxwPVvHaFaV5p8Babi4I3jLx+K2INpkG0rcY42zHs3rpM/aLj6dMyAFxBF87XItewsub6OzVclIw1sbGVRDsbYrmMDEQzCXOP0cO/VdiNwcA4bxlcWPcdFWJAyPE42AFz7FuuxtK7uoePhksFp3k+XlmtI7bg+sT/C5QO2ofrW/hcfcFPzen/VP1NZem9yQvcZHqJHvWHNaNbX4nXvK16atjldha8uNr2sW5dw4raDANBZVjxveaZbfqjj4Anw81ix6h4qyyWVsV8nxuf64DJSDbaZKVksgiWqPJ8Ljs+GisslkEOd1Hw8fyWQ7iCPHyUrLIagooiDG2xvzW+StMY4Z8Rke8KumYDGy4vzR5BWYCNCR4+aaDAdxPtz/PxTndXeR7lm7uAPh4fms4+orNN22ERFrBQlia8FrgHNOoKmiDgVux3Mziu9v1T0h6p39hVFK8clIP3m6g3Bz1G72r0y156RriXWs4ixNtRwcN4U3H0qV5/HuIuOBUGwuYcUJy3sOiuq6B8Z5un1SeafUd9E9RVEUoJNrhw1acnDtHvXP8qblPtBr+Y8YXb2u9ynLRA5t7vgtSRrZBZ4z471KCSWIgEGVm62vULpZvyDHPYcsuo6dy3aciUGws4DT4LFYLvJ/oZaKqnBaXWyOB3lf3KZ2umpTQWNuzyVDoyNMl0zDiAPEC/cFRJElmjayWz2EAZ82/tF1zjEQunSt6Xqs8rKUkN1Wts3pKil5Rt8wb2IvvsN+qpqmAU7z/03Z79DvWzRw4Qes3VO0I3CCQXFhG7cb2sd91eX8l/Cfq8h83Vm6MEcSHeFrZLA2dXc68QAsMNg453N73HCy9eYRI7C4uw8kwFoc5oIdyl7gH90d3aq6Sp5OMgRnk43yDVuTGyOAwC+4DQ2yGV9F5p8Jj7X82uT6N08rJiJhZxjJta2WJo9ui9NZacn+MH/AG5/nW9Zduhjxln3Rnd3aNkspWSy7JRsllKyWQRsllKyWQaW1R+gk+zd5Lw0jw0XOi93tcf3eX7N3ktaOlDs2xQhosM4w4mwBJOYtruv7l5ut0r1Ml45ajxUU7XGwB0vmLDXcV6n0THNk9ZvkVvO5FgJlgY0DMua1r2jhcWDh923Ws7NjDZZw0AAPZYAWA/Rjcpw6F6ecu/+025bjfsllKyWXrc1iIiAiIgIiIMOaCLEXB1BXKr9kh2bc7aC9nN9R3uOXYusiyzbZXk3h0d8fOaNXAEFv2jN3aMlubMk54sbgg23jRdqopmv1ycNHDUfEdRXIOznxvxMs033AmN3rNGbT1hTqxW9t50IOYVHI2Jv9V3kVuQwW426/dfNX8mFnA5NSB2QH7o8lc6O+5XhoGiyrkTtrsprXz1AHcrRGApokkZtFa21P1En2bv5SttYe0EEEXBFiDoR1plNyxsc7lsLmuADwWMGTmDCW4+lcjLnjS+hU33kBD5GMaRYtYQSRvBe7cRwaD1q35ug/ZR/db8E+boP2Uf3W/BT/H9js1sQNYLEH9AdM/pro2VcNJGw3YxrTa1w0A29iuTDGzey1GyWUkVsRsllJEEbJZSRBo7Y/wAPL9m7yWGNZYObLgcQCbOBBNhq03A9lj1rdewOBDgCCLEHMEda1vmyn/Yx/cb8FFl3uNalY+UlmEwuLH4g4mw6D25szsOcMw4nqU9mm805yPOZpp+rC2Pmyn/Yx/cb8FdBTsjvgY1l9cIAv3JrK2bE7JZSRWw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535679" y="4417892"/>
            <a:ext cx="2091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ELETROCALHA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verdana"/>
              <a:cs typeface="verdana"/>
            </a:endParaRPr>
          </a:p>
        </p:txBody>
      </p:sp>
      <p:pic>
        <p:nvPicPr>
          <p:cNvPr id="7" name="Picture 4" descr="http://www.valemam.com.br/uploads/downloads/2/eletrocalha%20perfurada%20sim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4" y="3166505"/>
            <a:ext cx="2648585" cy="250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valemam.com.br/uploads/downloads/2/detalhamento%20ajustado%20-%20eletrocalh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935683"/>
            <a:ext cx="47053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 de certificação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6" y="3602142"/>
            <a:ext cx="2743200" cy="2743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91709" y="2893088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/>
              <a:t>Testador de cabo de Rede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095" y="3794745"/>
            <a:ext cx="2770254" cy="277256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045931" y="3090347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/>
              <a:t>Fluke networking e o Slave(escravo)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681" y="3763530"/>
            <a:ext cx="2743200" cy="285292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974748" y="3172346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pt-BR">
                <a:solidFill>
                  <a:srgbClr val="000000"/>
                </a:solidFill>
                <a:latin typeface="Century Gothic"/>
                <a:cs typeface="Arial" charset="0"/>
              </a:rPr>
              <a:t>Etiquetadora Brother PT 7600</a:t>
            </a:r>
            <a:endParaRPr lang="pt-BR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56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755" y="757566"/>
            <a:ext cx="8445430" cy="1120001"/>
          </a:xfrm>
        </p:spPr>
        <p:txBody>
          <a:bodyPr/>
          <a:lstStyle/>
          <a:p>
            <a:r>
              <a:rPr lang="pt-BR" dirty="0" smtClean="0"/>
              <a:t>Como fazer</a:t>
            </a:r>
            <a:endParaRPr lang="pt-BR" dirty="0"/>
          </a:p>
        </p:txBody>
      </p:sp>
      <p:pic>
        <p:nvPicPr>
          <p:cNvPr id="2050" name="Picture 2" descr="http://images1.cableorganizer.com/fluke-network/DTX-digital-cable-analyzer/images/fluke-dtx-1800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25" y="2304288"/>
            <a:ext cx="4547615" cy="44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754" y="757567"/>
            <a:ext cx="8761413" cy="706964"/>
          </a:xfrm>
        </p:spPr>
        <p:txBody>
          <a:bodyPr/>
          <a:lstStyle/>
          <a:p>
            <a:r>
              <a:rPr lang="pt-BR" dirty="0" smtClean="0"/>
              <a:t>Como fazer</a:t>
            </a:r>
            <a:endParaRPr lang="pt-BR" dirty="0"/>
          </a:p>
        </p:txBody>
      </p:sp>
      <p:pic>
        <p:nvPicPr>
          <p:cNvPr id="1026" name="Picture 2" descr="https://encrypted-tbn1.gstatic.com/images?q=tbn:ANd9GcSbVdwoJjF648IJzEK0SYKpHUsBAKMukEBcVGXHigBkzwHRoRN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4" y="2353057"/>
            <a:ext cx="5972801" cy="424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cstecnologia.com.br/wp-content/uploads/2014/06/201306_FN_DSX_5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9" y="2353551"/>
            <a:ext cx="5330826" cy="42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9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16" y="602579"/>
            <a:ext cx="8467613" cy="1243649"/>
          </a:xfrm>
        </p:spPr>
        <p:txBody>
          <a:bodyPr/>
          <a:lstStyle/>
          <a:p>
            <a:r>
              <a:rPr lang="pt-BR" dirty="0"/>
              <a:t>O que deve ser exigido de uma </a:t>
            </a:r>
            <a:r>
              <a:rPr lang="pt-BR" dirty="0" smtClean="0"/>
              <a:t>instalação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295" y="2371090"/>
            <a:ext cx="9567863" cy="4323976"/>
          </a:xfrm>
        </p:spPr>
        <p:txBody>
          <a:bodyPr>
            <a:normAutofit lnSpcReduction="10000"/>
          </a:bodyPr>
          <a:lstStyle/>
          <a:p>
            <a:r>
              <a:rPr lang="pt-BR" sz="2400" b="1" dirty="0" smtClean="0">
                <a:latin typeface="Arial Black" panose="020B0A04020102020204" pitchFamily="34" charset="0"/>
              </a:rPr>
              <a:t>TESTES REALIZADOS NA CERTIFICAÇÃO DO CABO</a:t>
            </a:r>
          </a:p>
          <a:p>
            <a:endParaRPr lang="pt-BR" b="1" dirty="0" smtClean="0">
              <a:latin typeface="Arial Black" panose="020B0A040201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Malha elétrica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R: verifica se esta  passando a energia entre as ponta dos cabos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Comprimento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R: verifica se o cabo esta com a metragem certa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Retardo de </a:t>
            </a: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propagação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R: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Tempo necessário para que um sinal de comunicação vá de um ponto a outro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4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 O que é ?</a:t>
            </a:r>
          </a:p>
          <a:p>
            <a:r>
              <a:rPr lang="pt-BR" dirty="0" smtClean="0"/>
              <a:t>- Porque certificar ?</a:t>
            </a:r>
          </a:p>
          <a:p>
            <a:r>
              <a:rPr lang="pt-BR" dirty="0" smtClean="0"/>
              <a:t>- </a:t>
            </a:r>
            <a:r>
              <a:rPr lang="pt-BR" dirty="0"/>
              <a:t>Tipos de certificação.</a:t>
            </a:r>
          </a:p>
          <a:p>
            <a:r>
              <a:rPr lang="pt-BR" dirty="0"/>
              <a:t>- Metodologias de certificação.</a:t>
            </a:r>
          </a:p>
          <a:p>
            <a:r>
              <a:rPr lang="pt-BR" dirty="0"/>
              <a:t>- Equipamentos de certificação.</a:t>
            </a:r>
          </a:p>
          <a:p>
            <a:r>
              <a:rPr lang="pt-BR" dirty="0"/>
              <a:t>- Como fazer</a:t>
            </a:r>
          </a:p>
          <a:p>
            <a:r>
              <a:rPr lang="pt-BR" dirty="0"/>
              <a:t>- O que deve ser exigido de uma instalação.</a:t>
            </a:r>
          </a:p>
          <a:p>
            <a:r>
              <a:rPr lang="pt-BR" dirty="0"/>
              <a:t>- Normas ABNT para certificação de redes.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7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16" y="602579"/>
            <a:ext cx="8467613" cy="1243649"/>
          </a:xfrm>
        </p:spPr>
        <p:txBody>
          <a:bodyPr/>
          <a:lstStyle/>
          <a:p>
            <a:r>
              <a:rPr lang="pt-BR" dirty="0"/>
              <a:t>O que deve ser exigido de uma </a:t>
            </a:r>
            <a:r>
              <a:rPr lang="pt-BR" dirty="0" smtClean="0"/>
              <a:t>instalação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5295" y="2371090"/>
            <a:ext cx="9567863" cy="4323976"/>
          </a:xfrm>
        </p:spPr>
        <p:txBody>
          <a:bodyPr>
            <a:normAutofit lnSpcReduction="10000"/>
          </a:bodyPr>
          <a:lstStyle/>
          <a:p>
            <a:r>
              <a:rPr lang="pt-BR" sz="2400" b="1" dirty="0" smtClean="0">
                <a:latin typeface="Arial Black" panose="020B0A04020102020204" pitchFamily="34" charset="0"/>
              </a:rPr>
              <a:t>TESTES REALIZADOS NA CERTIFICAÇÃO DO CABO</a:t>
            </a:r>
          </a:p>
          <a:p>
            <a:endParaRPr lang="pt-BR" b="1" dirty="0" smtClean="0">
              <a:latin typeface="Arial Black" panose="020B0A040201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Desvio de retardo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Mede o atraso necessário para o sinal viajar pelo cabo</a:t>
            </a: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Perda de inserção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verifica se o cabo vai perder a transferência.</a:t>
            </a: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Perda de retorno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R:ele verifica  se o cabo tem alguma interferência de sinal , na sua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transferência.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ABNT para certificação de redes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64940"/>
          </a:xfrm>
        </p:spPr>
        <p:txBody>
          <a:bodyPr>
            <a:normAutofit fontScale="92500" lnSpcReduction="10000"/>
          </a:bodyPr>
          <a:lstStyle/>
          <a:p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No desenvolvimento de um projeto de cabeamento estruturado a NBR 14565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forma correta de aplicação dos conceitos de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rede. </a:t>
            </a:r>
          </a:p>
          <a:p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ATR)- Área de trabalho 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Área interna de uma edificação que possui pontos de telecomunicação e de energia elétrica onde estão conectados os equipamentos dos usuários. 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(AT)- Armário de Telecomunicação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É o espaço destinado à transição entre o caminho primário e secundário, com conexão cruzada, podendo abrigar equipamento ativo.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3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ABNT para certificação de redes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3914" y="2443928"/>
            <a:ext cx="10854166" cy="4276912"/>
          </a:xfrm>
        </p:spPr>
        <p:txBody>
          <a:bodyPr>
            <a:normAutofit fontScale="92500"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(DI)- Distribuidor intermediário 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Distribuidor que interliga cabos primários de primeiro nível e cabos de segundo nível.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(DS)- Distribuidor secundário 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Distribuidor que interliga cabos primários de primeiro ou segundo a cabos secundários 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(SEQ)- Sala de equipamentos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É o espaço necessário para equipamentos de telecomunicação, sendo frequentemente salas com finalidades especiais. 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(PCC) – Ponto de consolidação de cabos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Local no cabeamento secundário, sem conexão cruzada, ele poderá ocorrer mudança da capacidade do cabo, visando flexibilidade.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8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O que é a certificação de redes? 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539430"/>
            <a:ext cx="11130679" cy="431857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 Black" panose="020B0A04020102020204" pitchFamily="34" charset="0"/>
              </a:rPr>
              <a:t>A certificação de rede é a garantia de que o cabeamento estruturado da empresa está dentro das normas técnicas e em perfeito funcionamento. Esta certificação gera vantagens imensas para o departamento de </a:t>
            </a:r>
            <a:r>
              <a:rPr lang="pt-BR" sz="2400" dirty="0" smtClean="0">
                <a:latin typeface="Arial Black" panose="020B0A04020102020204" pitchFamily="34" charset="0"/>
              </a:rPr>
              <a:t>TI no </a:t>
            </a:r>
            <a:r>
              <a:rPr lang="pt-BR" sz="2400" dirty="0">
                <a:latin typeface="Arial Black" panose="020B0A04020102020204" pitchFamily="34" charset="0"/>
              </a:rPr>
              <a:t>diagnóstico de anomalias na rede e para a empresa no retorno do seu investimento em </a:t>
            </a:r>
            <a:r>
              <a:rPr lang="pt-BR" sz="2400" dirty="0" smtClean="0">
                <a:latin typeface="Arial Black" panose="020B0A04020102020204" pitchFamily="34" charset="0"/>
              </a:rPr>
              <a:t>estrutura. A </a:t>
            </a:r>
            <a:r>
              <a:rPr lang="pt-BR" sz="2400" dirty="0">
                <a:latin typeface="Arial Black" panose="020B0A04020102020204" pitchFamily="34" charset="0"/>
              </a:rPr>
              <a:t>c</a:t>
            </a:r>
            <a:r>
              <a:rPr lang="pt-BR" sz="2400" dirty="0" smtClean="0">
                <a:latin typeface="Arial Black" panose="020B0A04020102020204" pitchFamily="34" charset="0"/>
              </a:rPr>
              <a:t>ertificação </a:t>
            </a:r>
            <a:r>
              <a:rPr lang="pt-BR" sz="2400" dirty="0">
                <a:latin typeface="Arial Black" panose="020B0A04020102020204" pitchFamily="34" charset="0"/>
              </a:rPr>
              <a:t>de cabeamento de </a:t>
            </a:r>
            <a:r>
              <a:rPr lang="pt-BR" sz="2400" dirty="0" smtClean="0">
                <a:latin typeface="Arial Black" panose="020B0A04020102020204" pitchFamily="34" charset="0"/>
              </a:rPr>
              <a:t>redes</a:t>
            </a:r>
            <a:r>
              <a:rPr lang="pt-BR" sz="2400" dirty="0">
                <a:latin typeface="Arial Black" panose="020B0A04020102020204" pitchFamily="34" charset="0"/>
              </a:rPr>
              <a:t> é em geral uma garantia concedida por uma empresa ou fabricante de produtos relacionados a redes </a:t>
            </a:r>
            <a:r>
              <a:rPr lang="pt-BR" sz="2400" dirty="0" smtClean="0">
                <a:latin typeface="Arial Black" panose="020B0A04020102020204" pitchFamily="34" charset="0"/>
              </a:rPr>
              <a:t>(como </a:t>
            </a:r>
            <a:r>
              <a:rPr lang="pt-BR" sz="2400" dirty="0">
                <a:latin typeface="Arial Black" panose="020B0A04020102020204" pitchFamily="34" charset="0"/>
              </a:rPr>
              <a:t>Furukawa e AMP) a projetos de infraestrutura de redes que envolvam a transmissão de dados.</a:t>
            </a:r>
          </a:p>
        </p:txBody>
      </p:sp>
    </p:spTree>
    <p:extLst>
      <p:ext uri="{BB962C8B-B14F-4D97-AF65-F5344CB8AC3E}">
        <p14:creationId xmlns:p14="http://schemas.microsoft.com/office/powerpoint/2010/main" val="35783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Porque certificar uma rede ?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75814" y="2801431"/>
            <a:ext cx="9613861" cy="3599316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 Black" panose="020B0A04020102020204" pitchFamily="34" charset="0"/>
              </a:rPr>
              <a:t>Ter certeza de que o cabeamento instalado atende os requisitos pelo qual está sendo pago.</a:t>
            </a:r>
          </a:p>
          <a:p>
            <a:r>
              <a:rPr lang="pt-BR" sz="2400" dirty="0" smtClean="0">
                <a:latin typeface="Arial Black" panose="020B0A04020102020204" pitchFamily="34" charset="0"/>
              </a:rPr>
              <a:t>Redes certificadas costumam ser mais rápidas.</a:t>
            </a:r>
          </a:p>
          <a:p>
            <a:r>
              <a:rPr lang="pt-BR" sz="2400" dirty="0" smtClean="0">
                <a:latin typeface="Arial Black" panose="020B0A04020102020204" pitchFamily="34" charset="0"/>
              </a:rPr>
              <a:t>A certificação é como um selo de qualidade para o cabeamento.</a:t>
            </a:r>
          </a:p>
          <a:p>
            <a:r>
              <a:rPr lang="pt-BR" sz="2400" dirty="0" smtClean="0">
                <a:latin typeface="Arial Black" panose="020B0A04020102020204" pitchFamily="34" charset="0"/>
              </a:rPr>
              <a:t>Garantia fornecida pelo fabricante.</a:t>
            </a:r>
          </a:p>
        </p:txBody>
      </p:sp>
    </p:spTree>
    <p:extLst>
      <p:ext uri="{BB962C8B-B14F-4D97-AF65-F5344CB8AC3E}">
        <p14:creationId xmlns:p14="http://schemas.microsoft.com/office/powerpoint/2010/main" val="19236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Porque certificar uma rede ?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5" name="Espaço Reservado para Conteúdo 6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4" y="3206484"/>
            <a:ext cx="4009147" cy="22473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19" y="3202293"/>
            <a:ext cx="3606387" cy="22517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32" y="3202293"/>
            <a:ext cx="3002096" cy="22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Tipos de certificação (Cabo)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CAT 5E</a:t>
            </a:r>
          </a:p>
          <a:p>
            <a:r>
              <a:rPr lang="pt-BR" dirty="0">
                <a:latin typeface="Arial Black" panose="020B0A04020102020204" pitchFamily="34" charset="0"/>
              </a:rPr>
              <a:t>CAT 6</a:t>
            </a:r>
          </a:p>
          <a:p>
            <a:r>
              <a:rPr lang="pt-BR" dirty="0">
                <a:latin typeface="Arial Black" panose="020B0A04020102020204" pitchFamily="34" charset="0"/>
              </a:rPr>
              <a:t>CAT 7 </a:t>
            </a:r>
          </a:p>
          <a:p>
            <a:endParaRPr lang="pt-BR" dirty="0"/>
          </a:p>
        </p:txBody>
      </p:sp>
      <p:pic>
        <p:nvPicPr>
          <p:cNvPr id="4" name="Picture 2" descr="http://2.bp.blogspot.com/-GCyDoggle8k/UuFI-cE9o0I/AAAAAAAAAC4/0lJwRrbKhCw/s1600/cat53-vs-ca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52" y="2603501"/>
            <a:ext cx="2343477" cy="276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www.nanhua.info/upfiles/CAT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87139" y="3563342"/>
            <a:ext cx="2432746" cy="117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265584" y="2603499"/>
            <a:ext cx="839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Cat</a:t>
            </a:r>
            <a:r>
              <a:rPr lang="pt-BR" sz="1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7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870" y="2933392"/>
            <a:ext cx="1607503" cy="9243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36" y="4121852"/>
            <a:ext cx="1466078" cy="967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Espaço Reservado para Conteúdo 2"/>
          <p:cNvPicPr/>
          <p:nvPr/>
        </p:nvPicPr>
        <p:blipFill>
          <a:blip r:embed="rId7"/>
          <a:stretch>
            <a:fillRect/>
          </a:stretch>
        </p:blipFill>
        <p:spPr>
          <a:xfrm>
            <a:off x="9328236" y="5390780"/>
            <a:ext cx="1481760" cy="10940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Moderately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369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06" y="919608"/>
            <a:ext cx="8761413" cy="706964"/>
          </a:xfrm>
        </p:spPr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Metodologia de certificação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6" name="AutoShape 4" descr="data:image/jpeg;base64,/9j/4AAQSkZJRgABAQAAAQABAAD/2wCEAAkGBxAQEBUREBIVERAUEhYUFBUVFxUVFRQVFRQWFxQUFBYbHSggGBwlHRUUITEiJSksLi4uFx8zODMsNygtLisBCgoKDg0OGhAQGiwfHyQsNDYsLCwtLDcsLCwsLy8sLCwsLCwsLCwsLCwsLCwsLCwsLCwsLCwsLCwsLCwsLCwsLP/AABEIAL0BCwMBIgACEQEDEQH/xAAbAAEAAgMBAQAAAAAAAAAAAAAAAgMBBAUGB//EAEgQAAEDAgMDCAUIBwYHAAAAAAEAAgMEERIhMQVBURMiMmFxkaGxBnKBwdEUFUJSc5LC4SMzU2KCsvAWJDSis9IHF2N0g+Lx/8QAGAEBAQEBAQAAAAAAAAAAAAAAAAIBAwT/xAAqEQEBAAIBBAAFAgcAAAAAAAAAAQIREgMhMVEEE0FhcZHRIjJSYoHh8P/aAAwDAQACEQMRAD8A+4oiICIiAiIgIiICIuft3bdNQwmeqkEUYIFzclzjo1jRm5xscgNx4IOgi8P/AMzaVtnT0lfSwE2+UTU5bCLkAFxDi5oJItcL20UjXNDmkOa4AtIIIIIuCCNQgkiIgIiICLmbY25DSvp2Sh2KpnEEeEAjGQSMWeQyXTQEUZHhoLnGzQCSToAMyVq7J2nDVwsqIHY4ZBdjrFuIXIvYgEab0G4iIgIiICIiAiIgIiICIiAiIgIiICIiAiIgIiIC+fbfb8o9I6OnlF4YKKSqYD0TM6Qx3toS1rQRwuvoK8n6a7BqJZaeuoS35bSF2FjzhZPFILSQuduOV2k5A94Mr01ZSxzRvikaHxvYWPadHNcLEH2Feb21s6po9nx02ynspwxzWGWd2P5PBcl7247h5GVg42t2Bcuv9I9szxGGm2VJTVL2lpmmmiMMBIsXtLbmS27IcbHRaXpP6HVLNnUNPG120WUkzJKmB0haaltjisXHQOJIYTa2WdrLTbRPpFJR11GyHbLdpsqKhsE8B5BxYH5CVrohzbHd2LpSVW06vbVdQw1hpqSFlO+7Y43SMxxA4IiRliJJJdcjCALXXK2hsesnlon0uyGUNLTV0UsjP0LZ3gHnSYWZBjRiyuXEuGWS9bsLZM8e2to1L4y2CeOlET7tIeY4sL7AG4scswEY1PQvalcKnaOz6iUVktEYnQyuDYzI2eIvYyTCLC1gMVjqepec2zXVtPTSTVO34oNota94pWClMbXNuWwhli925tzc553Xfb6PVhrttPYDCKyngZSzYgBjbSujLhhOJuFxGdgd4XmNmbCqmUHyKHYccFaad0MlXK6AtvgLXSteLue524ZAF2thmHV2xtZ1ZFsGoeAJJayB7w2+HEYSXYeAufFQ2t6XfKa+ogO1Y9l0tM4RC3JctUSWBe8mQHCxp5oA1zup0/o/WfJtisMDg+kqYzUNuy8bWR4S487MaaX1Vztk1Oz62edlANo0dY5sxDeS5anmwgPGGTptcc8jl5zL3bfCjY/pBPVx12zhtBlRJFAJoa2FsZc+I3xxyMtgDxbBcah18is+glPtGL0fY+knbLNJE3kGzBjI6YY3CQhwHPyuedvA3ZLvejdLWzCpkqKWChjkYY6eFoYZmgtILppGZZmxwjT2Z+Sj2LtObYTdnOo5IpqV8RfG+SMMrY2yPc+JkjXZaMOfVa6pjG2fSCbZ7oZYtusr5eXjZNSkU5D2vcA/AIxeO17/ANWPU9NvSOVm1G0k1e7ZVIacPjlbG13LylxDgZXNIYGjdlrmcwuR6Q7Gq6qlEdBsRlCyOWKWS5p2TTYHgmOMNyy6Rc5wvawC9b6UPrmVPOom7U2ZLE0ciBDykEo1JbJ+sa4deWelucHS9CH1Zif8pqoa6LlP7vUxFt5IiNJAwYQ4cQTfz9IvA/8ADT0fmp56ypdTCgp6h0fI0geH4OTBDpHW5rS697DTTcvfLGwS6wVhGpIiICIiAiIgIiICIiAiIgIiICIterfIBzACPHuQbCLhSTvJzcb91lsQbQcMnc4eKzbdOqiphqWP0OfA6q5awREQEREGuOme33NVlP0G+qPJVjpnt9zVZB0G+qPJTPKr4WIotkacgQT1FSVbSIiICIolAWChUSgtREQEREBFi6wgzdYREEkREBERAREQEUJZMIvYnsWhLXO3DD4lBdtKJuBz7c4C/b2rkRvvuI7VsPe52pJWBGVKldltQVr2684deveqThGpv2KJk4DvzQdinqA8ZZEagq5c3ZbiXOvwHmV0lUSIiINMYi4kEC5O4nQgceoKMcI0POsbC/qg/FV1e0IKdvKVEscEeJwxyvbG25cbDE4gXyKvLrOv++B/l/NcuM7V03e7M8dml2XNF+NrZ5HctpUVL2ljhcZtIyz1FleqnmpvgRFqVe0oYnYXvwute1ics+A6iqtk8pbRUStD57pv2g7nfBY+eqb9oO53wU/Mw9xuq3yVErXqa5jI+VNyw2IsMyHaGxtxXP8A7RQ8H9w+KZdTHHzTVd4IuL/aWDg/uHxWD6TQcH9w+Kn53T9nGu1dYQFF1YIiwgysIsILEREBERAREQFRUQtsSR1q9adVUjNg139V0HPdLnlkqi4nVHapkpUwiIg39k9J3YPeumuXsjpO7B5ldRbE0REWji7b2RBVMMNQxssXKNdhcLi+JueR/eK6cUQIBJJJAJztnYcFXI0lzra4gc+rAfcpQukwt5reiPpHh6qiSbXaubE0Z2z46nvU1Tik+q37x/2pik+q37x/2q9IXFeT9J6aWSb9E0ucIm7iQCXPte25elxSfVb94/7Vo/KME7y4ZmOMANN7nFJvIFtD3Ll1ceUkVjdPGv2dXboPPiLjz7hxynDs6szMkJDbXyB4D/27hxy9lUOtYyuLnOIDY2EhtyCQ3LN+V9crC9hmtNrhdzWRmKRtiQwAMwOGfKWyva+VzuIXK/C4+286r2k0uoWBvSLIgO0hoC4P9n6++gtwuw29uLPcPZfqXoqj/Cxf+Dzat+QyukLCcDbXbhObm5A4nHMG50A68W4belM739Q5aeNZ6PV+GxAxXOY5PIc6wti629yxLsWsY0veBhGbuhpv0N17JtBHiIFsYAuRk/O+ZcDjztvK1aovNPOXPxMs9rWmxcCxzmm7gBe9hkRfrKzL4bGS39v2JnXWZoOwLKwzQdgRepDKwiwgysIiC1ERAREQEREBa9ZE0tJIBIFwd4PUVe5wGuS06mrFsIF75X0CDlk5+1L/ANexAFk2GZyHWpUxZLK2KFzui0nr0HedfZdbcezj9J1upuZ7z8E0xjZDc3Hqb710lXDC1gs3t4qxUwREQa46bu38LFbB0W+qPJVDpu7fwsVsHRb6o8lE8qvhNYKFYKtLBXKqjhnLiJBzGYXMY59nAyA6AjR1vauoSolTlNtcd0jHlplDzgcHNDIZGjFiBBN73zAy6zqt2baTC0gMluQR+qk4diun0/ib/O1SKzWXs7OTV82ljxZYeRvfdYtvcKb6umMheah+YsWguDbZaENu3S+RC6N1glZxsvam2mayhsBdgtexDSCCdSCBcHrWpVz0jYZRE+73tIzLyTck2uesldajPPm+1H+jEtm6XHKzW5+n+zcYZoOxZWEXRgiwl0BLrCIL0XCG23OJAs03txUX1Uh1cfZl5KeTdO654GpAVD66MfSv2ZrhnPVZATkadR+1G7mk9tgqHbTedAB4rUss2WbrdN1tc14wytuOI8+r2KTqXELxuxdTj79e8LQAU2OINwbJsbcOzHfTfbqYPxO17gtyGkjbmG58Tme85rVhryOkL9e9bsUzXaH4qoxYiItYIiICIiDXHTd2/hYrIei31R5KsdN3b+FqnD0W+qPJRPKr4TUSslRKtIVFx4qsC7jcnWwzI+jfcVJrG6gZ+wHwF1HJXFCfT+Jv84WSqpgBoLZs78YufEdysKqXbLNBUShRGFH05vtR/oRLZWrSdOb7Uf6EK2VoJdYuiAiLCAiwiDx0mp7SroKojXMKNTE5jy1wLXXOR3jiDvCrAXN0dSKRrtFaAuO240W9BWbnd6MbSkAstscxmshq1jFlmyyGqWFGoWWWg7laIidxUcTBq9uW4HEe5t03obENW4dLnDxW5FUNdoc+BXDra8RAOEUkjCL4hYNHrDNw7lrxbVLwcIDL2s5oxOb7HdL2WUfOxl03ha9Si16SrZI3muBO8b79i2F2cxEWCgob03dv4WqUXRb6o8lUAcbs7Z9XBqzFKA1ud8gMrnO3UucvfuuxaVgqGM7h3n4XKWcer+uP5KuSdMR9L+L8Ki57SbXvzQCACePAFZEVnanO516rdngud6TfLG05NA2KSpxNs2oc7ksN+cTZwzsp1arcjamdwH0mZZZc9uWvUO9XYHHq8fDJVEvOgYBzMwSRzTiNhYX71abnUn2Zfn4pJdFsDFbNzreA+Piq24M9XZ5ZX3DR3bfepYBrbPjv71guHHPx7lvHbOTkbHpqlk1Q6eZroZZQ+BrW4DGwNthkdbnGwj37jxXaGLc4EdY8rKuIiwG+wy0OnBS5McM+IyPeE46OSfKHe3uzQTA5Z37CogHce/P8/FVzY7OLQC/DzeGIA2vfdchO8OzYDgdDfsRcfYUtS+ljNdyYqj0+SxcmAXnDgx59DDfruuoGHc647x36nvSZXejimihdw3X7Phmscp1H/L8VvKM41sVNMyRuF4uPEdYO5efrtkPjzZeRn+dvaPpDszXpkW2bJXiBms2Xpa/ZLJOc3mP4jQ+sN/bquDUU74zZ7cJ3HVrvVPu1U2aVKhFIWnIrrUTzI0ki5Btkbbr3JXHW/Sx4onc7CRIDf+G1lNaltGpliJLYmuj+tdziPWblbtVNNtZ5sXc0A5lgGY4EHzU2V7ozaUW4OGntV76SN+bbAnh0T7PguVxy3uX/AAqWfWOfW7OMnPjlc8H6L3EgdTSdOwqilYQ6zgWkbtCtt0L4zcc09Wh+K2GVLXZPFuvd+SjhLd+KrdiMdU9uR5w8e9DSRSc5nNdvtl3t3+xWupuGY3f/AFUGIjTIq/yn8K30z2G+8aOHx+K3aXa725SDGOIycPZvUGVJGTs+vf8AmpugY/o27PiPgqn9rL93Xp6tkguxwPVvHaFaV5p8Babi4I3jLx+K2INpkG0rcY42zHs3rpM/aLj6dMyAFxBF87XItewsub6OzVclIw1sbGVRDsbYrmMDEQzCXOP0cO/VdiNwcA4bxlcWPcdFWJAyPE42AFz7FuuxtK7uoePhksFp3k+XlmtI7bg+sT/C5QO2ofrW/hcfcFPzen/VP1NZem9yQvcZHqJHvWHNaNbX4nXvK16atjldha8uNr2sW5dw4raDANBZVjxveaZbfqjj4Anw81ix6h4qyyWVsV8nxuf64DJSDbaZKVksgiWqPJ8Ljs+GisslkEOd1Hw8fyWQ7iCPHyUrLIagooiDG2xvzW+StMY4Z8Rke8KumYDGy4vzR5BWYCNCR4+aaDAdxPtz/PxTndXeR7lm7uAPh4fms4+orNN22ERFrBQlia8FrgHNOoKmiDgVux3Mziu9v1T0h6p39hVFK8clIP3m6g3Bz1G72r0y156RriXWs4ixNtRwcN4U3H0qV5/HuIuOBUGwuYcUJy3sOiuq6B8Z5un1SeafUd9E9RVEUoJNrhw1acnDtHvXP8qblPtBr+Y8YXb2u9ynLRA5t7vgtSRrZBZ4z471KCSWIgEGVm62vULpZvyDHPYcsuo6dy3aciUGws4DT4LFYLvJ/oZaKqnBaXWyOB3lf3KZ2umpTQWNuzyVDoyNMl0zDiAPEC/cFRJElmjayWz2EAZ82/tF1zjEQunSt6Xqs8rKUkN1Wts3pKil5Rt8wb2IvvsN+qpqmAU7z/03Z79DvWzRw4Qes3VO0I3CCQXFhG7cb2sd91eX8l/Cfq8h83Vm6MEcSHeFrZLA2dXc68QAsMNg453N73HCy9eYRI7C4uw8kwFoc5oIdyl7gH90d3aq6Sp5OMgRnk43yDVuTGyOAwC+4DQ2yGV9F5p8Jj7X82uT6N08rJiJhZxjJta2WJo9ui9NZacn+MH/AG5/nW9Zduhjxln3Rnd3aNkspWSy7JRsllKyWQRsllKyWQaW1R+gk+zd5Lw0jw0XOi93tcf3eX7N3ktaOlDs2xQhosM4w4mwBJOYtruv7l5ut0r1Ml45ajxUU7XGwB0vmLDXcV6n0THNk9ZvkVvO5FgJlgY0DMua1r2jhcWDh923Ws7NjDZZw0AAPZYAWA/Rjcpw6F6ecu/+025bjfsllKyWXrc1iIiAiIgIiIMOaCLEXB1BXKr9kh2bc7aC9nN9R3uOXYusiyzbZXk3h0d8fOaNXAEFv2jN3aMlubMk54sbgg23jRdqopmv1ycNHDUfEdRXIOznxvxMs033AmN3rNGbT1hTqxW9t50IOYVHI2Jv9V3kVuQwW426/dfNX8mFnA5NSB2QH7o8lc6O+5XhoGiyrkTtrsprXz1AHcrRGApokkZtFa21P1En2bv5SttYe0EEEXBFiDoR1plNyxsc7lsLmuADwWMGTmDCW4+lcjLnjS+hU33kBD5GMaRYtYQSRvBe7cRwaD1q35ug/ZR/db8E+boP2Uf3W/BT/H9js1sQNYLEH9AdM/pro2VcNJGw3YxrTa1w0A29iuTDGzey1GyWUkVsRsllJEEbJZSRBo7Y/wAPL9m7yWGNZYObLgcQCbOBBNhq03A9lj1rdewOBDgCCLEHMEda1vmyn/Yx/cb8FFl3uNalY+UlmEwuLH4g4mw6D25szsOcMw4nqU9mm805yPOZpp+rC2Pmyn/Yx/cb8FdBTsjvgY1l9cIAv3JrK2bE7JZSRWw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55575" y="2868699"/>
            <a:ext cx="12222163" cy="31393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A metodologia é estruturada, no sentido de incluir o projeto lógico da rede antes de abordar o projeto </a:t>
            </a:r>
            <a:r>
              <a:rPr lang="pt-BR" dirty="0" smtClean="0">
                <a:latin typeface="Arial Black" panose="020B0A04020102020204" pitchFamily="34" charset="0"/>
                <a:ea typeface="verdana"/>
                <a:cs typeface="verdana"/>
              </a:rPr>
              <a:t>físico.</a:t>
            </a:r>
            <a:endParaRPr lang="pt-BR" dirty="0">
              <a:latin typeface="Arial Black" panose="020B0A04020102020204" pitchFamily="34" charset="0"/>
              <a:ea typeface="verdana"/>
              <a:cs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A metodologia é </a:t>
            </a:r>
            <a:r>
              <a:rPr lang="pt-BR" dirty="0" smtClean="0">
                <a:latin typeface="Arial Black" panose="020B0A04020102020204" pitchFamily="34" charset="0"/>
                <a:ea typeface="verdana"/>
                <a:cs typeface="verdana"/>
              </a:rPr>
              <a:t>um meio montar uma rede seguindo todos os padrões e normas.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80FF"/>
              </a:solidFill>
              <a:latin typeface="verdana"/>
              <a:ea typeface="verdana"/>
              <a:cs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80FF"/>
              </a:solidFill>
              <a:latin typeface="verdana"/>
              <a:ea typeface="verdana"/>
              <a:cs typeface="verdan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Identificação </a:t>
            </a:r>
            <a:r>
              <a:rPr lang="pt-B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das Necessidades e Objetivos do </a:t>
            </a:r>
            <a:r>
              <a:rPr lang="pt-BR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Cliente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 Black" panose="020B0A04020102020204" pitchFamily="34" charset="0"/>
                <a:ea typeface="verdana"/>
                <a:cs typeface="verdana"/>
              </a:rPr>
              <a:t>Caracterização </a:t>
            </a: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da rede existente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 Black" panose="020B0A04020102020204" pitchFamily="34" charset="0"/>
                <a:ea typeface="verdana"/>
                <a:cs typeface="verdana"/>
              </a:rPr>
              <a:t>Caracterização </a:t>
            </a: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do tráfego projetado para a rede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Incluindo fluxo, carga e requisitos de </a:t>
            </a:r>
            <a:r>
              <a:rPr lang="pt-BR" dirty="0" err="1">
                <a:latin typeface="Arial Black" panose="020B0A04020102020204" pitchFamily="34" charset="0"/>
                <a:ea typeface="verdana"/>
                <a:cs typeface="verdana"/>
              </a:rPr>
              <a:t>QoS</a:t>
            </a: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 (</a:t>
            </a:r>
            <a:r>
              <a:rPr lang="pt-BR" dirty="0" err="1">
                <a:latin typeface="Arial Black" panose="020B0A04020102020204" pitchFamily="34" charset="0"/>
                <a:ea typeface="verdana"/>
                <a:cs typeface="verdana"/>
              </a:rPr>
              <a:t>Quality</a:t>
            </a: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 </a:t>
            </a:r>
            <a:r>
              <a:rPr lang="pt-BR" dirty="0" err="1">
                <a:latin typeface="Arial Black" panose="020B0A04020102020204" pitchFamily="34" charset="0"/>
                <a:ea typeface="verdana"/>
                <a:cs typeface="verdana"/>
              </a:rPr>
              <a:t>of</a:t>
            </a: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 Service</a:t>
            </a:r>
            <a:r>
              <a:rPr lang="pt-BR" dirty="0" smtClean="0">
                <a:latin typeface="Arial Black" panose="020B0A04020102020204" pitchFamily="34" charset="0"/>
                <a:ea typeface="verdana"/>
                <a:cs typeface="verdana"/>
              </a:rPr>
              <a:t>)</a:t>
            </a:r>
            <a:endParaRPr lang="pt-BR" dirty="0">
              <a:latin typeface="Arial Black" panose="020B0A04020102020204" pitchFamily="34" charset="0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36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06" y="919608"/>
            <a:ext cx="8761413" cy="706964"/>
          </a:xfrm>
        </p:spPr>
        <p:txBody>
          <a:bodyPr/>
          <a:lstStyle/>
          <a:p>
            <a:r>
              <a:rPr lang="pt-BR" dirty="0" smtClean="0"/>
              <a:t>Metodologia de certificação</a:t>
            </a:r>
            <a:endParaRPr lang="pt-BR" dirty="0"/>
          </a:p>
        </p:txBody>
      </p:sp>
      <p:sp>
        <p:nvSpPr>
          <p:cNvPr id="6" name="AutoShape 4" descr="data:image/jpeg;base64,/9j/4AAQSkZJRgABAQAAAQABAAD/2wCEAAkGBxAQEBUREBIVERAUEhYUFBUVFxUVFRQVFRQWFxQUFBYbHSggGBwlHRUUITEiJSksLi4uFx8zODMsNygtLisBCgoKDg0OGhAQGiwfHyQsNDYsLCwtLDcsLCwsLy8sLCwsLCwsLCwsLCwsLCwsLCwsLCwsLCwsLCwsLCwsLCwsLP/AABEIAL0BCwMBIgACEQEDEQH/xAAbAAEAAgMBAQAAAAAAAAAAAAAAAgMBBAUGB//EAEgQAAEDAgMDCAUIBwYHAAAAAAEAAgMEERIhMQVBURMiMmFxkaGxBnKBwdEUFUJSc5LC4SMzU2KCsvAWJDSis9IHF2N0g+Lx/8QAGAEBAQEBAQAAAAAAAAAAAAAAAAIBAwT/xAAqEQEBAAIBBAAFAgcAAAAAAAAAAQIREgMhMVEEE0FhcZHRIjJSYoHh8P/aAAwDAQACEQMRAD8A+4oiICIiAiIgIiICIuft3bdNQwmeqkEUYIFzclzjo1jRm5xscgNx4IOgi8P/AMzaVtnT0lfSwE2+UTU5bCLkAFxDi5oJItcL20UjXNDmkOa4AtIIIIIuCCNQgkiIgIiICLmbY25DSvp2Sh2KpnEEeEAjGQSMWeQyXTQEUZHhoLnGzQCSToAMyVq7J2nDVwsqIHY4ZBdjrFuIXIvYgEab0G4iIgIiICIiAiIgIiICIiAiIgIiICIiAiIgIiIC+fbfb8o9I6OnlF4YKKSqYD0TM6Qx3toS1rQRwuvoK8n6a7BqJZaeuoS35bSF2FjzhZPFILSQuduOV2k5A94Mr01ZSxzRvikaHxvYWPadHNcLEH2Feb21s6po9nx02ynspwxzWGWd2P5PBcl7247h5GVg42t2Bcuv9I9szxGGm2VJTVL2lpmmmiMMBIsXtLbmS27IcbHRaXpP6HVLNnUNPG120WUkzJKmB0haaltjisXHQOJIYTa2WdrLTbRPpFJR11GyHbLdpsqKhsE8B5BxYH5CVrohzbHd2LpSVW06vbVdQw1hpqSFlO+7Y43SMxxA4IiRliJJJdcjCALXXK2hsesnlon0uyGUNLTV0UsjP0LZ3gHnSYWZBjRiyuXEuGWS9bsLZM8e2to1L4y2CeOlET7tIeY4sL7AG4scswEY1PQvalcKnaOz6iUVktEYnQyuDYzI2eIvYyTCLC1gMVjqepec2zXVtPTSTVO34oNota94pWClMbXNuWwhli925tzc553Xfb6PVhrttPYDCKyngZSzYgBjbSujLhhOJuFxGdgd4XmNmbCqmUHyKHYccFaad0MlXK6AtvgLXSteLue524ZAF2thmHV2xtZ1ZFsGoeAJJayB7w2+HEYSXYeAufFQ2t6XfKa+ogO1Y9l0tM4RC3JctUSWBe8mQHCxp5oA1zup0/o/WfJtisMDg+kqYzUNuy8bWR4S487MaaX1Vztk1Oz62edlANo0dY5sxDeS5anmwgPGGTptcc8jl5zL3bfCjY/pBPVx12zhtBlRJFAJoa2FsZc+I3xxyMtgDxbBcah18is+glPtGL0fY+knbLNJE3kGzBjI6YY3CQhwHPyuedvA3ZLvejdLWzCpkqKWChjkYY6eFoYZmgtILppGZZmxwjT2Z+Sj2LtObYTdnOo5IpqV8RfG+SMMrY2yPc+JkjXZaMOfVa6pjG2fSCbZ7oZYtusr5eXjZNSkU5D2vcA/AIxeO17/ANWPU9NvSOVm1G0k1e7ZVIacPjlbG13LylxDgZXNIYGjdlrmcwuR6Q7Gq6qlEdBsRlCyOWKWS5p2TTYHgmOMNyy6Rc5wvawC9b6UPrmVPOom7U2ZLE0ciBDykEo1JbJ+sa4deWelucHS9CH1Zif8pqoa6LlP7vUxFt5IiNJAwYQ4cQTfz9IvA/8ADT0fmp56ypdTCgp6h0fI0geH4OTBDpHW5rS697DTTcvfLGwS6wVhGpIiICIiAiIgIiICIiAiIgIiICIterfIBzACPHuQbCLhSTvJzcb91lsQbQcMnc4eKzbdOqiphqWP0OfA6q5awREQEREGuOme33NVlP0G+qPJVjpnt9zVZB0G+qPJTPKr4WIotkacgQT1FSVbSIiICIolAWChUSgtREQEREBFi6wgzdYREEkREBERAREQEUJZMIvYnsWhLXO3DD4lBdtKJuBz7c4C/b2rkRvvuI7VsPe52pJWBGVKldltQVr2684deveqThGpv2KJk4DvzQdinqA8ZZEagq5c3ZbiXOvwHmV0lUSIiINMYi4kEC5O4nQgceoKMcI0POsbC/qg/FV1e0IKdvKVEscEeJwxyvbG25cbDE4gXyKvLrOv++B/l/NcuM7V03e7M8dml2XNF+NrZ5HctpUVL2ljhcZtIyz1FleqnmpvgRFqVe0oYnYXvwute1ics+A6iqtk8pbRUStD57pv2g7nfBY+eqb9oO53wU/Mw9xuq3yVErXqa5jI+VNyw2IsMyHaGxtxXP8A7RQ8H9w+KZdTHHzTVd4IuL/aWDg/uHxWD6TQcH9w+Kn53T9nGu1dYQFF1YIiwgysIsILEREBERAREQFRUQtsSR1q9adVUjNg139V0HPdLnlkqi4nVHapkpUwiIg39k9J3YPeumuXsjpO7B5ldRbE0REWji7b2RBVMMNQxssXKNdhcLi+JueR/eK6cUQIBJJJAJztnYcFXI0lzra4gc+rAfcpQukwt5reiPpHh6qiSbXaubE0Z2z46nvU1Tik+q37x/2pik+q37x/2q9IXFeT9J6aWSb9E0ucIm7iQCXPte25elxSfVb94/7Vo/KME7y4ZmOMANN7nFJvIFtD3Ll1ceUkVjdPGv2dXboPPiLjz7hxynDs6szMkJDbXyB4D/27hxy9lUOtYyuLnOIDY2EhtyCQ3LN+V9crC9hmtNrhdzWRmKRtiQwAMwOGfKWyva+VzuIXK/C4+286r2k0uoWBvSLIgO0hoC4P9n6++gtwuw29uLPcPZfqXoqj/Cxf+Dzat+QyukLCcDbXbhObm5A4nHMG50A68W4belM739Q5aeNZ6PV+GxAxXOY5PIc6wti629yxLsWsY0veBhGbuhpv0N17JtBHiIFsYAuRk/O+ZcDjztvK1aovNPOXPxMs9rWmxcCxzmm7gBe9hkRfrKzL4bGS39v2JnXWZoOwLKwzQdgRepDKwiwgysIiC1ERAREQEREBa9ZE0tJIBIFwd4PUVe5wGuS06mrFsIF75X0CDlk5+1L/ANexAFk2GZyHWpUxZLK2KFzui0nr0HedfZdbcezj9J1upuZ7z8E0xjZDc3Hqb710lXDC1gs3t4qxUwREQa46bu38LFbB0W+qPJVDpu7fwsVsHRb6o8lE8qvhNYKFYKtLBXKqjhnLiJBzGYXMY59nAyA6AjR1vauoSolTlNtcd0jHlplDzgcHNDIZGjFiBBN73zAy6zqt2baTC0gMluQR+qk4diun0/ib/O1SKzWXs7OTV82ljxZYeRvfdYtvcKb6umMheah+YsWguDbZaENu3S+RC6N1glZxsvam2mayhsBdgtexDSCCdSCBcHrWpVz0jYZRE+73tIzLyTck2uesldajPPm+1H+jEtm6XHKzW5+n+zcYZoOxZWEXRgiwl0BLrCIL0XCG23OJAs03txUX1Uh1cfZl5KeTdO654GpAVD66MfSv2ZrhnPVZATkadR+1G7mk9tgqHbTedAB4rUss2WbrdN1tc14wytuOI8+r2KTqXELxuxdTj79e8LQAU2OINwbJsbcOzHfTfbqYPxO17gtyGkjbmG58Tme85rVhryOkL9e9bsUzXaH4qoxYiItYIiICIiDXHTd2/hYrIei31R5KsdN3b+FqnD0W+qPJRPKr4TUSslRKtIVFx4qsC7jcnWwzI+jfcVJrG6gZ+wHwF1HJXFCfT+Jv84WSqpgBoLZs78YufEdysKqXbLNBUShRGFH05vtR/oRLZWrSdOb7Uf6EK2VoJdYuiAiLCAiwiDx0mp7SroKojXMKNTE5jy1wLXXOR3jiDvCrAXN0dSKRrtFaAuO240W9BWbnd6MbSkAstscxmshq1jFlmyyGqWFGoWWWg7laIidxUcTBq9uW4HEe5t03obENW4dLnDxW5FUNdoc+BXDra8RAOEUkjCL4hYNHrDNw7lrxbVLwcIDL2s5oxOb7HdL2WUfOxl03ha9Si16SrZI3muBO8b79i2F2cxEWCgob03dv4WqUXRb6o8lUAcbs7Z9XBqzFKA1ud8gMrnO3UucvfuuxaVgqGM7h3n4XKWcer+uP5KuSdMR9L+L8Ki57SbXvzQCACePAFZEVnanO516rdngud6TfLG05NA2KSpxNs2oc7ksN+cTZwzsp1arcjamdwH0mZZZc9uWvUO9XYHHq8fDJVEvOgYBzMwSRzTiNhYX71abnUn2Zfn4pJdFsDFbNzreA+Piq24M9XZ5ZX3DR3bfepYBrbPjv71guHHPx7lvHbOTkbHpqlk1Q6eZroZZQ+BrW4DGwNthkdbnGwj37jxXaGLc4EdY8rKuIiwG+wy0OnBS5McM+IyPeE46OSfKHe3uzQTA5Z37CogHce/P8/FVzY7OLQC/DzeGIA2vfdchO8OzYDgdDfsRcfYUtS+ljNdyYqj0+SxcmAXnDgx59DDfruuoGHc647x36nvSZXejimihdw3X7Phmscp1H/L8VvKM41sVNMyRuF4uPEdYO5efrtkPjzZeRn+dvaPpDszXpkW2bJXiBms2Xpa/ZLJOc3mP4jQ+sN/bquDUU74zZ7cJ3HVrvVPu1U2aVKhFIWnIrrUTzI0ki5Btkbbr3JXHW/Sx4onc7CRIDf+G1lNaltGpliJLYmuj+tdziPWblbtVNNtZ5sXc0A5lgGY4EHzU2V7ozaUW4OGntV76SN+bbAnh0T7PguVxy3uX/AAqWfWOfW7OMnPjlc8H6L3EgdTSdOwqilYQ6zgWkbtCtt0L4zcc09Wh+K2GVLXZPFuvd+SjhLd+KrdiMdU9uR5w8e9DSRSc5nNdvtl3t3+xWupuGY3f/AFUGIjTIq/yn8K30z2G+8aOHx+K3aXa725SDGOIycPZvUGVJGTs+vf8AmpugY/o27PiPgqn9rL93Xp6tkguxwPVvHaFaV5p8Babi4I3jLx+K2INpkG0rcY42zHs3rpM/aLj6dMyAFxBF87XItewsub6OzVclIw1sbGVRDsbYrmMDEQzCXOP0cO/VdiNwcA4bxlcWPcdFWJAyPE42AFz7FuuxtK7uoePhksFp3k+XlmtI7bg+sT/C5QO2ofrW/hcfcFPzen/VP1NZem9yQvcZHqJHvWHNaNbX4nXvK16atjldha8uNr2sW5dw4raDANBZVjxveaZbfqjj4Anw81ix6h4qyyWVsV8nxuf64DJSDbaZKVksgiWqPJ8Ljs+GisslkEOd1Hw8fyWQ7iCPHyUrLIagooiDG2xvzW+StMY4Z8Rke8KumYDGy4vzR5BWYCNCR4+aaDAdxPtz/PxTndXeR7lm7uAPh4fms4+orNN22ERFrBQlia8FrgHNOoKmiDgVux3Mziu9v1T0h6p39hVFK8clIP3m6g3Bz1G72r0y156RriXWs4ixNtRwcN4U3H0qV5/HuIuOBUGwuYcUJy3sOiuq6B8Z5un1SeafUd9E9RVEUoJNrhw1acnDtHvXP8qblPtBr+Y8YXb2u9ynLRA5t7vgtSRrZBZ4z471KCSWIgEGVm62vULpZvyDHPYcsuo6dy3aciUGws4DT4LFYLvJ/oZaKqnBaXWyOB3lf3KZ2umpTQWNuzyVDoyNMl0zDiAPEC/cFRJElmjayWz2EAZ82/tF1zjEQunSt6Xqs8rKUkN1Wts3pKil5Rt8wb2IvvsN+qpqmAU7z/03Z79DvWzRw4Qes3VO0I3CCQXFhG7cb2sd91eX8l/Cfq8h83Vm6MEcSHeFrZLA2dXc68QAsMNg453N73HCy9eYRI7C4uw8kwFoc5oIdyl7gH90d3aq6Sp5OMgRnk43yDVuTGyOAwC+4DQ2yGV9F5p8Jj7X82uT6N08rJiJhZxjJta2WJo9ui9NZacn+MH/AG5/nW9Zduhjxln3Rnd3aNkspWSy7JRsllKyWQRsllKyWQaW1R+gk+zd5Lw0jw0XOi93tcf3eX7N3ktaOlDs2xQhosM4w4mwBJOYtruv7l5ut0r1Ml45ajxUU7XGwB0vmLDXcV6n0THNk9ZvkVvO5FgJlgY0DMua1r2jhcWDh923Ws7NjDZZw0AAPZYAWA/Rjcpw6F6ecu/+025bjfsllKyWXrc1iIiAiIgIiIMOaCLEXB1BXKr9kh2bc7aC9nN9R3uOXYusiyzbZXk3h0d8fOaNXAEFv2jN3aMlubMk54sbgg23jRdqopmv1ycNHDUfEdRXIOznxvxMs033AmN3rNGbT1hTqxW9t50IOYVHI2Jv9V3kVuQwW426/dfNX8mFnA5NSB2QH7o8lc6O+5XhoGiyrkTtrsprXz1AHcrRGApokkZtFa21P1En2bv5SttYe0EEEXBFiDoR1plNyxsc7lsLmuADwWMGTmDCW4+lcjLnjS+hU33kBD5GMaRYtYQSRvBe7cRwaD1q35ug/ZR/db8E+boP2Uf3W/BT/H9js1sQNYLEH9AdM/pro2VcNJGw3YxrTa1w0A29iuTDGzey1GyWUkVsRsllJEEbJZSRBo7Y/wAPL9m7yWGNZYObLgcQCbOBBNhq03A9lj1rdewOBDgCCLEHMEda1vmyn/Yx/cb8FFl3uNalY+UlmEwuLH4g4mw6D25szsOcMw4nqU9mm805yPOZpp+rC2Pmyn/Yx/cb8FdBTsjvgY1l9cIAv3JrK2bE7JZSRWw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86132" y="2594379"/>
            <a:ext cx="12222163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pt-BR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Projeto </a:t>
            </a:r>
            <a:r>
              <a:rPr lang="pt-B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Lógico da </a:t>
            </a:r>
            <a:r>
              <a:rPr lang="pt-BR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Rede</a:t>
            </a:r>
          </a:p>
          <a:p>
            <a:endParaRPr lang="pt-BR" b="1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verdana"/>
              <a:cs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Desenvolvimento da topologia da rede</a:t>
            </a:r>
          </a:p>
          <a:p>
            <a:endParaRPr lang="pt-BR" dirty="0">
              <a:latin typeface="verdana"/>
              <a:ea typeface="verdana"/>
              <a:cs typeface="verdana"/>
              <a:hlinkClick r:id="rId3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3939" y="4145113"/>
            <a:ext cx="12066547" cy="24468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verdana"/>
                <a:cs typeface="verdana"/>
              </a:rPr>
              <a:t>Projeto Físico da Rede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Seleção de tecnologias e dispositivos para redes de campus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Tecnologias Ethernet, </a:t>
            </a:r>
            <a:r>
              <a:rPr lang="pt-BR" dirty="0" err="1">
                <a:latin typeface="Arial Black" panose="020B0A04020102020204" pitchFamily="34" charset="0"/>
                <a:ea typeface="verdana"/>
                <a:cs typeface="verdana"/>
              </a:rPr>
              <a:t>Fast</a:t>
            </a: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 Ethernet, ATM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Dispositivos: hubs, switches, roteadores, cabeamento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  <a:ea typeface="verdana"/>
                <a:cs typeface="verdana"/>
              </a:rPr>
              <a:t>Seleção de tecnologias e dispositivos para redes corporativas</a:t>
            </a:r>
          </a:p>
          <a:p>
            <a:endParaRPr lang="pt-BR" dirty="0">
              <a:solidFill>
                <a:srgbClr val="6699CC"/>
              </a:solidFill>
              <a:latin typeface="verdana"/>
              <a:ea typeface="verdana"/>
              <a:cs typeface="verdana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9789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06" y="919608"/>
            <a:ext cx="8761413" cy="706964"/>
          </a:xfrm>
        </p:spPr>
        <p:txBody>
          <a:bodyPr/>
          <a:lstStyle/>
          <a:p>
            <a:r>
              <a:rPr lang="pt-BR" dirty="0" smtClean="0"/>
              <a:t>Metodologia  - INSTALAÇÕES</a:t>
            </a:r>
            <a:endParaRPr lang="pt-BR" dirty="0"/>
          </a:p>
        </p:txBody>
      </p:sp>
      <p:sp>
        <p:nvSpPr>
          <p:cNvPr id="6" name="AutoShape 4" descr="data:image/jpeg;base64,/9j/4AAQSkZJRgABAQAAAQABAAD/2wCEAAkGBxAQEBUREBIVERAUEhYUFBUVFxUVFRQVFRQWFxQUFBYbHSggGBwlHRUUITEiJSksLi4uFx8zODMsNygtLisBCgoKDg0OGhAQGiwfHyQsNDYsLCwtLDcsLCwsLy8sLCwsLCwsLCwsLCwsLCwsLCwsLCwsLCwsLCwsLCwsLCwsLP/AABEIAL0BCwMBIgACEQEDEQH/xAAbAAEAAgMBAQAAAAAAAAAAAAAAAgMBBAUGB//EAEgQAAEDAgMDCAUIBwYHAAAAAAEAAgMEERIhMQVBURMiMmFxkaGxBnKBwdEUFUJSc5LC4SMzU2KCsvAWJDSis9IHF2N0g+Lx/8QAGAEBAQEBAQAAAAAAAAAAAAAAAAIBAwT/xAAqEQEBAAIBBAAFAgcAAAAAAAAAAQIREgMhMVEEE0FhcZHRIjJSYoHh8P/aAAwDAQACEQMRAD8A+4oiICIiAiIgIiICIuft3bdNQwmeqkEUYIFzclzjo1jRm5xscgNx4IOgi8P/AMzaVtnT0lfSwE2+UTU5bCLkAFxDi5oJItcL20UjXNDmkOa4AtIIIIIuCCNQgkiIgIiICLmbY25DSvp2Sh2KpnEEeEAjGQSMWeQyXTQEUZHhoLnGzQCSToAMyVq7J2nDVwsqIHY4ZBdjrFuIXIvYgEab0G4iIgIiICIiAiIgIiICIiAiIgIiICIiAiIgIiIC+fbfb8o9I6OnlF4YKKSqYD0TM6Qx3toS1rQRwuvoK8n6a7BqJZaeuoS35bSF2FjzhZPFILSQuduOV2k5A94Mr01ZSxzRvikaHxvYWPadHNcLEH2Feb21s6po9nx02ynspwxzWGWd2P5PBcl7247h5GVg42t2Bcuv9I9szxGGm2VJTVL2lpmmmiMMBIsXtLbmS27IcbHRaXpP6HVLNnUNPG120WUkzJKmB0haaltjisXHQOJIYTa2WdrLTbRPpFJR11GyHbLdpsqKhsE8B5BxYH5CVrohzbHd2LpSVW06vbVdQw1hpqSFlO+7Y43SMxxA4IiRliJJJdcjCALXXK2hsesnlon0uyGUNLTV0UsjP0LZ3gHnSYWZBjRiyuXEuGWS9bsLZM8e2to1L4y2CeOlET7tIeY4sL7AG4scswEY1PQvalcKnaOz6iUVktEYnQyuDYzI2eIvYyTCLC1gMVjqepec2zXVtPTSTVO34oNota94pWClMbXNuWwhli925tzc553Xfb6PVhrttPYDCKyngZSzYgBjbSujLhhOJuFxGdgd4XmNmbCqmUHyKHYccFaad0MlXK6AtvgLXSteLue524ZAF2thmHV2xtZ1ZFsGoeAJJayB7w2+HEYSXYeAufFQ2t6XfKa+ogO1Y9l0tM4RC3JctUSWBe8mQHCxp5oA1zup0/o/WfJtisMDg+kqYzUNuy8bWR4S487MaaX1Vztk1Oz62edlANo0dY5sxDeS5anmwgPGGTptcc8jl5zL3bfCjY/pBPVx12zhtBlRJFAJoa2FsZc+I3xxyMtgDxbBcah18is+glPtGL0fY+knbLNJE3kGzBjI6YY3CQhwHPyuedvA3ZLvejdLWzCpkqKWChjkYY6eFoYZmgtILppGZZmxwjT2Z+Sj2LtObYTdnOo5IpqV8RfG+SMMrY2yPc+JkjXZaMOfVa6pjG2fSCbZ7oZYtusr5eXjZNSkU5D2vcA/AIxeO17/ANWPU9NvSOVm1G0k1e7ZVIacPjlbG13LylxDgZXNIYGjdlrmcwuR6Q7Gq6qlEdBsRlCyOWKWS5p2TTYHgmOMNyy6Rc5wvawC9b6UPrmVPOom7U2ZLE0ciBDykEo1JbJ+sa4deWelucHS9CH1Zif8pqoa6LlP7vUxFt5IiNJAwYQ4cQTfz9IvA/8ADT0fmp56ypdTCgp6h0fI0geH4OTBDpHW5rS697DTTcvfLGwS6wVhGpIiICIiAiIgIiICIiAiIgIiICIterfIBzACPHuQbCLhSTvJzcb91lsQbQcMnc4eKzbdOqiphqWP0OfA6q5awREQEREGuOme33NVlP0G+qPJVjpnt9zVZB0G+qPJTPKr4WIotkacgQT1FSVbSIiICIolAWChUSgtREQEREBFi6wgzdYREEkREBERAREQEUJZMIvYnsWhLXO3DD4lBdtKJuBz7c4C/b2rkRvvuI7VsPe52pJWBGVKldltQVr2684deveqThGpv2KJk4DvzQdinqA8ZZEagq5c3ZbiXOvwHmV0lUSIiINMYi4kEC5O4nQgceoKMcI0POsbC/qg/FV1e0IKdvKVEscEeJwxyvbG25cbDE4gXyKvLrOv++B/l/NcuM7V03e7M8dml2XNF+NrZ5HctpUVL2ljhcZtIyz1FleqnmpvgRFqVe0oYnYXvwute1ics+A6iqtk8pbRUStD57pv2g7nfBY+eqb9oO53wU/Mw9xuq3yVErXqa5jI+VNyw2IsMyHaGxtxXP8A7RQ8H9w+KZdTHHzTVd4IuL/aWDg/uHxWD6TQcH9w+Kn53T9nGu1dYQFF1YIiwgysIsILEREBERAREQFRUQtsSR1q9adVUjNg139V0HPdLnlkqi4nVHapkpUwiIg39k9J3YPeumuXsjpO7B5ldRbE0REWji7b2RBVMMNQxssXKNdhcLi+JueR/eK6cUQIBJJJAJztnYcFXI0lzra4gc+rAfcpQukwt5reiPpHh6qiSbXaubE0Z2z46nvU1Tik+q37x/2pik+q37x/2q9IXFeT9J6aWSb9E0ucIm7iQCXPte25elxSfVb94/7Vo/KME7y4ZmOMANN7nFJvIFtD3Ll1ceUkVjdPGv2dXboPPiLjz7hxynDs6szMkJDbXyB4D/27hxy9lUOtYyuLnOIDY2EhtyCQ3LN+V9crC9hmtNrhdzWRmKRtiQwAMwOGfKWyva+VzuIXK/C4+286r2k0uoWBvSLIgO0hoC4P9n6++gtwuw29uLPcPZfqXoqj/Cxf+Dzat+QyukLCcDbXbhObm5A4nHMG50A68W4belM739Q5aeNZ6PV+GxAxXOY5PIc6wti629yxLsWsY0veBhGbuhpv0N17JtBHiIFsYAuRk/O+ZcDjztvK1aovNPOXPxMs9rWmxcCxzmm7gBe9hkRfrKzL4bGS39v2JnXWZoOwLKwzQdgRepDKwiwgysIiC1ERAREQEREBa9ZE0tJIBIFwd4PUVe5wGuS06mrFsIF75X0CDlk5+1L/ANexAFk2GZyHWpUxZLK2KFzui0nr0HedfZdbcezj9J1upuZ7z8E0xjZDc3Hqb710lXDC1gs3t4qxUwREQa46bu38LFbB0W+qPJVDpu7fwsVsHRb6o8lE8qvhNYKFYKtLBXKqjhnLiJBzGYXMY59nAyA6AjR1vauoSolTlNtcd0jHlplDzgcHNDIZGjFiBBN73zAy6zqt2baTC0gMluQR+qk4diun0/ib/O1SKzWXs7OTV82ljxZYeRvfdYtvcKb6umMheah+YsWguDbZaENu3S+RC6N1glZxsvam2mayhsBdgtexDSCCdSCBcHrWpVz0jYZRE+73tIzLyTck2uesldajPPm+1H+jEtm6XHKzW5+n+zcYZoOxZWEXRgiwl0BLrCIL0XCG23OJAs03txUX1Uh1cfZl5KeTdO654GpAVD66MfSv2ZrhnPVZATkadR+1G7mk9tgqHbTedAB4rUss2WbrdN1tc14wytuOI8+r2KTqXELxuxdTj79e8LQAU2OINwbJsbcOzHfTfbqYPxO17gtyGkjbmG58Tme85rVhryOkL9e9bsUzXaH4qoxYiItYIiICIiDXHTd2/hYrIei31R5KsdN3b+FqnD0W+qPJRPKr4TUSslRKtIVFx4qsC7jcnWwzI+jfcVJrG6gZ+wHwF1HJXFCfT+Jv84WSqpgBoLZs78YufEdysKqXbLNBUShRGFH05vtR/oRLZWrSdOb7Uf6EK2VoJdYuiAiLCAiwiDx0mp7SroKojXMKNTE5jy1wLXXOR3jiDvCrAXN0dSKRrtFaAuO240W9BWbnd6MbSkAstscxmshq1jFlmyyGqWFGoWWWg7laIidxUcTBq9uW4HEe5t03obENW4dLnDxW5FUNdoc+BXDra8RAOEUkjCL4hYNHrDNw7lrxbVLwcIDL2s5oxOb7HdL2WUfOxl03ha9Si16SrZI3muBO8b79i2F2cxEWCgob03dv4WqUXRb6o8lUAcbs7Z9XBqzFKA1ud8gMrnO3UucvfuuxaVgqGM7h3n4XKWcer+uP5KuSdMR9L+L8Ki57SbXvzQCACePAFZEVnanO516rdngud6TfLG05NA2KSpxNs2oc7ksN+cTZwzsp1arcjamdwH0mZZZc9uWvUO9XYHHq8fDJVEvOgYBzMwSRzTiNhYX71abnUn2Zfn4pJdFsDFbNzreA+Piq24M9XZ5ZX3DR3bfepYBrbPjv71guHHPx7lvHbOTkbHpqlk1Q6eZroZZQ+BrW4DGwNthkdbnGwj37jxXaGLc4EdY8rKuIiwG+wy0OnBS5McM+IyPeE46OSfKHe3uzQTA5Z37CogHce/P8/FVzY7OLQC/DzeGIA2vfdchO8OzYDgdDfsRcfYUtS+ljNdyYqj0+SxcmAXnDgx59DDfruuoGHc647x36nvSZXejimihdw3X7Phmscp1H/L8VvKM41sVNMyRuF4uPEdYO5efrtkPjzZeRn+dvaPpDszXpkW2bJXiBms2Xpa/ZLJOc3mP4jQ+sN/bquDUU74zZ7cJ3HVrvVPu1U2aVKhFIWnIrrUTzI0ki5Btkbbr3JXHW/Sx4onc7CRIDf+G1lNaltGpliJLYmuj+tdziPWblbtVNNtZ5sXc0A5lgGY4EHzU2V7ozaUW4OGntV76SN+bbAnh0T7PguVxy3uX/AAqWfWOfW7OMnPjlc8H6L3EgdTSdOwqilYQ6zgWkbtCtt0L4zcc09Wh+K2GVLXZPFuvd+SjhLd+KrdiMdU9uR5w8e9DSRSc5nNdvtl3t3+xWupuGY3f/AFUGIjTIq/yn8K30z2G+8aOHx+K3aXa725SDGOIycPZvUGVJGTs+vf8AmpugY/o27PiPgqn9rL93Xp6tkguxwPVvHaFaV5p8Babi4I3jLx+K2INpkG0rcY42zHs3rpM/aLj6dMyAFxBF87XItewsub6OzVclIw1sbGVRDsbYrmMDEQzCXOP0cO/VdiNwcA4bxlcWPcdFWJAyPE42AFz7FuuxtK7uoePhksFp3k+XlmtI7bg+sT/C5QO2ofrW/hcfcFPzen/VP1NZem9yQvcZHqJHvWHNaNbX4nXvK16atjldha8uNr2sW5dw4raDANBZVjxveaZbfqjj4Anw81ix6h4qyyWVsV8nxuf64DJSDbaZKVksgiWqPJ8Ljs+GisslkEOd1Hw8fyWQ7iCPHyUrLIagooiDG2xvzW+StMY4Z8Rke8KumYDGy4vzR5BWYCNCR4+aaDAdxPtz/PxTndXeR7lm7uAPh4fms4+orNN22ERFrBQlia8FrgHNOoKmiDgVux3Mziu9v1T0h6p39hVFK8clIP3m6g3Bz1G72r0y156RriXWs4ixNtRwcN4U3H0qV5/HuIuOBUGwuYcUJy3sOiuq6B8Z5un1SeafUd9E9RVEUoJNrhw1acnDtHvXP8qblPtBr+Y8YXb2u9ynLRA5t7vgtSRrZBZ4z471KCSWIgEGVm62vULpZvyDHPYcsuo6dy3aciUGws4DT4LFYLvJ/oZaKqnBaXWyOB3lf3KZ2umpTQWNuzyVDoyNMl0zDiAPEC/cFRJElmjayWz2EAZ82/tF1zjEQunSt6Xqs8rKUkN1Wts3pKil5Rt8wb2IvvsN+qpqmAU7z/03Z79DvWzRw4Qes3VO0I3CCQXFhG7cb2sd91eX8l/Cfq8h83Vm6MEcSHeFrZLA2dXc68QAsMNg453N73HCy9eYRI7C4uw8kwFoc5oIdyl7gH90d3aq6Sp5OMgRnk43yDVuTGyOAwC+4DQ2yGV9F5p8Jj7X82uT6N08rJiJhZxjJta2WJo9ui9NZacn+MH/AG5/nW9Zduhjxln3Rnd3aNkspWSy7JRsllKyWQRsllKyWQaW1R+gk+zd5Lw0jw0XOi93tcf3eX7N3ktaOlDs2xQhosM4w4mwBJOYtruv7l5ut0r1Ml45ajxUU7XGwB0vmLDXcV6n0THNk9ZvkVvO5FgJlgY0DMua1r2jhcWDh923Ws7NjDZZw0AAPZYAWA/Rjcpw6F6ecu/+025bjfsllKyWXrc1iIiAiIgIiIMOaCLEXB1BXKr9kh2bc7aC9nN9R3uOXYusiyzbZXk3h0d8fOaNXAEFv2jN3aMlubMk54sbgg23jRdqopmv1ycNHDUfEdRXIOznxvxMs033AmN3rNGbT1hTqxW9t50IOYVHI2Jv9V3kVuQwW426/dfNX8mFnA5NSB2QH7o8lc6O+5XhoGiyrkTtrsprXz1AHcrRGApokkZtFa21P1En2bv5SttYe0EEEXBFiDoR1plNyxsc7lsLmuADwWMGTmDCW4+lcjLnjS+hU33kBD5GMaRYtYQSRvBe7cRwaD1q35ug/ZR/db8E+boP2Uf3W/BT/H9js1sQNYLEH9AdM/pro2VcNJGw3YxrTa1w0A29iuTDGzey1GyWUkVsRsllJEEbJZSRBo7Y/wAPL9m7yWGNZYObLgcQCbOBBNhq03A9lj1rdewOBDgCCLEHMEda1vmyn/Yx/cb8FFl3uNalY+UlmEwuLH4g4mw6D25szsOcMw4nqU9mm805yPOZpp+rC2Pmyn/Yx/cb8FdBTsjvgY1l9cIAv3JrK2bE7JZSRWw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TextShape 2"/>
          <p:cNvSpPr txBox="1"/>
          <p:nvPr/>
        </p:nvSpPr>
        <p:spPr>
          <a:xfrm>
            <a:off x="1066680" y="250704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buSzPct val="25000"/>
              <a:buFont typeface="StarSymbol"/>
              <a:buChar char=""/>
            </a:pPr>
            <a:r>
              <a:rPr lang="pt-B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Cabeamento horizontal</a:t>
            </a:r>
          </a:p>
          <a:p>
            <a:pPr>
              <a:lnSpc>
                <a:spcPct val="200000"/>
              </a:lnSpc>
              <a:buSzPct val="25000"/>
              <a:buFont typeface="StarSymbol"/>
              <a:buChar char=""/>
            </a:pPr>
            <a:r>
              <a:rPr lang="pt-B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</a:t>
            </a:r>
            <a:r>
              <a:rPr lang="pt-B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abeamento vertical</a:t>
            </a:r>
          </a:p>
          <a:p>
            <a:pPr>
              <a:lnSpc>
                <a:spcPct val="200000"/>
              </a:lnSpc>
              <a:buSzPct val="25000"/>
              <a:buFont typeface="StarSymbol"/>
              <a:buChar char=""/>
            </a:pPr>
            <a:r>
              <a:rPr lang="pt-BR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Área de trabalho</a:t>
            </a:r>
          </a:p>
          <a:p>
            <a:pPr>
              <a:buSzPct val="25000"/>
              <a:buFont typeface="StarSymbol"/>
              <a:buChar char=""/>
            </a:pPr>
            <a:endParaRPr lang="pt-B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>
              <a:buSzPct val="25000"/>
              <a:buFont typeface="StarSymbol"/>
              <a:buChar char=""/>
            </a:pPr>
            <a:endParaRPr lang="pt-B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>
              <a:buSzPct val="25000"/>
              <a:buFont typeface="StarSymbol"/>
              <a:buChar char=""/>
            </a:pP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>
              <a:buSzPct val="25000"/>
              <a:buFont typeface="StarSymbol"/>
              <a:buChar char=""/>
            </a:pPr>
            <a:endParaRPr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>
              <a:buSzPct val="25000"/>
              <a:buFont typeface="StarSymbol"/>
              <a:buChar char=""/>
            </a:pPr>
            <a:endParaRPr dirty="0"/>
          </a:p>
          <a:p>
            <a:pPr>
              <a:buSzPct val="25000"/>
              <a:buFont typeface="StarSymbol"/>
              <a:buChar char="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ixo-relevo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3A5B2455484D479E0C4EAD485121E7" ma:contentTypeVersion="6" ma:contentTypeDescription="Crie um novo documento." ma:contentTypeScope="" ma:versionID="b215a547b7dca46eadd9b24b86a244e6">
  <xsd:schema xmlns:xsd="http://www.w3.org/2001/XMLSchema" xmlns:xs="http://www.w3.org/2001/XMLSchema" xmlns:p="http://schemas.microsoft.com/office/2006/metadata/properties" xmlns:ns2="a67697ac-6eee-4b3f-8353-ff6c4c00cdbf" targetNamespace="http://schemas.microsoft.com/office/2006/metadata/properties" ma:root="true" ma:fieldsID="b6ed0088354edd2318dc74c646514ed4" ns2:_="">
    <xsd:import namespace="a67697ac-6eee-4b3f-8353-ff6c4c00c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697ac-6eee-4b3f-8353-ff6c4c00c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6F467-A366-4C7F-AA36-86689AF78E44}"/>
</file>

<file path=customXml/itemProps2.xml><?xml version="1.0" encoding="utf-8"?>
<ds:datastoreItem xmlns:ds="http://schemas.openxmlformats.org/officeDocument/2006/customXml" ds:itemID="{EB96FF45-8D9F-48C2-B9FE-40102F81F615}"/>
</file>

<file path=customXml/itemProps3.xml><?xml version="1.0" encoding="utf-8"?>
<ds:datastoreItem xmlns:ds="http://schemas.openxmlformats.org/officeDocument/2006/customXml" ds:itemID="{3D8C4BB1-19F6-4192-99AC-156885F04593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290</TotalTime>
  <Words>555</Words>
  <Application>Microsoft Office PowerPoint</Application>
  <PresentationFormat>Widescreen</PresentationFormat>
  <Paragraphs>124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Adobe Heiti Std R</vt:lpstr>
      <vt:lpstr>Arial</vt:lpstr>
      <vt:lpstr>Arial Black</vt:lpstr>
      <vt:lpstr>Calibri</vt:lpstr>
      <vt:lpstr>Century Gothic</vt:lpstr>
      <vt:lpstr>StarSymbol</vt:lpstr>
      <vt:lpstr>verdana</vt:lpstr>
      <vt:lpstr>Wingdings 3</vt:lpstr>
      <vt:lpstr>Íon - Sala da Diretoria</vt:lpstr>
      <vt:lpstr>Certificação de redes</vt:lpstr>
      <vt:lpstr>tópicos</vt:lpstr>
      <vt:lpstr>O que é a certificação de redes? </vt:lpstr>
      <vt:lpstr>Porque certificar uma rede ?</vt:lpstr>
      <vt:lpstr>Porque certificar uma rede ?</vt:lpstr>
      <vt:lpstr>Tipos de certificação (Cabo)</vt:lpstr>
      <vt:lpstr>Metodologia de certificação</vt:lpstr>
      <vt:lpstr>Metodologia de certificação</vt:lpstr>
      <vt:lpstr>Metodologia  - INSTALAÇÕES</vt:lpstr>
      <vt:lpstr>Metodologia  - INSTALAÇÕES</vt:lpstr>
      <vt:lpstr>Metodologia  - INSTALAÇÕES</vt:lpstr>
      <vt:lpstr>Metodologia  - INSTALAÇÕES</vt:lpstr>
      <vt:lpstr>Metodologia  - INFRAESTRUTURA</vt:lpstr>
      <vt:lpstr>Metodologia  - INFRAESTRUTURA</vt:lpstr>
      <vt:lpstr>Metodologia  - INFRAESTRUTURA</vt:lpstr>
      <vt:lpstr>Equipamento de certificação </vt:lpstr>
      <vt:lpstr>Como fazer</vt:lpstr>
      <vt:lpstr>Como fazer</vt:lpstr>
      <vt:lpstr>O que deve ser exigido de uma instalação </vt:lpstr>
      <vt:lpstr>O que deve ser exigido de uma instalação </vt:lpstr>
      <vt:lpstr>Normas ABNT para certificação de redes</vt:lpstr>
      <vt:lpstr>Normas ABNT para certificação de redes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Certificação de redes</dc:title>
  <dc:creator>VINICIUS DE SOUZA SANTOS</dc:creator>
  <cp:lastModifiedBy>Fabio Eduardo Dos Santos</cp:lastModifiedBy>
  <cp:revision>35</cp:revision>
  <dcterms:created xsi:type="dcterms:W3CDTF">2015-03-26T14:08:19Z</dcterms:created>
  <dcterms:modified xsi:type="dcterms:W3CDTF">2017-10-23T23:09:25Z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0x0101003A3A5B2455484D479E0C4EAD485121E7</vt:lpwstr>
  </property>
</Properties>
</file>