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25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BA25D-07EE-44DA-A5C8-6C0D357EDE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BB0BD7-5D38-4E0A-B620-41E4ACED1878}">
      <dgm:prSet/>
      <dgm:spPr/>
      <dgm:t>
        <a:bodyPr/>
        <a:lstStyle/>
        <a:p>
          <a:r>
            <a:rPr lang="nl-NL"/>
            <a:t>Bigger scale</a:t>
          </a:r>
          <a:endParaRPr lang="en-US"/>
        </a:p>
      </dgm:t>
    </dgm:pt>
    <dgm:pt modelId="{0EF1C315-6E92-4620-AB90-2988733FD2DC}" type="parTrans" cxnId="{4B06EB0C-3C48-418B-8411-33F4252D7CE7}">
      <dgm:prSet/>
      <dgm:spPr/>
      <dgm:t>
        <a:bodyPr/>
        <a:lstStyle/>
        <a:p>
          <a:endParaRPr lang="en-US"/>
        </a:p>
      </dgm:t>
    </dgm:pt>
    <dgm:pt modelId="{CEE876DD-6193-4B4C-9734-0817F5D01D01}" type="sibTrans" cxnId="{4B06EB0C-3C48-418B-8411-33F4252D7CE7}">
      <dgm:prSet/>
      <dgm:spPr/>
      <dgm:t>
        <a:bodyPr/>
        <a:lstStyle/>
        <a:p>
          <a:endParaRPr lang="en-US"/>
        </a:p>
      </dgm:t>
    </dgm:pt>
    <dgm:pt modelId="{8A9FFE62-F1A1-410F-BC98-BE6D5E30BE3D}">
      <dgm:prSet/>
      <dgm:spPr/>
      <dgm:t>
        <a:bodyPr/>
        <a:lstStyle/>
        <a:p>
          <a:r>
            <a:rPr lang="nl-NL"/>
            <a:t>Communication</a:t>
          </a:r>
          <a:endParaRPr lang="en-US"/>
        </a:p>
      </dgm:t>
    </dgm:pt>
    <dgm:pt modelId="{20D5A3CD-E95E-400A-91B4-25699561351F}" type="parTrans" cxnId="{CBF75EBF-3A82-4544-8821-A4E70AE3304F}">
      <dgm:prSet/>
      <dgm:spPr/>
      <dgm:t>
        <a:bodyPr/>
        <a:lstStyle/>
        <a:p>
          <a:endParaRPr lang="en-US"/>
        </a:p>
      </dgm:t>
    </dgm:pt>
    <dgm:pt modelId="{CEFC7699-8FD5-4161-A266-1BF9AB63D92F}" type="sibTrans" cxnId="{CBF75EBF-3A82-4544-8821-A4E70AE3304F}">
      <dgm:prSet/>
      <dgm:spPr/>
      <dgm:t>
        <a:bodyPr/>
        <a:lstStyle/>
        <a:p>
          <a:endParaRPr lang="en-US"/>
        </a:p>
      </dgm:t>
    </dgm:pt>
    <dgm:pt modelId="{87AAF91F-ECFF-426B-A293-05175D20C64E}" type="pres">
      <dgm:prSet presAssocID="{0CDBA25D-07EE-44DA-A5C8-6C0D357EDE61}" presName="root" presStyleCnt="0">
        <dgm:presLayoutVars>
          <dgm:dir/>
          <dgm:resizeHandles val="exact"/>
        </dgm:presLayoutVars>
      </dgm:prSet>
      <dgm:spPr/>
    </dgm:pt>
    <dgm:pt modelId="{F1A778A7-584D-43D6-9597-A02B289093DF}" type="pres">
      <dgm:prSet presAssocID="{52BB0BD7-5D38-4E0A-B620-41E4ACED1878}" presName="compNode" presStyleCnt="0"/>
      <dgm:spPr/>
    </dgm:pt>
    <dgm:pt modelId="{EB3494F4-A196-494B-8F12-7AA14AEDE088}" type="pres">
      <dgm:prSet presAssocID="{52BB0BD7-5D38-4E0A-B620-41E4ACED1878}" presName="bgRect" presStyleLbl="bgShp" presStyleIdx="0" presStyleCnt="2"/>
      <dgm:spPr/>
    </dgm:pt>
    <dgm:pt modelId="{8F7AED85-42CD-4A80-983E-244034893696}" type="pres">
      <dgm:prSet presAssocID="{52BB0BD7-5D38-4E0A-B620-41E4ACED18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44A3AD2-98F6-466E-97FF-095873B91D85}" type="pres">
      <dgm:prSet presAssocID="{52BB0BD7-5D38-4E0A-B620-41E4ACED1878}" presName="spaceRect" presStyleCnt="0"/>
      <dgm:spPr/>
    </dgm:pt>
    <dgm:pt modelId="{9D61C9E0-5A12-4E8D-978C-11A935DE2AE5}" type="pres">
      <dgm:prSet presAssocID="{52BB0BD7-5D38-4E0A-B620-41E4ACED1878}" presName="parTx" presStyleLbl="revTx" presStyleIdx="0" presStyleCnt="2">
        <dgm:presLayoutVars>
          <dgm:chMax val="0"/>
          <dgm:chPref val="0"/>
        </dgm:presLayoutVars>
      </dgm:prSet>
      <dgm:spPr/>
    </dgm:pt>
    <dgm:pt modelId="{74990CCE-DF31-4B82-8D23-EA0CDB5A70E8}" type="pres">
      <dgm:prSet presAssocID="{CEE876DD-6193-4B4C-9734-0817F5D01D01}" presName="sibTrans" presStyleCnt="0"/>
      <dgm:spPr/>
    </dgm:pt>
    <dgm:pt modelId="{F4279F8E-481F-4CC5-B3D8-96FDF25073E7}" type="pres">
      <dgm:prSet presAssocID="{8A9FFE62-F1A1-410F-BC98-BE6D5E30BE3D}" presName="compNode" presStyleCnt="0"/>
      <dgm:spPr/>
    </dgm:pt>
    <dgm:pt modelId="{9D4CB0E1-2661-4B37-B122-68F7D3322EDD}" type="pres">
      <dgm:prSet presAssocID="{8A9FFE62-F1A1-410F-BC98-BE6D5E30BE3D}" presName="bgRect" presStyleLbl="bgShp" presStyleIdx="1" presStyleCnt="2"/>
      <dgm:spPr/>
    </dgm:pt>
    <dgm:pt modelId="{E66F4A1A-4DE4-4093-9308-0749B1C5BCD4}" type="pres">
      <dgm:prSet presAssocID="{8A9FFE62-F1A1-410F-BC98-BE6D5E30BE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FF086BCF-8475-423A-B4C8-A99D68FA0023}" type="pres">
      <dgm:prSet presAssocID="{8A9FFE62-F1A1-410F-BC98-BE6D5E30BE3D}" presName="spaceRect" presStyleCnt="0"/>
      <dgm:spPr/>
    </dgm:pt>
    <dgm:pt modelId="{C3751064-F862-49EC-A3DC-E06C46F4BED3}" type="pres">
      <dgm:prSet presAssocID="{8A9FFE62-F1A1-410F-BC98-BE6D5E30BE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06EB0C-3C48-418B-8411-33F4252D7CE7}" srcId="{0CDBA25D-07EE-44DA-A5C8-6C0D357EDE61}" destId="{52BB0BD7-5D38-4E0A-B620-41E4ACED1878}" srcOrd="0" destOrd="0" parTransId="{0EF1C315-6E92-4620-AB90-2988733FD2DC}" sibTransId="{CEE876DD-6193-4B4C-9734-0817F5D01D01}"/>
    <dgm:cxn modelId="{88CBB229-30A6-451E-B3BE-52C00FE6858C}" type="presOf" srcId="{52BB0BD7-5D38-4E0A-B620-41E4ACED1878}" destId="{9D61C9E0-5A12-4E8D-978C-11A935DE2AE5}" srcOrd="0" destOrd="0" presId="urn:microsoft.com/office/officeart/2018/2/layout/IconVerticalSolidList"/>
    <dgm:cxn modelId="{18040733-760F-488D-9CEC-F53BA05B9645}" type="presOf" srcId="{8A9FFE62-F1A1-410F-BC98-BE6D5E30BE3D}" destId="{C3751064-F862-49EC-A3DC-E06C46F4BED3}" srcOrd="0" destOrd="0" presId="urn:microsoft.com/office/officeart/2018/2/layout/IconVerticalSolidList"/>
    <dgm:cxn modelId="{CBF75EBF-3A82-4544-8821-A4E70AE3304F}" srcId="{0CDBA25D-07EE-44DA-A5C8-6C0D357EDE61}" destId="{8A9FFE62-F1A1-410F-BC98-BE6D5E30BE3D}" srcOrd="1" destOrd="0" parTransId="{20D5A3CD-E95E-400A-91B4-25699561351F}" sibTransId="{CEFC7699-8FD5-4161-A266-1BF9AB63D92F}"/>
    <dgm:cxn modelId="{35430CDE-9EE0-4CC8-9644-9006F8FB33EF}" type="presOf" srcId="{0CDBA25D-07EE-44DA-A5C8-6C0D357EDE61}" destId="{87AAF91F-ECFF-426B-A293-05175D20C64E}" srcOrd="0" destOrd="0" presId="urn:microsoft.com/office/officeart/2018/2/layout/IconVerticalSolidList"/>
    <dgm:cxn modelId="{79211B05-CE03-4A6B-9700-F3392925D002}" type="presParOf" srcId="{87AAF91F-ECFF-426B-A293-05175D20C64E}" destId="{F1A778A7-584D-43D6-9597-A02B289093DF}" srcOrd="0" destOrd="0" presId="urn:microsoft.com/office/officeart/2018/2/layout/IconVerticalSolidList"/>
    <dgm:cxn modelId="{3A3403F4-8A72-4D60-B10B-F0D0A75B188E}" type="presParOf" srcId="{F1A778A7-584D-43D6-9597-A02B289093DF}" destId="{EB3494F4-A196-494B-8F12-7AA14AEDE088}" srcOrd="0" destOrd="0" presId="urn:microsoft.com/office/officeart/2018/2/layout/IconVerticalSolidList"/>
    <dgm:cxn modelId="{9B06E8DB-A683-49F9-AE8C-9FEFC2263598}" type="presParOf" srcId="{F1A778A7-584D-43D6-9597-A02B289093DF}" destId="{8F7AED85-42CD-4A80-983E-244034893696}" srcOrd="1" destOrd="0" presId="urn:microsoft.com/office/officeart/2018/2/layout/IconVerticalSolidList"/>
    <dgm:cxn modelId="{EAEE9576-10D9-4AD0-A783-8A9F9C1D87A3}" type="presParOf" srcId="{F1A778A7-584D-43D6-9597-A02B289093DF}" destId="{244A3AD2-98F6-466E-97FF-095873B91D85}" srcOrd="2" destOrd="0" presId="urn:microsoft.com/office/officeart/2018/2/layout/IconVerticalSolidList"/>
    <dgm:cxn modelId="{87D25F63-E2D7-4588-BDB3-573D1A7EA501}" type="presParOf" srcId="{F1A778A7-584D-43D6-9597-A02B289093DF}" destId="{9D61C9E0-5A12-4E8D-978C-11A935DE2AE5}" srcOrd="3" destOrd="0" presId="urn:microsoft.com/office/officeart/2018/2/layout/IconVerticalSolidList"/>
    <dgm:cxn modelId="{9AC87815-B879-469E-8A0F-EB22AB78F1BF}" type="presParOf" srcId="{87AAF91F-ECFF-426B-A293-05175D20C64E}" destId="{74990CCE-DF31-4B82-8D23-EA0CDB5A70E8}" srcOrd="1" destOrd="0" presId="urn:microsoft.com/office/officeart/2018/2/layout/IconVerticalSolidList"/>
    <dgm:cxn modelId="{871222D6-F67B-482B-A1A1-C51E8185FE66}" type="presParOf" srcId="{87AAF91F-ECFF-426B-A293-05175D20C64E}" destId="{F4279F8E-481F-4CC5-B3D8-96FDF25073E7}" srcOrd="2" destOrd="0" presId="urn:microsoft.com/office/officeart/2018/2/layout/IconVerticalSolidList"/>
    <dgm:cxn modelId="{B5A4AB30-B854-4F29-AF99-DB6CCB829D10}" type="presParOf" srcId="{F4279F8E-481F-4CC5-B3D8-96FDF25073E7}" destId="{9D4CB0E1-2661-4B37-B122-68F7D3322EDD}" srcOrd="0" destOrd="0" presId="urn:microsoft.com/office/officeart/2018/2/layout/IconVerticalSolidList"/>
    <dgm:cxn modelId="{ADEDD953-4298-4172-82EB-1FF1C6B16F83}" type="presParOf" srcId="{F4279F8E-481F-4CC5-B3D8-96FDF25073E7}" destId="{E66F4A1A-4DE4-4093-9308-0749B1C5BCD4}" srcOrd="1" destOrd="0" presId="urn:microsoft.com/office/officeart/2018/2/layout/IconVerticalSolidList"/>
    <dgm:cxn modelId="{294056D2-59A5-4911-A9CE-06BF20F14408}" type="presParOf" srcId="{F4279F8E-481F-4CC5-B3D8-96FDF25073E7}" destId="{FF086BCF-8475-423A-B4C8-A99D68FA0023}" srcOrd="2" destOrd="0" presId="urn:microsoft.com/office/officeart/2018/2/layout/IconVerticalSolidList"/>
    <dgm:cxn modelId="{856BACAF-D439-463A-B6ED-E132A44698A2}" type="presParOf" srcId="{F4279F8E-481F-4CC5-B3D8-96FDF25073E7}" destId="{C3751064-F862-49EC-A3DC-E06C46F4BE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94F4-A196-494B-8F12-7AA14AEDE088}">
      <dsp:nvSpPr>
        <dsp:cNvPr id="0" name=""/>
        <dsp:cNvSpPr/>
      </dsp:nvSpPr>
      <dsp:spPr>
        <a:xfrm>
          <a:off x="0" y="768019"/>
          <a:ext cx="5744684" cy="1417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AED85-42CD-4A80-983E-244034893696}">
      <dsp:nvSpPr>
        <dsp:cNvPr id="0" name=""/>
        <dsp:cNvSpPr/>
      </dsp:nvSpPr>
      <dsp:spPr>
        <a:xfrm>
          <a:off x="428909" y="1087043"/>
          <a:ext cx="779835" cy="77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1C9E0-5A12-4E8D-978C-11A935DE2AE5}">
      <dsp:nvSpPr>
        <dsp:cNvPr id="0" name=""/>
        <dsp:cNvSpPr/>
      </dsp:nvSpPr>
      <dsp:spPr>
        <a:xfrm>
          <a:off x="1637654" y="768019"/>
          <a:ext cx="4107030" cy="141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59" tIns="150059" rIns="150059" bIns="1500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Bigger scale</a:t>
          </a:r>
          <a:endParaRPr lang="en-US" sz="2500" kern="1200"/>
        </a:p>
      </dsp:txBody>
      <dsp:txXfrm>
        <a:off x="1637654" y="768019"/>
        <a:ext cx="4107030" cy="1417882"/>
      </dsp:txXfrm>
    </dsp:sp>
    <dsp:sp modelId="{9D4CB0E1-2661-4B37-B122-68F7D3322EDD}">
      <dsp:nvSpPr>
        <dsp:cNvPr id="0" name=""/>
        <dsp:cNvSpPr/>
      </dsp:nvSpPr>
      <dsp:spPr>
        <a:xfrm>
          <a:off x="0" y="2540373"/>
          <a:ext cx="5744684" cy="1417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F4A1A-4DE4-4093-9308-0749B1C5BCD4}">
      <dsp:nvSpPr>
        <dsp:cNvPr id="0" name=""/>
        <dsp:cNvSpPr/>
      </dsp:nvSpPr>
      <dsp:spPr>
        <a:xfrm>
          <a:off x="428909" y="2859396"/>
          <a:ext cx="779835" cy="77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51064-F862-49EC-A3DC-E06C46F4BED3}">
      <dsp:nvSpPr>
        <dsp:cNvPr id="0" name=""/>
        <dsp:cNvSpPr/>
      </dsp:nvSpPr>
      <dsp:spPr>
        <a:xfrm>
          <a:off x="1637654" y="2540373"/>
          <a:ext cx="4107030" cy="141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59" tIns="150059" rIns="150059" bIns="1500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Communication</a:t>
          </a:r>
          <a:endParaRPr lang="en-US" sz="2500" kern="1200"/>
        </a:p>
      </dsp:txBody>
      <dsp:txXfrm>
        <a:off x="1637654" y="2540373"/>
        <a:ext cx="4107030" cy="1417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5A72-581E-449D-8EEC-7DABE12E0F73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4355-FD7B-47DF-9F6E-A24A6E876E4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035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 </a:t>
            </a:r>
            <a:r>
              <a:rPr lang="nl-NL" dirty="0" err="1"/>
              <a:t>everyone</a:t>
            </a:r>
            <a:r>
              <a:rPr lang="nl-NL" dirty="0"/>
              <a:t>, </a:t>
            </a:r>
            <a:r>
              <a:rPr lang="nl-NL" dirty="0" err="1"/>
              <a:t>we’re</a:t>
            </a:r>
            <a:r>
              <a:rPr lang="nl-NL" dirty="0"/>
              <a:t> </a:t>
            </a:r>
            <a:r>
              <a:rPr lang="nl-NL" dirty="0" err="1"/>
              <a:t>Lubatome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we’re</a:t>
            </a:r>
            <a:r>
              <a:rPr lang="nl-NL" dirty="0"/>
              <a:t> </a:t>
            </a:r>
            <a:r>
              <a:rPr lang="nl-NL" dirty="0" err="1"/>
              <a:t>gonna</a:t>
            </a:r>
            <a:r>
              <a:rPr lang="nl-NL" dirty="0"/>
              <a:t> show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talk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solution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mediabazaar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F4355-FD7B-47DF-9F6E-A24A6E876E4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83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application</a:t>
            </a:r>
            <a:r>
              <a:rPr lang="nl-NL" dirty="0"/>
              <a:t> is </a:t>
            </a:r>
            <a:r>
              <a:rPr lang="nl-NL" dirty="0" err="1"/>
              <a:t>very</a:t>
            </a:r>
            <a:r>
              <a:rPr lang="nl-NL" dirty="0"/>
              <a:t> user </a:t>
            </a:r>
            <a:r>
              <a:rPr lang="nl-NL" dirty="0" err="1"/>
              <a:t>friendly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a lot of different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usable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aimed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. </a:t>
            </a:r>
            <a:r>
              <a:rPr lang="nl-NL" dirty="0" err="1"/>
              <a:t>Also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encription</a:t>
            </a:r>
            <a:r>
              <a:rPr lang="nl-NL" dirty="0"/>
              <a:t> </a:t>
            </a:r>
            <a:r>
              <a:rPr lang="nl-NL" dirty="0" err="1"/>
              <a:t>techniques</a:t>
            </a:r>
            <a:r>
              <a:rPr lang="nl-NL" dirty="0"/>
              <a:t>, we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strenthen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security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quite</a:t>
            </a:r>
            <a:r>
              <a:rPr lang="nl-NL" dirty="0"/>
              <a:t> a lot!</a:t>
            </a:r>
          </a:p>
          <a:p>
            <a:r>
              <a:rPr lang="nl-NL" dirty="0"/>
              <a:t>We </a:t>
            </a:r>
            <a:r>
              <a:rPr lang="nl-NL" dirty="0" err="1"/>
              <a:t>also</a:t>
            </a:r>
            <a:r>
              <a:rPr lang="nl-NL" dirty="0"/>
              <a:t> feel like </a:t>
            </a:r>
            <a:r>
              <a:rPr lang="nl-NL" dirty="0" err="1"/>
              <a:t>the</a:t>
            </a:r>
            <a:r>
              <a:rPr lang="nl-NL" dirty="0"/>
              <a:t> way we </a:t>
            </a:r>
            <a:r>
              <a:rPr lang="nl-NL" dirty="0" err="1"/>
              <a:t>handled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scheduling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employees is </a:t>
            </a:r>
            <a:r>
              <a:rPr lang="nl-NL" dirty="0" err="1"/>
              <a:t>pretty</a:t>
            </a:r>
            <a:r>
              <a:rPr lang="nl-NL" dirty="0"/>
              <a:t> </a:t>
            </a:r>
            <a:r>
              <a:rPr lang="nl-NL" dirty="0" err="1"/>
              <a:t>advanced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you’ll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like it.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F4355-FD7B-47DF-9F6E-A24A6E876E4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41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project we made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decisions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had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influence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.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we </a:t>
            </a:r>
            <a:r>
              <a:rPr lang="nl-NL" dirty="0" err="1"/>
              <a:t>got</a:t>
            </a:r>
            <a:r>
              <a:rPr lang="nl-NL" dirty="0"/>
              <a:t> out of </a:t>
            </a:r>
            <a:r>
              <a:rPr lang="nl-NL" dirty="0" err="1"/>
              <a:t>the</a:t>
            </a:r>
            <a:r>
              <a:rPr lang="nl-NL" dirty="0"/>
              <a:t> interview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client, we </a:t>
            </a:r>
            <a:r>
              <a:rPr lang="nl-NL" dirty="0" err="1"/>
              <a:t>decided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would</a:t>
            </a:r>
            <a:r>
              <a:rPr lang="nl-NL" dirty="0"/>
              <a:t> focus on employee management,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much</a:t>
            </a:r>
            <a:r>
              <a:rPr lang="nl-NL" dirty="0"/>
              <a:t> more </a:t>
            </a:r>
            <a:r>
              <a:rPr lang="nl-NL" dirty="0" err="1"/>
              <a:t>depth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look at employee management, </a:t>
            </a:r>
            <a:r>
              <a:rPr lang="nl-NL" dirty="0" err="1"/>
              <a:t>instead</a:t>
            </a:r>
            <a:r>
              <a:rPr lang="nl-NL" dirty="0"/>
              <a:t> of product management.</a:t>
            </a:r>
          </a:p>
          <a:p>
            <a:r>
              <a:rPr lang="nl-NL" dirty="0"/>
              <a:t>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decided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devide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requirements</a:t>
            </a:r>
            <a:r>
              <a:rPr lang="nl-NL" dirty="0"/>
              <a:t> we made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ourselves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team members. </a:t>
            </a:r>
            <a:r>
              <a:rPr lang="nl-NL" dirty="0" err="1"/>
              <a:t>This</a:t>
            </a:r>
            <a:r>
              <a:rPr lang="nl-NL" dirty="0"/>
              <a:t> way we </a:t>
            </a:r>
            <a:r>
              <a:rPr lang="nl-NL" dirty="0" err="1"/>
              <a:t>could</a:t>
            </a:r>
            <a:r>
              <a:rPr lang="nl-NL" dirty="0"/>
              <a:t> get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 as </a:t>
            </a:r>
            <a:r>
              <a:rPr lang="nl-NL" dirty="0" err="1"/>
              <a:t>quickly</a:t>
            </a:r>
            <a:r>
              <a:rPr lang="nl-NL" dirty="0"/>
              <a:t> as </a:t>
            </a:r>
            <a:r>
              <a:rPr lang="nl-NL" dirty="0" err="1"/>
              <a:t>possible</a:t>
            </a:r>
            <a:r>
              <a:rPr lang="nl-NL" dirty="0"/>
              <a:t>, </a:t>
            </a:r>
            <a:r>
              <a:rPr lang="nl-NL" dirty="0" err="1"/>
              <a:t>leaving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time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documentation</a:t>
            </a:r>
            <a:r>
              <a:rPr lang="nl-NL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F4355-FD7B-47DF-9F6E-A24A6E876E4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81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We’ll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show </a:t>
            </a:r>
            <a:r>
              <a:rPr lang="nl-NL" dirty="0" err="1"/>
              <a:t>you</a:t>
            </a:r>
            <a:r>
              <a:rPr lang="nl-NL" dirty="0"/>
              <a:t> a </a:t>
            </a:r>
            <a:r>
              <a:rPr lang="nl-NL" dirty="0" err="1"/>
              <a:t>quick</a:t>
            </a:r>
            <a:r>
              <a:rPr lang="nl-NL" dirty="0"/>
              <a:t> demo </a:t>
            </a:r>
            <a:r>
              <a:rPr lang="nl-NL" dirty="0" err="1"/>
              <a:t>showing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of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application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F4355-FD7B-47DF-9F6E-A24A6E876E4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57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project we </a:t>
            </a:r>
            <a:r>
              <a:rPr lang="nl-NL" dirty="0" err="1"/>
              <a:t>learned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a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bigger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.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, we had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idea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should</a:t>
            </a:r>
            <a:r>
              <a:rPr lang="nl-NL" dirty="0"/>
              <a:t> have </a:t>
            </a:r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coding</a:t>
            </a:r>
            <a:r>
              <a:rPr lang="nl-NL" dirty="0"/>
              <a:t> a long time </a:t>
            </a:r>
            <a:r>
              <a:rPr lang="nl-NL" dirty="0" err="1"/>
              <a:t>ago</a:t>
            </a:r>
            <a:r>
              <a:rPr lang="nl-NL" dirty="0"/>
              <a:t>, but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turned</a:t>
            </a:r>
            <a:r>
              <a:rPr lang="nl-NL" dirty="0"/>
              <a:t> out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implemementing</a:t>
            </a:r>
            <a:r>
              <a:rPr lang="nl-NL" dirty="0"/>
              <a:t> </a:t>
            </a:r>
            <a:r>
              <a:rPr lang="nl-NL" dirty="0" err="1"/>
              <a:t>wasn’t</a:t>
            </a:r>
            <a:r>
              <a:rPr lang="nl-NL" dirty="0"/>
              <a:t> a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.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díd</a:t>
            </a:r>
            <a:r>
              <a:rPr lang="nl-NL" dirty="0"/>
              <a:t> turn out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small </a:t>
            </a:r>
            <a:r>
              <a:rPr lang="nl-NL" dirty="0" err="1"/>
              <a:t>problem</a:t>
            </a:r>
            <a:r>
              <a:rPr lang="nl-NL" dirty="0"/>
              <a:t> was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r>
              <a:rPr lang="nl-NL" dirty="0"/>
              <a:t>.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inclarities</a:t>
            </a:r>
            <a:r>
              <a:rPr lang="nl-NL" dirty="0"/>
              <a:t> </a:t>
            </a:r>
            <a:r>
              <a:rPr lang="nl-NL" dirty="0" err="1"/>
              <a:t>among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team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have been </a:t>
            </a:r>
            <a:r>
              <a:rPr lang="nl-NL" dirty="0" err="1"/>
              <a:t>resolved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simply</a:t>
            </a:r>
            <a:r>
              <a:rPr lang="nl-NL" dirty="0"/>
              <a:t> </a:t>
            </a:r>
            <a:r>
              <a:rPr lang="nl-NL" dirty="0" err="1"/>
              <a:t>talking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, but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all</a:t>
            </a:r>
            <a:r>
              <a:rPr lang="nl-NL" dirty="0"/>
              <a:t> had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image of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happen,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. For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projects</a:t>
            </a:r>
            <a:r>
              <a:rPr lang="nl-NL" dirty="0"/>
              <a:t> like </a:t>
            </a:r>
            <a:r>
              <a:rPr lang="nl-NL" dirty="0" err="1"/>
              <a:t>this</a:t>
            </a:r>
            <a:r>
              <a:rPr lang="nl-NL" dirty="0"/>
              <a:t>,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r>
              <a:rPr lang="nl-NL" dirty="0"/>
              <a:t> is </a:t>
            </a:r>
            <a:r>
              <a:rPr lang="nl-NL" dirty="0" err="1"/>
              <a:t>key</a:t>
            </a:r>
            <a:r>
              <a:rPr lang="nl-N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F4355-FD7B-47DF-9F6E-A24A6E876E4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551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listening. </a:t>
            </a:r>
            <a:r>
              <a:rPr lang="nl-NL" dirty="0" err="1"/>
              <a:t>This</a:t>
            </a:r>
            <a:r>
              <a:rPr lang="nl-NL" dirty="0"/>
              <a:t> was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r>
              <a:rPr lang="nl-NL" dirty="0"/>
              <a:t>, are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F4355-FD7B-47DF-9F6E-A24A6E876E4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269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F879-02CC-4E00-9896-A5623E9D0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3A458-2122-4413-BAFC-D0EFAB451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8EF4-B469-4868-AC27-60A4104E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A894-64EA-4B46-9522-418717F6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B5E9-8F78-4FE3-982E-7A3C6389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46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7EF5-20CE-47F3-A753-4A727670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85FF4-B7A7-480E-83A6-AD065453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9F3C-04F8-4E1E-9047-348A86FB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6352-BD0E-4C8F-8467-83FAE530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A164-CC98-4E63-9575-6D3DC03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20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2EFDC-4171-4372-A366-8E5DC641E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2D52-55F7-4928-A4F8-F9DB25B39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47B1-DC79-4FAC-BF77-49EB907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EF65-EDBD-4C4F-84DB-D464CE0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C91F-CC43-41FD-B5C7-E16F1E0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58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2D43-4283-49AD-BC64-DA1D5934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0BBD-4605-4829-A15B-32713DAC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5B01-2DC8-4319-8354-2A57248E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08AE-3B2F-4FBF-A987-D8039EA8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C98A-F106-48DB-9EBA-4EDAC014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15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A693-BAEB-4030-8B30-00FB957A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30AA-AF1F-4B2D-B3E8-ED9AFD6A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8454-2658-45B3-949F-D9BE8238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1A94-3F50-4468-948A-F6C9C714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2576-9C14-4E28-9333-27FCDD9C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641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E50C-C711-41AE-9A64-B516D88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955E-0AF9-4AB7-BED5-1D4DBC32E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E0B1E-E6BE-4C6D-B463-3AF7438D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AEFC-6E32-4D37-8B37-1243FF0E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2CBAA-DFA2-4B5A-B3D2-44F64CFA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F4D69-CE84-4408-98E7-B3685110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EE7B-A007-4ED4-A4F9-D49F129A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AAD2-B4F2-413B-BC50-DA3419F1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3740-599E-4373-A158-A10ACABE9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3C31C-E0F1-4853-BDF7-7A1D5E050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94B27-CA63-4DE0-86DA-77B85032C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BAF2F-642D-493C-9FAB-7E3EDEE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4D9B1-3D9C-41DE-99AF-ACB61011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F3C3E-FCEF-45A3-BAB8-5C36EB91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60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5127-D47E-4D12-B63E-F566B629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EF7E4-D63A-47B5-8927-69D17EAA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7A938-3A55-447F-B592-03FD0E7C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A6A27-495D-45E9-8065-26CCD942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47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90C57-DE37-4DA9-8738-02AF7638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5EC00-5EDE-45DE-A0BC-89F15287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F3473-E48E-4091-8230-E5E91DA9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66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6A6E-4743-4EF2-948E-07D8E4DF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02E6-6784-4A0F-966B-19209901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E6C8F-05A3-48F1-ADB5-DF128FBBF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492A-EB32-4132-838F-18F1951F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5014-E27F-4796-911E-66FF4D29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3046-3556-4B61-9FF5-95075222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05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B9DA-0A0F-4264-89E8-8795B041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6ED85-43F4-42AC-A95F-B6D031EBE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5D8AE-3213-4D57-8951-0C1BC3E37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38FF4-9FA0-4961-90BB-BE0DF321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9033-751E-432E-8C35-F9BA07AF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CEB4-5ABA-4CCF-BC4D-6DF196BE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7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84CCF-9041-46B0-A4D5-1101E223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D849-6BF2-4AA2-B6BC-6509BCA7F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BFAE-5894-4F48-9A62-AD2DF6376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56BB-CF92-4D11-AA3A-8F7223D229F2}" type="datetimeFigureOut">
              <a:rPr lang="nl-NL" smtClean="0"/>
              <a:t>22-3-2022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AB11-C31D-405D-A5CC-E721EA07C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F1E73-6395-4D14-8207-FF9CE6A6B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197-833E-4F69-A444-5E2C99F866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96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5F8B494-C1B1-4ED4-8C9A-89BDC594A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6" r="-2" b="3189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66389DE-4165-4D5A-836A-6203F6C64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6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32928-850F-4C51-8F7C-D173F3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nl-NL" sz="5400"/>
              <a:t>The solution to the MediaBazaar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ED6AA-7DC2-45F7-9679-595B71BA8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nl-NL" sz="2800" dirty="0" err="1"/>
              <a:t>By</a:t>
            </a:r>
            <a:r>
              <a:rPr lang="nl-NL" sz="2800" dirty="0"/>
              <a:t> </a:t>
            </a:r>
            <a:r>
              <a:rPr lang="nl-NL" sz="2800" dirty="0" err="1"/>
              <a:t>Lubatome</a:t>
            </a:r>
            <a:endParaRPr lang="nl-NL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34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10466-357A-4573-BE1E-2344112E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Why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our</a:t>
            </a:r>
            <a:r>
              <a:rPr lang="nl-NL" dirty="0">
                <a:solidFill>
                  <a:schemeClr val="bg1"/>
                </a:solidFill>
              </a:rPr>
              <a:t> solution is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way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34B9-34CF-4D84-A7D3-7D6007279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nl-NL" sz="2400" dirty="0" err="1"/>
              <a:t>Very</a:t>
            </a:r>
            <a:r>
              <a:rPr lang="nl-NL" sz="2400" dirty="0"/>
              <a:t> user-</a:t>
            </a:r>
            <a:r>
              <a:rPr lang="nl-NL" sz="2400" dirty="0" err="1"/>
              <a:t>friendly</a:t>
            </a:r>
            <a:endParaRPr lang="nl-NL" sz="2400" dirty="0"/>
          </a:p>
          <a:p>
            <a:r>
              <a:rPr lang="nl-NL" sz="2400" dirty="0"/>
              <a:t>High-security</a:t>
            </a:r>
          </a:p>
          <a:p>
            <a:r>
              <a:rPr lang="nl-NL" sz="2400" dirty="0" err="1"/>
              <a:t>Scheduling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7944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D7DC-DF2B-4337-96A6-68B847F7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09" y="2888748"/>
            <a:ext cx="4573475" cy="1461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724B-DCCF-408C-91F0-6BAB705D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09" y="4803227"/>
            <a:ext cx="4662678" cy="357416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Decisions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Meeting">
            <a:extLst>
              <a:ext uri="{FF2B5EF4-FFF2-40B4-BE49-F238E27FC236}">
                <a16:creationId xmlns:a16="http://schemas.microsoft.com/office/drawing/2014/main" id="{9C3F5D10-A100-5E81-8C8C-86D55C34C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2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DAC98CC-B5FC-4280-863C-CA5CC1A0D0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9330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C2747A-D023-3A81-CE1B-C3EC873F6D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5A0A3-6BFD-4283-A0A2-A73ADD6B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Reflection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07407F9-5617-E4D5-EF78-6E17C155F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09539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6236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0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375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7967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83A2A-8F76-4717-9E4B-A7191299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43" y="2442411"/>
            <a:ext cx="4996329" cy="2024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8BD5EB5-82BC-469C-8444-72132F20A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"/>
          <a:stretch/>
        </p:blipFill>
        <p:spPr>
          <a:xfrm>
            <a:off x="979868" y="10"/>
            <a:ext cx="6069184" cy="283977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9CD2443-66FA-4ACD-8204-FFC9B68EFB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5" r="20499"/>
          <a:stretch/>
        </p:blipFill>
        <p:spPr>
          <a:xfrm>
            <a:off x="3" y="3124786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866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Office Theme</vt:lpstr>
      <vt:lpstr>The solution to the MediaBazaar problem</vt:lpstr>
      <vt:lpstr>Why our solution is the way to go</vt:lpstr>
      <vt:lpstr>During the project</vt:lpstr>
      <vt:lpstr>PowerPoint Presentation</vt:lpstr>
      <vt:lpstr>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solution to the MediaBazaar problem</dc:title>
  <dc:creator>Tom Strijbos</dc:creator>
  <cp:lastModifiedBy>Tom Strijbos</cp:lastModifiedBy>
  <cp:revision>1</cp:revision>
  <dcterms:created xsi:type="dcterms:W3CDTF">2022-03-22T08:53:16Z</dcterms:created>
  <dcterms:modified xsi:type="dcterms:W3CDTF">2022-03-22T10:12:46Z</dcterms:modified>
</cp:coreProperties>
</file>