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44" r:id="rId4"/>
  </p:sldMasterIdLst>
  <p:notesMasterIdLst>
    <p:notesMasterId r:id="rId22"/>
  </p:notesMasterIdLst>
  <p:handoutMasterIdLst>
    <p:handoutMasterId r:id="rId23"/>
  </p:handoutMasterIdLst>
  <p:sldIdLst>
    <p:sldId id="355" r:id="rId5"/>
    <p:sldId id="372" r:id="rId6"/>
    <p:sldId id="345" r:id="rId7"/>
    <p:sldId id="367" r:id="rId8"/>
    <p:sldId id="369" r:id="rId9"/>
    <p:sldId id="387" r:id="rId10"/>
    <p:sldId id="379" r:id="rId11"/>
    <p:sldId id="382" r:id="rId12"/>
    <p:sldId id="383" r:id="rId13"/>
    <p:sldId id="384" r:id="rId14"/>
    <p:sldId id="381" r:id="rId15"/>
    <p:sldId id="380" r:id="rId16"/>
    <p:sldId id="385" r:id="rId17"/>
    <p:sldId id="386" r:id="rId18"/>
    <p:sldId id="341" r:id="rId19"/>
    <p:sldId id="388" r:id="rId20"/>
    <p:sldId id="377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D165E3-7D28-45DD-AB8E-5F978C3A4C0D}" v="54" dt="2024-02-22T11:10:08.236"/>
    <p1510:client id="{713A20CE-9CEA-45BA-8CA8-A3F54722AF78}" v="1332" dt="2024-02-22T11:50:53.478"/>
    <p1510:client id="{C67D02B1-E656-450B-82B8-5CB53195B285}" v="2" dt="2024-02-22T10:43:06.682"/>
    <p1510:client id="{CAAE2807-E4A0-A263-60B2-0F6D33337513}" v="20" dt="2024-02-22T11:32:26.102"/>
    <p1510:client id="{D4CE91F2-A12C-4CF7-8F80-64705E701909}" v="50" dt="2024-02-22T10:50:54.595"/>
    <p1510:client id="{E6B4F0A0-4785-3897-CCFB-909DE3F58ADA}" v="393" dt="2024-02-22T11:09:38.811"/>
    <p1510:client id="{F8756BD8-11D1-4FC0-AE38-9C6C02B0ACAB}" v="23" dt="2024-02-22T11:07:59.396"/>
  </p1510:revLst>
</p1510:revInfo>
</file>

<file path=ppt/tableStyles.xml><?xml version="1.0" encoding="utf-8"?>
<a:tblStyleLst xmlns:a="http://schemas.openxmlformats.org/drawingml/2006/main" def="{5C22544A-7EE6-4342-B048-85BDC9FD1C3A}"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olfs,Esther E.A.C." userId="S::388371@student.fontys.nl::aaaeac47-ef58-40f0-97a1-fb7c3f18a7c5" providerId="AD" clId="Web-{F8756BD8-11D1-4FC0-AE38-9C6C02B0ACAB}"/>
    <pc:docChg chg="addSld modSld">
      <pc:chgData name="Wolfs,Esther E.A.C." userId="S::388371@student.fontys.nl::aaaeac47-ef58-40f0-97a1-fb7c3f18a7c5" providerId="AD" clId="Web-{F8756BD8-11D1-4FC0-AE38-9C6C02B0ACAB}" dt="2024-02-22T11:07:59.396" v="20" actId="20577"/>
      <pc:docMkLst>
        <pc:docMk/>
      </pc:docMkLst>
      <pc:sldChg chg="modSp">
        <pc:chgData name="Wolfs,Esther E.A.C." userId="S::388371@student.fontys.nl::aaaeac47-ef58-40f0-97a1-fb7c3f18a7c5" providerId="AD" clId="Web-{F8756BD8-11D1-4FC0-AE38-9C6C02B0ACAB}" dt="2024-02-22T10:56:33.713" v="5" actId="1076"/>
        <pc:sldMkLst>
          <pc:docMk/>
          <pc:sldMk cId="63686572" sldId="341"/>
        </pc:sldMkLst>
        <pc:picChg chg="mod">
          <ac:chgData name="Wolfs,Esther E.A.C." userId="S::388371@student.fontys.nl::aaaeac47-ef58-40f0-97a1-fb7c3f18a7c5" providerId="AD" clId="Web-{F8756BD8-11D1-4FC0-AE38-9C6C02B0ACAB}" dt="2024-02-22T10:56:33.713" v="5" actId="1076"/>
          <ac:picMkLst>
            <pc:docMk/>
            <pc:sldMk cId="63686572" sldId="341"/>
            <ac:picMk id="5" creationId="{EEA932D1-9326-C1B4-923A-F11AF8473207}"/>
          </ac:picMkLst>
        </pc:picChg>
      </pc:sldChg>
      <pc:sldChg chg="modSp">
        <pc:chgData name="Wolfs,Esther E.A.C." userId="S::388371@student.fontys.nl::aaaeac47-ef58-40f0-97a1-fb7c3f18a7c5" providerId="AD" clId="Web-{F8756BD8-11D1-4FC0-AE38-9C6C02B0ACAB}" dt="2024-02-22T11:07:59.396" v="20" actId="20577"/>
        <pc:sldMkLst>
          <pc:docMk/>
          <pc:sldMk cId="4155872974" sldId="345"/>
        </pc:sldMkLst>
        <pc:spChg chg="mod">
          <ac:chgData name="Wolfs,Esther E.A.C." userId="S::388371@student.fontys.nl::aaaeac47-ef58-40f0-97a1-fb7c3f18a7c5" providerId="AD" clId="Web-{F8756BD8-11D1-4FC0-AE38-9C6C02B0ACAB}" dt="2024-02-22T11:07:59.396" v="20" actId="20577"/>
          <ac:spMkLst>
            <pc:docMk/>
            <pc:sldMk cId="4155872974" sldId="345"/>
            <ac:spMk id="374" creationId="{D1E27F89-BFA5-8334-E78F-48035258283F}"/>
          </ac:spMkLst>
        </pc:spChg>
      </pc:sldChg>
      <pc:sldChg chg="modSp">
        <pc:chgData name="Wolfs,Esther E.A.C." userId="S::388371@student.fontys.nl::aaaeac47-ef58-40f0-97a1-fb7c3f18a7c5" providerId="AD" clId="Web-{F8756BD8-11D1-4FC0-AE38-9C6C02B0ACAB}" dt="2024-02-22T10:56:20.291" v="2" actId="1076"/>
        <pc:sldMkLst>
          <pc:docMk/>
          <pc:sldMk cId="1681770523" sldId="382"/>
        </pc:sldMkLst>
        <pc:picChg chg="mod">
          <ac:chgData name="Wolfs,Esther E.A.C." userId="S::388371@student.fontys.nl::aaaeac47-ef58-40f0-97a1-fb7c3f18a7c5" providerId="AD" clId="Web-{F8756BD8-11D1-4FC0-AE38-9C6C02B0ACAB}" dt="2024-02-22T10:56:20.291" v="2" actId="1076"/>
          <ac:picMkLst>
            <pc:docMk/>
            <pc:sldMk cId="1681770523" sldId="382"/>
            <ac:picMk id="2" creationId="{1AD36212-7F86-0405-1CF0-00700B33F2E1}"/>
          </ac:picMkLst>
        </pc:picChg>
      </pc:sldChg>
      <pc:sldChg chg="addSp delSp modSp add replId">
        <pc:chgData name="Wolfs,Esther E.A.C." userId="S::388371@student.fontys.nl::aaaeac47-ef58-40f0-97a1-fb7c3f18a7c5" providerId="AD" clId="Web-{F8756BD8-11D1-4FC0-AE38-9C6C02B0ACAB}" dt="2024-02-22T10:57:50.575" v="17" actId="1076"/>
        <pc:sldMkLst>
          <pc:docMk/>
          <pc:sldMk cId="676188515" sldId="385"/>
        </pc:sldMkLst>
        <pc:spChg chg="mod">
          <ac:chgData name="Wolfs,Esther E.A.C." userId="S::388371@student.fontys.nl::aaaeac47-ef58-40f0-97a1-fb7c3f18a7c5" providerId="AD" clId="Web-{F8756BD8-11D1-4FC0-AE38-9C6C02B0ACAB}" dt="2024-02-22T10:57:48.403" v="16" actId="20577"/>
          <ac:spMkLst>
            <pc:docMk/>
            <pc:sldMk cId="676188515" sldId="385"/>
            <ac:spMk id="12" creationId="{9E3493CB-72A1-CBD4-C2AE-8415FCD8E9B1}"/>
          </ac:spMkLst>
        </pc:spChg>
        <pc:picChg chg="add mod">
          <ac:chgData name="Wolfs,Esther E.A.C." userId="S::388371@student.fontys.nl::aaaeac47-ef58-40f0-97a1-fb7c3f18a7c5" providerId="AD" clId="Web-{F8756BD8-11D1-4FC0-AE38-9C6C02B0ACAB}" dt="2024-02-22T10:57:50.575" v="17" actId="1076"/>
          <ac:picMkLst>
            <pc:docMk/>
            <pc:sldMk cId="676188515" sldId="385"/>
            <ac:picMk id="2" creationId="{F7C16D98-6C96-B260-DFF2-417942E4FE53}"/>
          </ac:picMkLst>
        </pc:picChg>
        <pc:picChg chg="del">
          <ac:chgData name="Wolfs,Esther E.A.C." userId="S::388371@student.fontys.nl::aaaeac47-ef58-40f0-97a1-fb7c3f18a7c5" providerId="AD" clId="Web-{F8756BD8-11D1-4FC0-AE38-9C6C02B0ACAB}" dt="2024-02-22T10:57:25.668" v="7"/>
          <ac:picMkLst>
            <pc:docMk/>
            <pc:sldMk cId="676188515" sldId="385"/>
            <ac:picMk id="7" creationId="{030151A4-86BC-11EF-780D-07765542AD91}"/>
          </ac:picMkLst>
        </pc:picChg>
        <pc:picChg chg="del">
          <ac:chgData name="Wolfs,Esther E.A.C." userId="S::388371@student.fontys.nl::aaaeac47-ef58-40f0-97a1-fb7c3f18a7c5" providerId="AD" clId="Web-{F8756BD8-11D1-4FC0-AE38-9C6C02B0ACAB}" dt="2024-02-22T10:57:26.168" v="8"/>
          <ac:picMkLst>
            <pc:docMk/>
            <pc:sldMk cId="676188515" sldId="385"/>
            <ac:picMk id="8" creationId="{89E3EC54-30B7-2577-390B-012E1D26A79D}"/>
          </ac:picMkLst>
        </pc:picChg>
      </pc:sldChg>
    </pc:docChg>
  </pc:docChgLst>
  <pc:docChgLst>
    <pc:chgData name="Jacobs,Lucas L.L.G.T." userId="S::490692@student.fontys.nl::ac276d68-2df9-4f3e-b164-b1deed22114b" providerId="AD" clId="Web-{CAAE2807-E4A0-A263-60B2-0F6D33337513}"/>
    <pc:docChg chg="addSld modSld">
      <pc:chgData name="Jacobs,Lucas L.L.G.T." userId="S::490692@student.fontys.nl::ac276d68-2df9-4f3e-b164-b1deed22114b" providerId="AD" clId="Web-{CAAE2807-E4A0-A263-60B2-0F6D33337513}" dt="2024-02-22T11:32:26.102" v="17" actId="20577"/>
      <pc:docMkLst>
        <pc:docMk/>
      </pc:docMkLst>
      <pc:sldChg chg="delSp modSp new mod modClrScheme chgLayout">
        <pc:chgData name="Jacobs,Lucas L.L.G.T." userId="S::490692@student.fontys.nl::ac276d68-2df9-4f3e-b164-b1deed22114b" providerId="AD" clId="Web-{CAAE2807-E4A0-A263-60B2-0F6D33337513}" dt="2024-02-22T11:32:26.102" v="17" actId="20577"/>
        <pc:sldMkLst>
          <pc:docMk/>
          <pc:sldMk cId="2937454419" sldId="388"/>
        </pc:sldMkLst>
        <pc:spChg chg="mod ord">
          <ac:chgData name="Jacobs,Lucas L.L.G.T." userId="S::490692@student.fontys.nl::ac276d68-2df9-4f3e-b164-b1deed22114b" providerId="AD" clId="Web-{CAAE2807-E4A0-A263-60B2-0F6D33337513}" dt="2024-02-22T11:32:26.102" v="17" actId="20577"/>
          <ac:spMkLst>
            <pc:docMk/>
            <pc:sldMk cId="2937454419" sldId="388"/>
            <ac:spMk id="2" creationId="{D86E817B-9EAC-78DD-52F0-0DC21BE843B3}"/>
          </ac:spMkLst>
        </pc:spChg>
        <pc:spChg chg="del">
          <ac:chgData name="Jacobs,Lucas L.L.G.T." userId="S::490692@student.fontys.nl::ac276d68-2df9-4f3e-b164-b1deed22114b" providerId="AD" clId="Web-{CAAE2807-E4A0-A263-60B2-0F6D33337513}" dt="2024-02-22T11:15:24.197" v="1"/>
          <ac:spMkLst>
            <pc:docMk/>
            <pc:sldMk cId="2937454419" sldId="388"/>
            <ac:spMk id="3" creationId="{B046180E-AE1B-2A77-5114-8D59BC41FC8B}"/>
          </ac:spMkLst>
        </pc:spChg>
        <pc:spChg chg="del">
          <ac:chgData name="Jacobs,Lucas L.L.G.T." userId="S::490692@student.fontys.nl::ac276d68-2df9-4f3e-b164-b1deed22114b" providerId="AD" clId="Web-{CAAE2807-E4A0-A263-60B2-0F6D33337513}" dt="2024-02-22T11:15:24.197" v="1"/>
          <ac:spMkLst>
            <pc:docMk/>
            <pc:sldMk cId="2937454419" sldId="388"/>
            <ac:spMk id="4" creationId="{9D4A6371-245E-B180-8C33-E2F8DC42F36B}"/>
          </ac:spMkLst>
        </pc:spChg>
        <pc:spChg chg="del">
          <ac:chgData name="Jacobs,Lucas L.L.G.T." userId="S::490692@student.fontys.nl::ac276d68-2df9-4f3e-b164-b1deed22114b" providerId="AD" clId="Web-{CAAE2807-E4A0-A263-60B2-0F6D33337513}" dt="2024-02-22T11:15:24.197" v="1"/>
          <ac:spMkLst>
            <pc:docMk/>
            <pc:sldMk cId="2937454419" sldId="388"/>
            <ac:spMk id="5" creationId="{A0F189CA-7F37-0D52-79A8-24FA976DA49D}"/>
          </ac:spMkLst>
        </pc:spChg>
        <pc:spChg chg="mod ord">
          <ac:chgData name="Jacobs,Lucas L.L.G.T." userId="S::490692@student.fontys.nl::ac276d68-2df9-4f3e-b164-b1deed22114b" providerId="AD" clId="Web-{CAAE2807-E4A0-A263-60B2-0F6D33337513}" dt="2024-02-22T11:24:10.838" v="9" actId="20577"/>
          <ac:spMkLst>
            <pc:docMk/>
            <pc:sldMk cId="2937454419" sldId="388"/>
            <ac:spMk id="6" creationId="{35673C7C-1B57-D435-4459-4BC26FB97A23}"/>
          </ac:spMkLst>
        </pc:spChg>
        <pc:spChg chg="mod ord">
          <ac:chgData name="Jacobs,Lucas L.L.G.T." userId="S::490692@student.fontys.nl::ac276d68-2df9-4f3e-b164-b1deed22114b" providerId="AD" clId="Web-{CAAE2807-E4A0-A263-60B2-0F6D33337513}" dt="2024-02-22T11:15:24.197" v="1"/>
          <ac:spMkLst>
            <pc:docMk/>
            <pc:sldMk cId="2937454419" sldId="388"/>
            <ac:spMk id="7" creationId="{E28D923A-BE43-A970-A892-835CA946B67D}"/>
          </ac:spMkLst>
        </pc:spChg>
        <pc:spChg chg="mod ord">
          <ac:chgData name="Jacobs,Lucas L.L.G.T." userId="S::490692@student.fontys.nl::ac276d68-2df9-4f3e-b164-b1deed22114b" providerId="AD" clId="Web-{CAAE2807-E4A0-A263-60B2-0F6D33337513}" dt="2024-02-22T11:15:24.197" v="1"/>
          <ac:spMkLst>
            <pc:docMk/>
            <pc:sldMk cId="2937454419" sldId="388"/>
            <ac:spMk id="8" creationId="{C16908F7-F249-81F5-130D-FA72ED045B80}"/>
          </ac:spMkLst>
        </pc:spChg>
        <pc:spChg chg="mod ord">
          <ac:chgData name="Jacobs,Lucas L.L.G.T." userId="S::490692@student.fontys.nl::ac276d68-2df9-4f3e-b164-b1deed22114b" providerId="AD" clId="Web-{CAAE2807-E4A0-A263-60B2-0F6D33337513}" dt="2024-02-22T11:15:24.197" v="1"/>
          <ac:spMkLst>
            <pc:docMk/>
            <pc:sldMk cId="2937454419" sldId="388"/>
            <ac:spMk id="9" creationId="{A73D4233-2F37-FDD1-C1BD-2E2A42BA1524}"/>
          </ac:spMkLst>
        </pc:spChg>
        <pc:spChg chg="del">
          <ac:chgData name="Jacobs,Lucas L.L.G.T." userId="S::490692@student.fontys.nl::ac276d68-2df9-4f3e-b164-b1deed22114b" providerId="AD" clId="Web-{CAAE2807-E4A0-A263-60B2-0F6D33337513}" dt="2024-02-22T11:15:24.197" v="1"/>
          <ac:spMkLst>
            <pc:docMk/>
            <pc:sldMk cId="2937454419" sldId="388"/>
            <ac:spMk id="10" creationId="{7BC36EC6-81A0-5A90-7184-D664A86868BE}"/>
          </ac:spMkLst>
        </pc:spChg>
        <pc:spChg chg="del">
          <ac:chgData name="Jacobs,Lucas L.L.G.T." userId="S::490692@student.fontys.nl::ac276d68-2df9-4f3e-b164-b1deed22114b" providerId="AD" clId="Web-{CAAE2807-E4A0-A263-60B2-0F6D33337513}" dt="2024-02-22T11:15:24.197" v="1"/>
          <ac:spMkLst>
            <pc:docMk/>
            <pc:sldMk cId="2937454419" sldId="388"/>
            <ac:spMk id="11" creationId="{2A7A4EE0-0B2B-D389-EADD-1865A2060604}"/>
          </ac:spMkLst>
        </pc:spChg>
      </pc:sldChg>
    </pc:docChg>
  </pc:docChgLst>
  <pc:docChgLst>
    <pc:chgData name="Wolfs,Esther E.A.C." userId="S::388371@student.fontys.nl::aaaeac47-ef58-40f0-97a1-fb7c3f18a7c5" providerId="AD" clId="Web-{D4CE91F2-A12C-4CF7-8F80-64705E701909}"/>
    <pc:docChg chg="addSld modSld">
      <pc:chgData name="Wolfs,Esther E.A.C." userId="S::388371@student.fontys.nl::aaaeac47-ef58-40f0-97a1-fb7c3f18a7c5" providerId="AD" clId="Web-{D4CE91F2-A12C-4CF7-8F80-64705E701909}" dt="2024-02-22T10:50:54.595" v="43" actId="1076"/>
      <pc:docMkLst>
        <pc:docMk/>
      </pc:docMkLst>
      <pc:sldChg chg="addSp delSp modSp add replId">
        <pc:chgData name="Wolfs,Esther E.A.C." userId="S::388371@student.fontys.nl::aaaeac47-ef58-40f0-97a1-fb7c3f18a7c5" providerId="AD" clId="Web-{D4CE91F2-A12C-4CF7-8F80-64705E701909}" dt="2024-02-22T10:50:41.969" v="42" actId="1076"/>
        <pc:sldMkLst>
          <pc:docMk/>
          <pc:sldMk cId="3795227821" sldId="380"/>
        </pc:sldMkLst>
        <pc:spChg chg="del">
          <ac:chgData name="Wolfs,Esther E.A.C." userId="S::388371@student.fontys.nl::aaaeac47-ef58-40f0-97a1-fb7c3f18a7c5" providerId="AD" clId="Web-{D4CE91F2-A12C-4CF7-8F80-64705E701909}" dt="2024-02-22T10:46:03.023" v="4"/>
          <ac:spMkLst>
            <pc:docMk/>
            <pc:sldMk cId="3795227821" sldId="380"/>
            <ac:spMk id="2" creationId="{48E245F4-6F4C-F03C-046A-31CD8D4CF99F}"/>
          </ac:spMkLst>
        </pc:spChg>
        <pc:spChg chg="del">
          <ac:chgData name="Wolfs,Esther E.A.C." userId="S::388371@student.fontys.nl::aaaeac47-ef58-40f0-97a1-fb7c3f18a7c5" providerId="AD" clId="Web-{D4CE91F2-A12C-4CF7-8F80-64705E701909}" dt="2024-02-22T10:45:56.897" v="1"/>
          <ac:spMkLst>
            <pc:docMk/>
            <pc:sldMk cId="3795227821" sldId="380"/>
            <ac:spMk id="6" creationId="{084C2900-A313-4E28-52E4-493291957CE1}"/>
          </ac:spMkLst>
        </pc:spChg>
        <pc:spChg chg="add mod">
          <ac:chgData name="Wolfs,Esther E.A.C." userId="S::388371@student.fontys.nl::aaaeac47-ef58-40f0-97a1-fb7c3f18a7c5" providerId="AD" clId="Web-{D4CE91F2-A12C-4CF7-8F80-64705E701909}" dt="2024-02-22T10:50:41.969" v="42" actId="1076"/>
          <ac:spMkLst>
            <pc:docMk/>
            <pc:sldMk cId="3795227821" sldId="380"/>
            <ac:spMk id="12" creationId="{9E3493CB-72A1-CBD4-C2AE-8415FCD8E9B1}"/>
          </ac:spMkLst>
        </pc:spChg>
        <pc:spChg chg="del">
          <ac:chgData name="Wolfs,Esther E.A.C." userId="S::388371@student.fontys.nl::aaaeac47-ef58-40f0-97a1-fb7c3f18a7c5" providerId="AD" clId="Web-{D4CE91F2-A12C-4CF7-8F80-64705E701909}" dt="2024-02-22T10:45:58.288" v="2"/>
          <ac:spMkLst>
            <pc:docMk/>
            <pc:sldMk cId="3795227821" sldId="380"/>
            <ac:spMk id="33" creationId="{BA619AC3-FBF4-4C30-848D-AF43E1FE374B}"/>
          </ac:spMkLst>
        </pc:spChg>
        <pc:picChg chg="add mod modCrop">
          <ac:chgData name="Wolfs,Esther E.A.C." userId="S::388371@student.fontys.nl::aaaeac47-ef58-40f0-97a1-fb7c3f18a7c5" providerId="AD" clId="Web-{D4CE91F2-A12C-4CF7-8F80-64705E701909}" dt="2024-02-22T10:47:39.479" v="14"/>
          <ac:picMkLst>
            <pc:docMk/>
            <pc:sldMk cId="3795227821" sldId="380"/>
            <ac:picMk id="7" creationId="{030151A4-86BC-11EF-780D-07765542AD91}"/>
          </ac:picMkLst>
        </pc:picChg>
        <pc:picChg chg="add mod">
          <ac:chgData name="Wolfs,Esther E.A.C." userId="S::388371@student.fontys.nl::aaaeac47-ef58-40f0-97a1-fb7c3f18a7c5" providerId="AD" clId="Web-{D4CE91F2-A12C-4CF7-8F80-64705E701909}" dt="2024-02-22T10:46:59.524" v="8" actId="1076"/>
          <ac:picMkLst>
            <pc:docMk/>
            <pc:sldMk cId="3795227821" sldId="380"/>
            <ac:picMk id="8" creationId="{89E3EC54-30B7-2577-390B-012E1D26A79D}"/>
          </ac:picMkLst>
        </pc:picChg>
        <pc:picChg chg="del">
          <ac:chgData name="Wolfs,Esther E.A.C." userId="S::388371@student.fontys.nl::aaaeac47-ef58-40f0-97a1-fb7c3f18a7c5" providerId="AD" clId="Web-{D4CE91F2-A12C-4CF7-8F80-64705E701909}" dt="2024-02-22T10:46:03.804" v="5"/>
          <ac:picMkLst>
            <pc:docMk/>
            <pc:sldMk cId="3795227821" sldId="380"/>
            <ac:picMk id="10" creationId="{27CBD505-E6BC-D052-9288-F27A706F04EC}"/>
          </ac:picMkLst>
        </pc:picChg>
        <pc:picChg chg="del">
          <ac:chgData name="Wolfs,Esther E.A.C." userId="S::388371@student.fontys.nl::aaaeac47-ef58-40f0-97a1-fb7c3f18a7c5" providerId="AD" clId="Web-{D4CE91F2-A12C-4CF7-8F80-64705E701909}" dt="2024-02-22T10:45:59.194" v="3"/>
          <ac:picMkLst>
            <pc:docMk/>
            <pc:sldMk cId="3795227821" sldId="380"/>
            <ac:picMk id="11" creationId="{6C436D62-65C4-00BE-15E5-CC1809F6A0CA}"/>
          </ac:picMkLst>
        </pc:picChg>
      </pc:sldChg>
      <pc:sldChg chg="addSp delSp modSp add replId">
        <pc:chgData name="Wolfs,Esther E.A.C." userId="S::388371@student.fontys.nl::aaaeac47-ef58-40f0-97a1-fb7c3f18a7c5" providerId="AD" clId="Web-{D4CE91F2-A12C-4CF7-8F80-64705E701909}" dt="2024-02-22T10:50:54.595" v="43" actId="1076"/>
        <pc:sldMkLst>
          <pc:docMk/>
          <pc:sldMk cId="1681770523" sldId="382"/>
        </pc:sldMkLst>
        <pc:spChg chg="mod">
          <ac:chgData name="Wolfs,Esther E.A.C." userId="S::388371@student.fontys.nl::aaaeac47-ef58-40f0-97a1-fb7c3f18a7c5" providerId="AD" clId="Web-{D4CE91F2-A12C-4CF7-8F80-64705E701909}" dt="2024-02-22T10:50:33.375" v="41" actId="1076"/>
          <ac:spMkLst>
            <pc:docMk/>
            <pc:sldMk cId="1681770523" sldId="382"/>
            <ac:spMk id="12" creationId="{9E3493CB-72A1-CBD4-C2AE-8415FCD8E9B1}"/>
          </ac:spMkLst>
        </pc:spChg>
        <pc:picChg chg="add mod">
          <ac:chgData name="Wolfs,Esther E.A.C." userId="S::388371@student.fontys.nl::aaaeac47-ef58-40f0-97a1-fb7c3f18a7c5" providerId="AD" clId="Web-{D4CE91F2-A12C-4CF7-8F80-64705E701909}" dt="2024-02-22T10:50:54.595" v="43" actId="1076"/>
          <ac:picMkLst>
            <pc:docMk/>
            <pc:sldMk cId="1681770523" sldId="382"/>
            <ac:picMk id="2" creationId="{1AD36212-7F86-0405-1CF0-00700B33F2E1}"/>
          </ac:picMkLst>
        </pc:picChg>
        <pc:picChg chg="add mod">
          <ac:chgData name="Wolfs,Esther E.A.C." userId="S::388371@student.fontys.nl::aaaeac47-ef58-40f0-97a1-fb7c3f18a7c5" providerId="AD" clId="Web-{D4CE91F2-A12C-4CF7-8F80-64705E701909}" dt="2024-02-22T10:50:14.250" v="26" actId="1076"/>
          <ac:picMkLst>
            <pc:docMk/>
            <pc:sldMk cId="1681770523" sldId="382"/>
            <ac:picMk id="6" creationId="{9D647D3F-C615-53C7-658A-9CB353A84A70}"/>
          </ac:picMkLst>
        </pc:picChg>
        <pc:picChg chg="del">
          <ac:chgData name="Wolfs,Esther E.A.C." userId="S::388371@student.fontys.nl::aaaeac47-ef58-40f0-97a1-fb7c3f18a7c5" providerId="AD" clId="Web-{D4CE91F2-A12C-4CF7-8F80-64705E701909}" dt="2024-02-22T10:48:54.559" v="19"/>
          <ac:picMkLst>
            <pc:docMk/>
            <pc:sldMk cId="1681770523" sldId="382"/>
            <ac:picMk id="7" creationId="{030151A4-86BC-11EF-780D-07765542AD91}"/>
          </ac:picMkLst>
        </pc:picChg>
        <pc:picChg chg="del">
          <ac:chgData name="Wolfs,Esther E.A.C." userId="S::388371@student.fontys.nl::aaaeac47-ef58-40f0-97a1-fb7c3f18a7c5" providerId="AD" clId="Web-{D4CE91F2-A12C-4CF7-8F80-64705E701909}" dt="2024-02-22T10:49:01.278" v="22"/>
          <ac:picMkLst>
            <pc:docMk/>
            <pc:sldMk cId="1681770523" sldId="382"/>
            <ac:picMk id="8" creationId="{89E3EC54-30B7-2577-390B-012E1D26A79D}"/>
          </ac:picMkLst>
        </pc:picChg>
      </pc:sldChg>
    </pc:docChg>
  </pc:docChgLst>
  <pc:docChgLst>
    <pc:chgData name="Geerman,Genelle G.N.J." userId="S::495287@student.fontys.nl::04d6ea82-46ab-460e-9f40-c529984c213f" providerId="AD" clId="Web-{17D165E3-7D28-45DD-AB8E-5F978C3A4C0D}"/>
    <pc:docChg chg="modSld">
      <pc:chgData name="Geerman,Genelle G.N.J." userId="S::495287@student.fontys.nl::04d6ea82-46ab-460e-9f40-c529984c213f" providerId="AD" clId="Web-{17D165E3-7D28-45DD-AB8E-5F978C3A4C0D}" dt="2024-02-22T11:10:07.392" v="48" actId="20577"/>
      <pc:docMkLst>
        <pc:docMk/>
      </pc:docMkLst>
      <pc:sldChg chg="modSp">
        <pc:chgData name="Geerman,Genelle G.N.J." userId="S::495287@student.fontys.nl::04d6ea82-46ab-460e-9f40-c529984c213f" providerId="AD" clId="Web-{17D165E3-7D28-45DD-AB8E-5F978C3A4C0D}" dt="2024-02-22T11:10:07.392" v="48" actId="20577"/>
        <pc:sldMkLst>
          <pc:docMk/>
          <pc:sldMk cId="4155872974" sldId="345"/>
        </pc:sldMkLst>
        <pc:spChg chg="mod">
          <ac:chgData name="Geerman,Genelle G.N.J." userId="S::495287@student.fontys.nl::04d6ea82-46ab-460e-9f40-c529984c213f" providerId="AD" clId="Web-{17D165E3-7D28-45DD-AB8E-5F978C3A4C0D}" dt="2024-02-22T11:10:07.392" v="48" actId="20577"/>
          <ac:spMkLst>
            <pc:docMk/>
            <pc:sldMk cId="4155872974" sldId="345"/>
            <ac:spMk id="374" creationId="{D1E27F89-BFA5-8334-E78F-48035258283F}"/>
          </ac:spMkLst>
        </pc:spChg>
      </pc:sldChg>
      <pc:sldChg chg="delSp modSp">
        <pc:chgData name="Geerman,Genelle G.N.J." userId="S::495287@student.fontys.nl::04d6ea82-46ab-460e-9f40-c529984c213f" providerId="AD" clId="Web-{17D165E3-7D28-45DD-AB8E-5F978C3A4C0D}" dt="2024-02-22T11:06:31.230" v="29" actId="20577"/>
        <pc:sldMkLst>
          <pc:docMk/>
          <pc:sldMk cId="1923979172" sldId="384"/>
        </pc:sldMkLst>
        <pc:spChg chg="mod">
          <ac:chgData name="Geerman,Genelle G.N.J." userId="S::495287@student.fontys.nl::04d6ea82-46ab-460e-9f40-c529984c213f" providerId="AD" clId="Web-{17D165E3-7D28-45DD-AB8E-5F978C3A4C0D}" dt="2024-02-22T11:05:32.322" v="19" actId="20577"/>
          <ac:spMkLst>
            <pc:docMk/>
            <pc:sldMk cId="1923979172" sldId="384"/>
            <ac:spMk id="2" creationId="{153367D0-0674-7A03-4AC2-C7498A6126B2}"/>
          </ac:spMkLst>
        </pc:spChg>
        <pc:spChg chg="mod">
          <ac:chgData name="Geerman,Genelle G.N.J." userId="S::495287@student.fontys.nl::04d6ea82-46ab-460e-9f40-c529984c213f" providerId="AD" clId="Web-{17D165E3-7D28-45DD-AB8E-5F978C3A4C0D}" dt="2024-02-22T11:06:31.230" v="29" actId="20577"/>
          <ac:spMkLst>
            <pc:docMk/>
            <pc:sldMk cId="1923979172" sldId="384"/>
            <ac:spMk id="6" creationId="{1E249E03-9657-4C92-49EB-169307076037}"/>
          </ac:spMkLst>
        </pc:spChg>
        <pc:spChg chg="del">
          <ac:chgData name="Geerman,Genelle G.N.J." userId="S::495287@student.fontys.nl::04d6ea82-46ab-460e-9f40-c529984c213f" providerId="AD" clId="Web-{17D165E3-7D28-45DD-AB8E-5F978C3A4C0D}" dt="2024-02-22T11:05:44.745" v="24"/>
          <ac:spMkLst>
            <pc:docMk/>
            <pc:sldMk cId="1923979172" sldId="384"/>
            <ac:spMk id="7" creationId="{3819C762-1597-8B10-33F4-3FC1E5345AB9}"/>
          </ac:spMkLst>
        </pc:spChg>
        <pc:spChg chg="del">
          <ac:chgData name="Geerman,Genelle G.N.J." userId="S::495287@student.fontys.nl::04d6ea82-46ab-460e-9f40-c529984c213f" providerId="AD" clId="Web-{17D165E3-7D28-45DD-AB8E-5F978C3A4C0D}" dt="2024-02-22T11:05:41.229" v="23"/>
          <ac:spMkLst>
            <pc:docMk/>
            <pc:sldMk cId="1923979172" sldId="384"/>
            <ac:spMk id="8" creationId="{2646E85E-D4B1-315E-601B-AAE443743CEE}"/>
          </ac:spMkLst>
        </pc:spChg>
        <pc:spChg chg="del">
          <ac:chgData name="Geerman,Genelle G.N.J." userId="S::495287@student.fontys.nl::04d6ea82-46ab-460e-9f40-c529984c213f" providerId="AD" clId="Web-{17D165E3-7D28-45DD-AB8E-5F978C3A4C0D}" dt="2024-02-22T11:05:41.229" v="22"/>
          <ac:spMkLst>
            <pc:docMk/>
            <pc:sldMk cId="1923979172" sldId="384"/>
            <ac:spMk id="9" creationId="{AD4D425F-C768-2F3F-8355-804D391E87B7}"/>
          </ac:spMkLst>
        </pc:spChg>
        <pc:spChg chg="del">
          <ac:chgData name="Geerman,Genelle G.N.J." userId="S::495287@student.fontys.nl::04d6ea82-46ab-460e-9f40-c529984c213f" providerId="AD" clId="Web-{17D165E3-7D28-45DD-AB8E-5F978C3A4C0D}" dt="2024-02-22T11:05:41.229" v="21"/>
          <ac:spMkLst>
            <pc:docMk/>
            <pc:sldMk cId="1923979172" sldId="384"/>
            <ac:spMk id="12" creationId="{DDA87937-622F-8FD4-E174-333C599C1934}"/>
          </ac:spMkLst>
        </pc:spChg>
        <pc:spChg chg="del">
          <ac:chgData name="Geerman,Genelle G.N.J." userId="S::495287@student.fontys.nl::04d6ea82-46ab-460e-9f40-c529984c213f" providerId="AD" clId="Web-{17D165E3-7D28-45DD-AB8E-5F978C3A4C0D}" dt="2024-02-22T11:05:41.229" v="20"/>
          <ac:spMkLst>
            <pc:docMk/>
            <pc:sldMk cId="1923979172" sldId="384"/>
            <ac:spMk id="13" creationId="{6BEB86B9-029E-328A-C005-45468A3F5B1A}"/>
          </ac:spMkLst>
        </pc:spChg>
      </pc:sldChg>
    </pc:docChg>
  </pc:docChgLst>
  <pc:docChgLst>
    <pc:chgData name="Meek,Maike M.Z.E." userId="4b62ea5d-f414-486e-8e21-2200fec76c29" providerId="ADAL" clId="{713A20CE-9CEA-45BA-8CA8-A3F54722AF78}"/>
    <pc:docChg chg="undo custSel addSld delSld modSld sldOrd">
      <pc:chgData name="Meek,Maike M.Z.E." userId="4b62ea5d-f414-486e-8e21-2200fec76c29" providerId="ADAL" clId="{713A20CE-9CEA-45BA-8CA8-A3F54722AF78}" dt="2024-02-22T11:50:53.478" v="1342" actId="20577"/>
      <pc:docMkLst>
        <pc:docMk/>
      </pc:docMkLst>
      <pc:sldChg chg="addSp delSp modSp mod ord">
        <pc:chgData name="Meek,Maike M.Z.E." userId="4b62ea5d-f414-486e-8e21-2200fec76c29" providerId="ADAL" clId="{713A20CE-9CEA-45BA-8CA8-A3F54722AF78}" dt="2024-02-22T11:14:46.835" v="1086"/>
        <pc:sldMkLst>
          <pc:docMk/>
          <pc:sldMk cId="63686572" sldId="341"/>
        </pc:sldMkLst>
        <pc:spChg chg="add del mod">
          <ac:chgData name="Meek,Maike M.Z.E." userId="4b62ea5d-f414-486e-8e21-2200fec76c29" providerId="ADAL" clId="{713A20CE-9CEA-45BA-8CA8-A3F54722AF78}" dt="2024-02-22T10:41:28.049" v="37" actId="478"/>
          <ac:spMkLst>
            <pc:docMk/>
            <pc:sldMk cId="63686572" sldId="341"/>
            <ac:spMk id="3" creationId="{DB28774A-8C2F-9112-9E8B-A3CE8074820F}"/>
          </ac:spMkLst>
        </pc:spChg>
        <pc:spChg chg="add del mod">
          <ac:chgData name="Meek,Maike M.Z.E." userId="4b62ea5d-f414-486e-8e21-2200fec76c29" providerId="ADAL" clId="{713A20CE-9CEA-45BA-8CA8-A3F54722AF78}" dt="2024-02-22T10:48:05.052" v="94" actId="478"/>
          <ac:spMkLst>
            <pc:docMk/>
            <pc:sldMk cId="63686572" sldId="341"/>
            <ac:spMk id="7" creationId="{F6F6CBF2-34FE-B1BC-5B3D-16B4FD63C3E3}"/>
          </ac:spMkLst>
        </pc:spChg>
        <pc:spChg chg="add del mod">
          <ac:chgData name="Meek,Maike M.Z.E." userId="4b62ea5d-f414-486e-8e21-2200fec76c29" providerId="ADAL" clId="{713A20CE-9CEA-45BA-8CA8-A3F54722AF78}" dt="2024-02-22T10:48:29.309" v="98" actId="478"/>
          <ac:spMkLst>
            <pc:docMk/>
            <pc:sldMk cId="63686572" sldId="341"/>
            <ac:spMk id="9" creationId="{7030D3DD-9C7D-6B5B-6092-F804F044EA90}"/>
          </ac:spMkLst>
        </pc:spChg>
        <pc:spChg chg="add del mod">
          <ac:chgData name="Meek,Maike M.Z.E." userId="4b62ea5d-f414-486e-8e21-2200fec76c29" providerId="ADAL" clId="{713A20CE-9CEA-45BA-8CA8-A3F54722AF78}" dt="2024-02-22T10:48:31.717" v="99" actId="478"/>
          <ac:spMkLst>
            <pc:docMk/>
            <pc:sldMk cId="63686572" sldId="341"/>
            <ac:spMk id="11" creationId="{7CE971C9-CAE3-C0AB-53FC-772256F09B6F}"/>
          </ac:spMkLst>
        </pc:spChg>
        <pc:spChg chg="mod">
          <ac:chgData name="Meek,Maike M.Z.E." userId="4b62ea5d-f414-486e-8e21-2200fec76c29" providerId="ADAL" clId="{713A20CE-9CEA-45BA-8CA8-A3F54722AF78}" dt="2024-02-22T10:48:50.267" v="113" actId="20577"/>
          <ac:spMkLst>
            <pc:docMk/>
            <pc:sldMk cId="63686572" sldId="341"/>
            <ac:spMk id="15" creationId="{3DFFF8FE-0B1F-4A34-8AE0-3608529C4AF5}"/>
          </ac:spMkLst>
        </pc:spChg>
        <pc:spChg chg="del">
          <ac:chgData name="Meek,Maike M.Z.E." userId="4b62ea5d-f414-486e-8e21-2200fec76c29" providerId="ADAL" clId="{713A20CE-9CEA-45BA-8CA8-A3F54722AF78}" dt="2024-02-22T10:41:25.181" v="36" actId="478"/>
          <ac:spMkLst>
            <pc:docMk/>
            <pc:sldMk cId="63686572" sldId="341"/>
            <ac:spMk id="16" creationId="{79D3D0B4-CC43-4279-8230-0E15CA6CC587}"/>
          </ac:spMkLst>
        </pc:spChg>
        <pc:spChg chg="add mod">
          <ac:chgData name="Meek,Maike M.Z.E." userId="4b62ea5d-f414-486e-8e21-2200fec76c29" providerId="ADAL" clId="{713A20CE-9CEA-45BA-8CA8-A3F54722AF78}" dt="2024-02-22T11:14:46.835" v="1086"/>
          <ac:spMkLst>
            <pc:docMk/>
            <pc:sldMk cId="63686572" sldId="341"/>
            <ac:spMk id="25" creationId="{C5828F85-66BD-3F12-E54B-E36033B63327}"/>
          </ac:spMkLst>
        </pc:spChg>
        <pc:picChg chg="add mod">
          <ac:chgData name="Meek,Maike M.Z.E." userId="4b62ea5d-f414-486e-8e21-2200fec76c29" providerId="ADAL" clId="{713A20CE-9CEA-45BA-8CA8-A3F54722AF78}" dt="2024-02-22T10:48:46.875" v="105" actId="1076"/>
          <ac:picMkLst>
            <pc:docMk/>
            <pc:sldMk cId="63686572" sldId="341"/>
            <ac:picMk id="5" creationId="{EEA932D1-9326-C1B4-923A-F11AF8473207}"/>
          </ac:picMkLst>
        </pc:picChg>
        <pc:picChg chg="add mod">
          <ac:chgData name="Meek,Maike M.Z.E." userId="4b62ea5d-f414-486e-8e21-2200fec76c29" providerId="ADAL" clId="{713A20CE-9CEA-45BA-8CA8-A3F54722AF78}" dt="2024-02-22T10:50:16.839" v="131" actId="1076"/>
          <ac:picMkLst>
            <pc:docMk/>
            <pc:sldMk cId="63686572" sldId="341"/>
            <ac:picMk id="13" creationId="{FD88BFDF-9778-8C3B-2994-9F4C051DE9B3}"/>
          </ac:picMkLst>
        </pc:picChg>
        <pc:picChg chg="del mod">
          <ac:chgData name="Meek,Maike M.Z.E." userId="4b62ea5d-f414-486e-8e21-2200fec76c29" providerId="ADAL" clId="{713A20CE-9CEA-45BA-8CA8-A3F54722AF78}" dt="2024-02-22T10:47:59.550" v="91" actId="478"/>
          <ac:picMkLst>
            <pc:docMk/>
            <pc:sldMk cId="63686572" sldId="341"/>
            <ac:picMk id="17" creationId="{ECCAD670-7062-4CD7-93ED-6AA7C8BBFF45}"/>
          </ac:picMkLst>
        </pc:picChg>
        <pc:picChg chg="add mod">
          <ac:chgData name="Meek,Maike M.Z.E." userId="4b62ea5d-f414-486e-8e21-2200fec76c29" providerId="ADAL" clId="{713A20CE-9CEA-45BA-8CA8-A3F54722AF78}" dt="2024-02-22T10:50:25.422" v="134" actId="14100"/>
          <ac:picMkLst>
            <pc:docMk/>
            <pc:sldMk cId="63686572" sldId="341"/>
            <ac:picMk id="18" creationId="{1B0E7060-3D1C-9C80-EE08-408915D0742E}"/>
          </ac:picMkLst>
        </pc:picChg>
        <pc:picChg chg="add del">
          <ac:chgData name="Meek,Maike M.Z.E." userId="4b62ea5d-f414-486e-8e21-2200fec76c29" providerId="ADAL" clId="{713A20CE-9CEA-45BA-8CA8-A3F54722AF78}" dt="2024-02-22T11:14:43.928" v="1085" actId="22"/>
          <ac:picMkLst>
            <pc:docMk/>
            <pc:sldMk cId="63686572" sldId="341"/>
            <ac:picMk id="20" creationId="{08869838-CB69-FE58-30D4-1266E0F20496}"/>
          </ac:picMkLst>
        </pc:picChg>
        <pc:picChg chg="del mod">
          <ac:chgData name="Meek,Maike M.Z.E." userId="4b62ea5d-f414-486e-8e21-2200fec76c29" providerId="ADAL" clId="{713A20CE-9CEA-45BA-8CA8-A3F54722AF78}" dt="2024-02-22T10:48:25.471" v="96" actId="478"/>
          <ac:picMkLst>
            <pc:docMk/>
            <pc:sldMk cId="63686572" sldId="341"/>
            <ac:picMk id="21" creationId="{2591A087-C8F7-43B5-8D57-C7D61C00B2E6}"/>
          </ac:picMkLst>
        </pc:picChg>
        <pc:picChg chg="del mod">
          <ac:chgData name="Meek,Maike M.Z.E." userId="4b62ea5d-f414-486e-8e21-2200fec76c29" providerId="ADAL" clId="{713A20CE-9CEA-45BA-8CA8-A3F54722AF78}" dt="2024-02-22T10:48:26.747" v="97" actId="478"/>
          <ac:picMkLst>
            <pc:docMk/>
            <pc:sldMk cId="63686572" sldId="341"/>
            <ac:picMk id="26" creationId="{099D8543-3EEB-4227-9701-35025090F534}"/>
          </ac:picMkLst>
        </pc:picChg>
      </pc:sldChg>
      <pc:sldChg chg="del">
        <pc:chgData name="Meek,Maike M.Z.E." userId="4b62ea5d-f414-486e-8e21-2200fec76c29" providerId="ADAL" clId="{713A20CE-9CEA-45BA-8CA8-A3F54722AF78}" dt="2024-02-22T10:40:38.712" v="2" actId="47"/>
        <pc:sldMkLst>
          <pc:docMk/>
          <pc:sldMk cId="1417018566" sldId="343"/>
        </pc:sldMkLst>
      </pc:sldChg>
      <pc:sldChg chg="modSp mod">
        <pc:chgData name="Meek,Maike M.Z.E." userId="4b62ea5d-f414-486e-8e21-2200fec76c29" providerId="ADAL" clId="{713A20CE-9CEA-45BA-8CA8-A3F54722AF78}" dt="2024-02-22T11:11:19.356" v="1080" actId="20577"/>
        <pc:sldMkLst>
          <pc:docMk/>
          <pc:sldMk cId="4155872974" sldId="345"/>
        </pc:sldMkLst>
        <pc:spChg chg="mod">
          <ac:chgData name="Meek,Maike M.Z.E." userId="4b62ea5d-f414-486e-8e21-2200fec76c29" providerId="ADAL" clId="{713A20CE-9CEA-45BA-8CA8-A3F54722AF78}" dt="2024-02-22T11:11:19.356" v="1080" actId="20577"/>
          <ac:spMkLst>
            <pc:docMk/>
            <pc:sldMk cId="4155872974" sldId="345"/>
            <ac:spMk id="374" creationId="{D1E27F89-BFA5-8334-E78F-48035258283F}"/>
          </ac:spMkLst>
        </pc:spChg>
      </pc:sldChg>
      <pc:sldChg chg="modSp mod">
        <pc:chgData name="Meek,Maike M.Z.E." userId="4b62ea5d-f414-486e-8e21-2200fec76c29" providerId="ADAL" clId="{713A20CE-9CEA-45BA-8CA8-A3F54722AF78}" dt="2024-02-22T11:50:53.478" v="1342" actId="20577"/>
        <pc:sldMkLst>
          <pc:docMk/>
          <pc:sldMk cId="2937868052" sldId="367"/>
        </pc:sldMkLst>
        <pc:spChg chg="mod">
          <ac:chgData name="Meek,Maike M.Z.E." userId="4b62ea5d-f414-486e-8e21-2200fec76c29" providerId="ADAL" clId="{713A20CE-9CEA-45BA-8CA8-A3F54722AF78}" dt="2024-02-22T11:50:53.478" v="1342" actId="20577"/>
          <ac:spMkLst>
            <pc:docMk/>
            <pc:sldMk cId="2937868052" sldId="367"/>
            <ac:spMk id="10" creationId="{B4D1A5DC-1100-480C-87E4-0AFD1C3CED93}"/>
          </ac:spMkLst>
        </pc:spChg>
      </pc:sldChg>
      <pc:sldChg chg="del">
        <pc:chgData name="Meek,Maike M.Z.E." userId="4b62ea5d-f414-486e-8e21-2200fec76c29" providerId="ADAL" clId="{713A20CE-9CEA-45BA-8CA8-A3F54722AF78}" dt="2024-02-22T10:40:47.428" v="6" actId="47"/>
        <pc:sldMkLst>
          <pc:docMk/>
          <pc:sldMk cId="2000554287" sldId="368"/>
        </pc:sldMkLst>
      </pc:sldChg>
      <pc:sldChg chg="addSp delSp modSp mod ord">
        <pc:chgData name="Meek,Maike M.Z.E." userId="4b62ea5d-f414-486e-8e21-2200fec76c29" providerId="ADAL" clId="{713A20CE-9CEA-45BA-8CA8-A3F54722AF78}" dt="2024-02-22T11:06:03.449" v="940" actId="20577"/>
        <pc:sldMkLst>
          <pc:docMk/>
          <pc:sldMk cId="1670641188" sldId="369"/>
        </pc:sldMkLst>
        <pc:spChg chg="add del mod">
          <ac:chgData name="Meek,Maike M.Z.E." userId="4b62ea5d-f414-486e-8e21-2200fec76c29" providerId="ADAL" clId="{713A20CE-9CEA-45BA-8CA8-A3F54722AF78}" dt="2024-02-22T10:40:26.612" v="1" actId="478"/>
          <ac:spMkLst>
            <pc:docMk/>
            <pc:sldMk cId="1670641188" sldId="369"/>
            <ac:spMk id="3" creationId="{EF74B474-DDD6-5555-D6EF-6B8062A50BC7}"/>
          </ac:spMkLst>
        </pc:spChg>
        <pc:spChg chg="mod">
          <ac:chgData name="Meek,Maike M.Z.E." userId="4b62ea5d-f414-486e-8e21-2200fec76c29" providerId="ADAL" clId="{713A20CE-9CEA-45BA-8CA8-A3F54722AF78}" dt="2024-02-22T11:06:03.449" v="940" actId="20577"/>
          <ac:spMkLst>
            <pc:docMk/>
            <pc:sldMk cId="1670641188" sldId="369"/>
            <ac:spMk id="9" creationId="{34CF6D46-0668-4D53-8C59-F859F6E2F309}"/>
          </ac:spMkLst>
        </pc:spChg>
        <pc:spChg chg="del">
          <ac:chgData name="Meek,Maike M.Z.E." userId="4b62ea5d-f414-486e-8e21-2200fec76c29" providerId="ADAL" clId="{713A20CE-9CEA-45BA-8CA8-A3F54722AF78}" dt="2024-02-22T10:40:24.256" v="0" actId="478"/>
          <ac:spMkLst>
            <pc:docMk/>
            <pc:sldMk cId="1670641188" sldId="369"/>
            <ac:spMk id="14" creationId="{6F5360D4-1E3B-45FC-B68E-C78D7F3797E1}"/>
          </ac:spMkLst>
        </pc:spChg>
      </pc:sldChg>
      <pc:sldChg chg="del">
        <pc:chgData name="Meek,Maike M.Z.E." userId="4b62ea5d-f414-486e-8e21-2200fec76c29" providerId="ADAL" clId="{713A20CE-9CEA-45BA-8CA8-A3F54722AF78}" dt="2024-02-22T10:40:40.778" v="3" actId="47"/>
        <pc:sldMkLst>
          <pc:docMk/>
          <pc:sldMk cId="675424237" sldId="373"/>
        </pc:sldMkLst>
      </pc:sldChg>
      <pc:sldChg chg="del">
        <pc:chgData name="Meek,Maike M.Z.E." userId="4b62ea5d-f414-486e-8e21-2200fec76c29" providerId="ADAL" clId="{713A20CE-9CEA-45BA-8CA8-A3F54722AF78}" dt="2024-02-22T10:40:43.553" v="4" actId="47"/>
        <pc:sldMkLst>
          <pc:docMk/>
          <pc:sldMk cId="2779304341" sldId="374"/>
        </pc:sldMkLst>
      </pc:sldChg>
      <pc:sldChg chg="del">
        <pc:chgData name="Meek,Maike M.Z.E." userId="4b62ea5d-f414-486e-8e21-2200fec76c29" providerId="ADAL" clId="{713A20CE-9CEA-45BA-8CA8-A3F54722AF78}" dt="2024-02-22T10:40:46.783" v="5" actId="47"/>
        <pc:sldMkLst>
          <pc:docMk/>
          <pc:sldMk cId="2206059609" sldId="375"/>
        </pc:sldMkLst>
      </pc:sldChg>
      <pc:sldChg chg="del">
        <pc:chgData name="Meek,Maike M.Z.E." userId="4b62ea5d-f414-486e-8e21-2200fec76c29" providerId="ADAL" clId="{713A20CE-9CEA-45BA-8CA8-A3F54722AF78}" dt="2024-02-22T10:40:48.021" v="7" actId="47"/>
        <pc:sldMkLst>
          <pc:docMk/>
          <pc:sldMk cId="4062003319" sldId="376"/>
        </pc:sldMkLst>
      </pc:sldChg>
      <pc:sldChg chg="delSp modSp mod">
        <pc:chgData name="Meek,Maike M.Z.E." userId="4b62ea5d-f414-486e-8e21-2200fec76c29" providerId="ADAL" clId="{713A20CE-9CEA-45BA-8CA8-A3F54722AF78}" dt="2024-02-22T11:16:13.867" v="1096" actId="20577"/>
        <pc:sldMkLst>
          <pc:docMk/>
          <pc:sldMk cId="279754773" sldId="377"/>
        </pc:sldMkLst>
        <pc:spChg chg="del mod">
          <ac:chgData name="Meek,Maike M.Z.E." userId="4b62ea5d-f414-486e-8e21-2200fec76c29" providerId="ADAL" clId="{713A20CE-9CEA-45BA-8CA8-A3F54722AF78}" dt="2024-02-22T11:16:03.672" v="1089" actId="478"/>
          <ac:spMkLst>
            <pc:docMk/>
            <pc:sldMk cId="279754773" sldId="377"/>
            <ac:spMk id="6" creationId="{A9D6F00D-881F-4920-89F9-792BA92E543D}"/>
          </ac:spMkLst>
        </pc:spChg>
        <pc:spChg chg="mod">
          <ac:chgData name="Meek,Maike M.Z.E." userId="4b62ea5d-f414-486e-8e21-2200fec76c29" providerId="ADAL" clId="{713A20CE-9CEA-45BA-8CA8-A3F54722AF78}" dt="2024-02-22T11:16:13.867" v="1096" actId="20577"/>
          <ac:spMkLst>
            <pc:docMk/>
            <pc:sldMk cId="279754773" sldId="377"/>
            <ac:spMk id="9" creationId="{3087E772-2F2C-4C47-BBBF-7E764029EAFA}"/>
          </ac:spMkLst>
        </pc:spChg>
      </pc:sldChg>
      <pc:sldChg chg="addSp modSp new del mod">
        <pc:chgData name="Meek,Maike M.Z.E." userId="4b62ea5d-f414-486e-8e21-2200fec76c29" providerId="ADAL" clId="{713A20CE-9CEA-45BA-8CA8-A3F54722AF78}" dt="2024-02-22T10:45:40.868" v="57" actId="47"/>
        <pc:sldMkLst>
          <pc:docMk/>
          <pc:sldMk cId="896513803" sldId="378"/>
        </pc:sldMkLst>
        <pc:spChg chg="mod">
          <ac:chgData name="Meek,Maike M.Z.E." userId="4b62ea5d-f414-486e-8e21-2200fec76c29" providerId="ADAL" clId="{713A20CE-9CEA-45BA-8CA8-A3F54722AF78}" dt="2024-02-22T10:44:39.021" v="49" actId="1076"/>
          <ac:spMkLst>
            <pc:docMk/>
            <pc:sldMk cId="896513803" sldId="378"/>
            <ac:spMk id="3" creationId="{C83C7FED-A91B-439E-E2BF-EA62A5C7156C}"/>
          </ac:spMkLst>
        </pc:spChg>
        <pc:picChg chg="add mod">
          <ac:chgData name="Meek,Maike M.Z.E." userId="4b62ea5d-f414-486e-8e21-2200fec76c29" providerId="ADAL" clId="{713A20CE-9CEA-45BA-8CA8-A3F54722AF78}" dt="2024-02-22T10:44:39.021" v="49" actId="1076"/>
          <ac:picMkLst>
            <pc:docMk/>
            <pc:sldMk cId="896513803" sldId="378"/>
            <ac:picMk id="13" creationId="{4E1B94CC-60C8-0DE4-EE4A-F4C19BAAB026}"/>
          </ac:picMkLst>
        </pc:picChg>
        <pc:picChg chg="add">
          <ac:chgData name="Meek,Maike M.Z.E." userId="4b62ea5d-f414-486e-8e21-2200fec76c29" providerId="ADAL" clId="{713A20CE-9CEA-45BA-8CA8-A3F54722AF78}" dt="2024-02-22T10:45:00.818" v="50" actId="22"/>
          <ac:picMkLst>
            <pc:docMk/>
            <pc:sldMk cId="896513803" sldId="378"/>
            <ac:picMk id="15" creationId="{A4B755B1-C5D7-5EFB-ABFA-7E12140AD629}"/>
          </ac:picMkLst>
        </pc:picChg>
      </pc:sldChg>
      <pc:sldChg chg="modSp new del mod">
        <pc:chgData name="Meek,Maike M.Z.E." userId="4b62ea5d-f414-486e-8e21-2200fec76c29" providerId="ADAL" clId="{713A20CE-9CEA-45BA-8CA8-A3F54722AF78}" dt="2024-02-22T10:41:16.581" v="35" actId="47"/>
        <pc:sldMkLst>
          <pc:docMk/>
          <pc:sldMk cId="1535274650" sldId="378"/>
        </pc:sldMkLst>
        <pc:spChg chg="mod">
          <ac:chgData name="Meek,Maike M.Z.E." userId="4b62ea5d-f414-486e-8e21-2200fec76c29" providerId="ADAL" clId="{713A20CE-9CEA-45BA-8CA8-A3F54722AF78}" dt="2024-02-22T10:41:04.902" v="25" actId="20577"/>
          <ac:spMkLst>
            <pc:docMk/>
            <pc:sldMk cId="1535274650" sldId="378"/>
            <ac:spMk id="2" creationId="{A05A2C6C-A673-FE23-6299-0554D12DAAD9}"/>
          </ac:spMkLst>
        </pc:spChg>
      </pc:sldChg>
      <pc:sldChg chg="addSp delSp modSp new mod ord setBg">
        <pc:chgData name="Meek,Maike M.Z.E." userId="4b62ea5d-f414-486e-8e21-2200fec76c29" providerId="ADAL" clId="{713A20CE-9CEA-45BA-8CA8-A3F54722AF78}" dt="2024-02-22T11:05:40.341" v="921"/>
        <pc:sldMkLst>
          <pc:docMk/>
          <pc:sldMk cId="1757786351" sldId="379"/>
        </pc:sldMkLst>
        <pc:spChg chg="mod">
          <ac:chgData name="Meek,Maike M.Z.E." userId="4b62ea5d-f414-486e-8e21-2200fec76c29" providerId="ADAL" clId="{713A20CE-9CEA-45BA-8CA8-A3F54722AF78}" dt="2024-02-22T10:46:07.517" v="74" actId="1076"/>
          <ac:spMkLst>
            <pc:docMk/>
            <pc:sldMk cId="1757786351" sldId="379"/>
            <ac:spMk id="2" creationId="{48E245F4-6F4C-F03C-046A-31CD8D4CF99F}"/>
          </ac:spMkLst>
        </pc:spChg>
        <pc:spChg chg="mod">
          <ac:chgData name="Meek,Maike M.Z.E." userId="4b62ea5d-f414-486e-8e21-2200fec76c29" providerId="ADAL" clId="{713A20CE-9CEA-45BA-8CA8-A3F54722AF78}" dt="2024-02-22T10:45:51.571" v="60" actId="26606"/>
          <ac:spMkLst>
            <pc:docMk/>
            <pc:sldMk cId="1757786351" sldId="379"/>
            <ac:spMk id="3" creationId="{81E0468F-0702-783F-3EFE-AFD79F598A30}"/>
          </ac:spMkLst>
        </pc:spChg>
        <pc:spChg chg="mod">
          <ac:chgData name="Meek,Maike M.Z.E." userId="4b62ea5d-f414-486e-8e21-2200fec76c29" providerId="ADAL" clId="{713A20CE-9CEA-45BA-8CA8-A3F54722AF78}" dt="2024-02-22T10:45:51.571" v="60" actId="26606"/>
          <ac:spMkLst>
            <pc:docMk/>
            <pc:sldMk cId="1757786351" sldId="379"/>
            <ac:spMk id="4" creationId="{F7CE905D-12D3-C99D-F08C-DE16ABA88507}"/>
          </ac:spMkLst>
        </pc:spChg>
        <pc:spChg chg="mod">
          <ac:chgData name="Meek,Maike M.Z.E." userId="4b62ea5d-f414-486e-8e21-2200fec76c29" providerId="ADAL" clId="{713A20CE-9CEA-45BA-8CA8-A3F54722AF78}" dt="2024-02-22T10:45:51.571" v="60" actId="26606"/>
          <ac:spMkLst>
            <pc:docMk/>
            <pc:sldMk cId="1757786351" sldId="379"/>
            <ac:spMk id="5" creationId="{C7DF3DA2-82C8-244C-F3BF-F2E7F69A0A00}"/>
          </ac:spMkLst>
        </pc:spChg>
        <pc:spChg chg="del mod ord">
          <ac:chgData name="Meek,Maike M.Z.E." userId="4b62ea5d-f414-486e-8e21-2200fec76c29" providerId="ADAL" clId="{713A20CE-9CEA-45BA-8CA8-A3F54722AF78}" dt="2024-02-22T10:46:20.685" v="79" actId="478"/>
          <ac:spMkLst>
            <pc:docMk/>
            <pc:sldMk cId="1757786351" sldId="379"/>
            <ac:spMk id="6" creationId="{084C2900-A313-4E28-52E4-493291957CE1}"/>
          </ac:spMkLst>
        </pc:spChg>
        <pc:spChg chg="add del">
          <ac:chgData name="Meek,Maike M.Z.E." userId="4b62ea5d-f414-486e-8e21-2200fec76c29" providerId="ADAL" clId="{713A20CE-9CEA-45BA-8CA8-A3F54722AF78}" dt="2024-02-22T10:45:51.534" v="59" actId="26606"/>
          <ac:spMkLst>
            <pc:docMk/>
            <pc:sldMk cId="1757786351" sldId="379"/>
            <ac:spMk id="24" creationId="{25AD4A59-91FA-4E30-8F32-A8AB51F768C6}"/>
          </ac:spMkLst>
        </pc:spChg>
        <pc:spChg chg="add del">
          <ac:chgData name="Meek,Maike M.Z.E." userId="4b62ea5d-f414-486e-8e21-2200fec76c29" providerId="ADAL" clId="{713A20CE-9CEA-45BA-8CA8-A3F54722AF78}" dt="2024-02-22T10:45:51.534" v="59" actId="26606"/>
          <ac:spMkLst>
            <pc:docMk/>
            <pc:sldMk cId="1757786351" sldId="379"/>
            <ac:spMk id="33" creationId="{BA619AC3-FBF4-4C30-848D-AF43E1FE374B}"/>
          </ac:spMkLst>
        </pc:spChg>
        <pc:spChg chg="add">
          <ac:chgData name="Meek,Maike M.Z.E." userId="4b62ea5d-f414-486e-8e21-2200fec76c29" providerId="ADAL" clId="{713A20CE-9CEA-45BA-8CA8-A3F54722AF78}" dt="2024-02-22T10:45:51.571" v="60" actId="26606"/>
          <ac:spMkLst>
            <pc:docMk/>
            <pc:sldMk cId="1757786351" sldId="379"/>
            <ac:spMk id="42" creationId="{25AD4A59-91FA-4E30-8F32-A8AB51F768C6}"/>
          </ac:spMkLst>
        </pc:spChg>
        <pc:spChg chg="add">
          <ac:chgData name="Meek,Maike M.Z.E." userId="4b62ea5d-f414-486e-8e21-2200fec76c29" providerId="ADAL" clId="{713A20CE-9CEA-45BA-8CA8-A3F54722AF78}" dt="2024-02-22T10:45:51.571" v="60" actId="26606"/>
          <ac:spMkLst>
            <pc:docMk/>
            <pc:sldMk cId="1757786351" sldId="379"/>
            <ac:spMk id="43" creationId="{CDFF45EF-8068-49B8-AFAE-404F6EB18882}"/>
          </ac:spMkLst>
        </pc:spChg>
        <pc:grpChg chg="add del">
          <ac:chgData name="Meek,Maike M.Z.E." userId="4b62ea5d-f414-486e-8e21-2200fec76c29" providerId="ADAL" clId="{713A20CE-9CEA-45BA-8CA8-A3F54722AF78}" dt="2024-02-22T10:45:51.534" v="59" actId="26606"/>
          <ac:grpSpMkLst>
            <pc:docMk/>
            <pc:sldMk cId="1757786351" sldId="379"/>
            <ac:grpSpMk id="16" creationId="{D91916A1-FEE7-41E7-BEE3-2B4941A6F305}"/>
          </ac:grpSpMkLst>
        </pc:grpChg>
        <pc:grpChg chg="add del">
          <ac:chgData name="Meek,Maike M.Z.E." userId="4b62ea5d-f414-486e-8e21-2200fec76c29" providerId="ADAL" clId="{713A20CE-9CEA-45BA-8CA8-A3F54722AF78}" dt="2024-02-22T10:45:51.534" v="59" actId="26606"/>
          <ac:grpSpMkLst>
            <pc:docMk/>
            <pc:sldMk cId="1757786351" sldId="379"/>
            <ac:grpSpMk id="26" creationId="{1C2611C1-D54F-466B-BB00-B2BD1C7C7153}"/>
          </ac:grpSpMkLst>
        </pc:grpChg>
        <pc:grpChg chg="add">
          <ac:chgData name="Meek,Maike M.Z.E." userId="4b62ea5d-f414-486e-8e21-2200fec76c29" providerId="ADAL" clId="{713A20CE-9CEA-45BA-8CA8-A3F54722AF78}" dt="2024-02-22T10:45:51.571" v="60" actId="26606"/>
          <ac:grpSpMkLst>
            <pc:docMk/>
            <pc:sldMk cId="1757786351" sldId="379"/>
            <ac:grpSpMk id="35" creationId="{D91916A1-FEE7-41E7-BEE3-2B4941A6F305}"/>
          </ac:grpSpMkLst>
        </pc:grpChg>
        <pc:grpChg chg="add">
          <ac:chgData name="Meek,Maike M.Z.E." userId="4b62ea5d-f414-486e-8e21-2200fec76c29" providerId="ADAL" clId="{713A20CE-9CEA-45BA-8CA8-A3F54722AF78}" dt="2024-02-22T10:45:51.571" v="60" actId="26606"/>
          <ac:grpSpMkLst>
            <pc:docMk/>
            <pc:sldMk cId="1757786351" sldId="379"/>
            <ac:grpSpMk id="44" creationId="{6535CA0C-12DF-4D39-A308-5830770D22B6}"/>
          </ac:grpSpMkLst>
        </pc:grpChg>
        <pc:picChg chg="add del">
          <ac:chgData name="Meek,Maike M.Z.E." userId="4b62ea5d-f414-486e-8e21-2200fec76c29" providerId="ADAL" clId="{713A20CE-9CEA-45BA-8CA8-A3F54722AF78}" dt="2024-02-22T10:45:33.541" v="55" actId="478"/>
          <ac:picMkLst>
            <pc:docMk/>
            <pc:sldMk cId="1757786351" sldId="379"/>
            <ac:picMk id="8" creationId="{26873B1E-4B1C-0315-85E2-F25DFCBC92B6}"/>
          </ac:picMkLst>
        </pc:picChg>
        <pc:picChg chg="add mod ord">
          <ac:chgData name="Meek,Maike M.Z.E." userId="4b62ea5d-f414-486e-8e21-2200fec76c29" providerId="ADAL" clId="{713A20CE-9CEA-45BA-8CA8-A3F54722AF78}" dt="2024-02-22T10:47:13.459" v="87" actId="692"/>
          <ac:picMkLst>
            <pc:docMk/>
            <pc:sldMk cId="1757786351" sldId="379"/>
            <ac:picMk id="10" creationId="{27CBD505-E6BC-D052-9288-F27A706F04EC}"/>
          </ac:picMkLst>
        </pc:picChg>
        <pc:picChg chg="add mod ord">
          <ac:chgData name="Meek,Maike M.Z.E." userId="4b62ea5d-f414-486e-8e21-2200fec76c29" providerId="ADAL" clId="{713A20CE-9CEA-45BA-8CA8-A3F54722AF78}" dt="2024-02-22T10:47:02.578" v="84" actId="692"/>
          <ac:picMkLst>
            <pc:docMk/>
            <pc:sldMk cId="1757786351" sldId="379"/>
            <ac:picMk id="11" creationId="{6C436D62-65C4-00BE-15E5-CC1809F6A0CA}"/>
          </ac:picMkLst>
        </pc:picChg>
      </pc:sldChg>
      <pc:sldChg chg="modSp mod ord">
        <pc:chgData name="Meek,Maike M.Z.E." userId="4b62ea5d-f414-486e-8e21-2200fec76c29" providerId="ADAL" clId="{713A20CE-9CEA-45BA-8CA8-A3F54722AF78}" dt="2024-02-22T11:06:38.593" v="950"/>
        <pc:sldMkLst>
          <pc:docMk/>
          <pc:sldMk cId="3795227821" sldId="380"/>
        </pc:sldMkLst>
        <pc:picChg chg="mod">
          <ac:chgData name="Meek,Maike M.Z.E." userId="4b62ea5d-f414-486e-8e21-2200fec76c29" providerId="ADAL" clId="{713A20CE-9CEA-45BA-8CA8-A3F54722AF78}" dt="2024-02-22T10:52:14.166" v="192" actId="692"/>
          <ac:picMkLst>
            <pc:docMk/>
            <pc:sldMk cId="3795227821" sldId="380"/>
            <ac:picMk id="7" creationId="{030151A4-86BC-11EF-780D-07765542AD91}"/>
          </ac:picMkLst>
        </pc:picChg>
        <pc:picChg chg="mod">
          <ac:chgData name="Meek,Maike M.Z.E." userId="4b62ea5d-f414-486e-8e21-2200fec76c29" providerId="ADAL" clId="{713A20CE-9CEA-45BA-8CA8-A3F54722AF78}" dt="2024-02-22T10:52:11.519" v="191" actId="692"/>
          <ac:picMkLst>
            <pc:docMk/>
            <pc:sldMk cId="3795227821" sldId="380"/>
            <ac:picMk id="8" creationId="{89E3EC54-30B7-2577-390B-012E1D26A79D}"/>
          </ac:picMkLst>
        </pc:picChg>
      </pc:sldChg>
      <pc:sldChg chg="addSp delSp modSp new mod ord">
        <pc:chgData name="Meek,Maike M.Z.E." userId="4b62ea5d-f414-486e-8e21-2200fec76c29" providerId="ADAL" clId="{713A20CE-9CEA-45BA-8CA8-A3F54722AF78}" dt="2024-02-22T11:06:36.949" v="948"/>
        <pc:sldMkLst>
          <pc:docMk/>
          <pc:sldMk cId="1715575551" sldId="381"/>
        </pc:sldMkLst>
        <pc:spChg chg="mod">
          <ac:chgData name="Meek,Maike M.Z.E." userId="4b62ea5d-f414-486e-8e21-2200fec76c29" providerId="ADAL" clId="{713A20CE-9CEA-45BA-8CA8-A3F54722AF78}" dt="2024-02-22T10:51:08.659" v="144" actId="1076"/>
          <ac:spMkLst>
            <pc:docMk/>
            <pc:sldMk cId="1715575551" sldId="381"/>
            <ac:spMk id="2" creationId="{F232D237-AC77-3449-5C77-313C8FE01940}"/>
          </ac:spMkLst>
        </pc:spChg>
        <pc:spChg chg="mod">
          <ac:chgData name="Meek,Maike M.Z.E." userId="4b62ea5d-f414-486e-8e21-2200fec76c29" providerId="ADAL" clId="{713A20CE-9CEA-45BA-8CA8-A3F54722AF78}" dt="2024-02-22T10:51:54.774" v="187" actId="20577"/>
          <ac:spMkLst>
            <pc:docMk/>
            <pc:sldMk cId="1715575551" sldId="381"/>
            <ac:spMk id="3" creationId="{09C4E8B4-F42C-5D44-D934-139065A7B39B}"/>
          </ac:spMkLst>
        </pc:spChg>
        <pc:spChg chg="mod">
          <ac:chgData name="Meek,Maike M.Z.E." userId="4b62ea5d-f414-486e-8e21-2200fec76c29" providerId="ADAL" clId="{713A20CE-9CEA-45BA-8CA8-A3F54722AF78}" dt="2024-02-22T10:51:47.467" v="175" actId="20577"/>
          <ac:spMkLst>
            <pc:docMk/>
            <pc:sldMk cId="1715575551" sldId="381"/>
            <ac:spMk id="4" creationId="{A5654548-1775-B394-F96C-EAD6BB31FD5D}"/>
          </ac:spMkLst>
        </pc:spChg>
        <pc:spChg chg="del">
          <ac:chgData name="Meek,Maike M.Z.E." userId="4b62ea5d-f414-486e-8e21-2200fec76c29" providerId="ADAL" clId="{713A20CE-9CEA-45BA-8CA8-A3F54722AF78}" dt="2024-02-22T10:51:18.435" v="148" actId="478"/>
          <ac:spMkLst>
            <pc:docMk/>
            <pc:sldMk cId="1715575551" sldId="381"/>
            <ac:spMk id="6" creationId="{9C9A65B4-03B5-7080-5F46-969ADA3B3468}"/>
          </ac:spMkLst>
        </pc:spChg>
        <pc:picChg chg="add mod">
          <ac:chgData name="Meek,Maike M.Z.E." userId="4b62ea5d-f414-486e-8e21-2200fec76c29" providerId="ADAL" clId="{713A20CE-9CEA-45BA-8CA8-A3F54722AF78}" dt="2024-02-22T10:53:27.245" v="195" actId="1076"/>
          <ac:picMkLst>
            <pc:docMk/>
            <pc:sldMk cId="1715575551" sldId="381"/>
            <ac:picMk id="8" creationId="{07D5C5CC-6E68-27A7-ECDF-AFE1B2BF5D64}"/>
          </ac:picMkLst>
        </pc:picChg>
      </pc:sldChg>
      <pc:sldChg chg="delSp modSp mod ord">
        <pc:chgData name="Meek,Maike M.Z.E." userId="4b62ea5d-f414-486e-8e21-2200fec76c29" providerId="ADAL" clId="{713A20CE-9CEA-45BA-8CA8-A3F54722AF78}" dt="2024-02-22T11:05:52.600" v="925"/>
        <pc:sldMkLst>
          <pc:docMk/>
          <pc:sldMk cId="1681770523" sldId="382"/>
        </pc:sldMkLst>
        <pc:picChg chg="mod">
          <ac:chgData name="Meek,Maike M.Z.E." userId="4b62ea5d-f414-486e-8e21-2200fec76c29" providerId="ADAL" clId="{713A20CE-9CEA-45BA-8CA8-A3F54722AF78}" dt="2024-02-22T10:52:20.595" v="193" actId="692"/>
          <ac:picMkLst>
            <pc:docMk/>
            <pc:sldMk cId="1681770523" sldId="382"/>
            <ac:picMk id="2" creationId="{1AD36212-7F86-0405-1CF0-00700B33F2E1}"/>
          </ac:picMkLst>
        </pc:picChg>
        <pc:picChg chg="del mod">
          <ac:chgData name="Meek,Maike M.Z.E." userId="4b62ea5d-f414-486e-8e21-2200fec76c29" providerId="ADAL" clId="{713A20CE-9CEA-45BA-8CA8-A3F54722AF78}" dt="2024-02-22T10:55:39.233" v="224" actId="478"/>
          <ac:picMkLst>
            <pc:docMk/>
            <pc:sldMk cId="1681770523" sldId="382"/>
            <ac:picMk id="6" creationId="{9D647D3F-C615-53C7-658A-9CB353A84A70}"/>
          </ac:picMkLst>
        </pc:picChg>
      </pc:sldChg>
      <pc:sldChg chg="addSp delSp modSp add mod ord setBg delDesignElem">
        <pc:chgData name="Meek,Maike M.Z.E." userId="4b62ea5d-f414-486e-8e21-2200fec76c29" providerId="ADAL" clId="{713A20CE-9CEA-45BA-8CA8-A3F54722AF78}" dt="2024-02-22T11:05:47.243" v="923"/>
        <pc:sldMkLst>
          <pc:docMk/>
          <pc:sldMk cId="1162072427" sldId="383"/>
        </pc:sldMkLst>
        <pc:spChg chg="del">
          <ac:chgData name="Meek,Maike M.Z.E." userId="4b62ea5d-f414-486e-8e21-2200fec76c29" providerId="ADAL" clId="{713A20CE-9CEA-45BA-8CA8-A3F54722AF78}" dt="2024-02-22T10:54:00.096" v="197"/>
          <ac:spMkLst>
            <pc:docMk/>
            <pc:sldMk cId="1162072427" sldId="383"/>
            <ac:spMk id="24" creationId="{25AD4A59-91FA-4E30-8F32-A8AB51F768C6}"/>
          </ac:spMkLst>
        </pc:spChg>
        <pc:grpChg chg="del">
          <ac:chgData name="Meek,Maike M.Z.E." userId="4b62ea5d-f414-486e-8e21-2200fec76c29" providerId="ADAL" clId="{713A20CE-9CEA-45BA-8CA8-A3F54722AF78}" dt="2024-02-22T10:54:00.096" v="197"/>
          <ac:grpSpMkLst>
            <pc:docMk/>
            <pc:sldMk cId="1162072427" sldId="383"/>
            <ac:grpSpMk id="16" creationId="{D91916A1-FEE7-41E7-BEE3-2B4941A6F305}"/>
          </ac:grpSpMkLst>
        </pc:grpChg>
        <pc:grpChg chg="del">
          <ac:chgData name="Meek,Maike M.Z.E." userId="4b62ea5d-f414-486e-8e21-2200fec76c29" providerId="ADAL" clId="{713A20CE-9CEA-45BA-8CA8-A3F54722AF78}" dt="2024-02-22T10:54:00.096" v="197"/>
          <ac:grpSpMkLst>
            <pc:docMk/>
            <pc:sldMk cId="1162072427" sldId="383"/>
            <ac:grpSpMk id="26" creationId="{1C2611C1-D54F-466B-BB00-B2BD1C7C7153}"/>
          </ac:grpSpMkLst>
        </pc:grpChg>
        <pc:picChg chg="del">
          <ac:chgData name="Meek,Maike M.Z.E." userId="4b62ea5d-f414-486e-8e21-2200fec76c29" providerId="ADAL" clId="{713A20CE-9CEA-45BA-8CA8-A3F54722AF78}" dt="2024-02-22T10:54:21.231" v="206" actId="478"/>
          <ac:picMkLst>
            <pc:docMk/>
            <pc:sldMk cId="1162072427" sldId="383"/>
            <ac:picMk id="2" creationId="{1AD36212-7F86-0405-1CF0-00700B33F2E1}"/>
          </ac:picMkLst>
        </pc:picChg>
        <pc:picChg chg="del">
          <ac:chgData name="Meek,Maike M.Z.E." userId="4b62ea5d-f414-486e-8e21-2200fec76c29" providerId="ADAL" clId="{713A20CE-9CEA-45BA-8CA8-A3F54722AF78}" dt="2024-02-22T10:54:03.205" v="198" actId="478"/>
          <ac:picMkLst>
            <pc:docMk/>
            <pc:sldMk cId="1162072427" sldId="383"/>
            <ac:picMk id="6" creationId="{9D647D3F-C615-53C7-658A-9CB353A84A70}"/>
          </ac:picMkLst>
        </pc:picChg>
        <pc:picChg chg="add mod modCrop">
          <ac:chgData name="Meek,Maike M.Z.E." userId="4b62ea5d-f414-486e-8e21-2200fec76c29" providerId="ADAL" clId="{713A20CE-9CEA-45BA-8CA8-A3F54722AF78}" dt="2024-02-22T10:55:32.258" v="222" actId="14100"/>
          <ac:picMkLst>
            <pc:docMk/>
            <pc:sldMk cId="1162072427" sldId="383"/>
            <ac:picMk id="8" creationId="{961EAED1-5257-A1FB-2BF3-A22EE90E89CF}"/>
          </ac:picMkLst>
        </pc:picChg>
        <pc:picChg chg="add mod">
          <ac:chgData name="Meek,Maike M.Z.E." userId="4b62ea5d-f414-486e-8e21-2200fec76c29" providerId="ADAL" clId="{713A20CE-9CEA-45BA-8CA8-A3F54722AF78}" dt="2024-02-22T10:54:34.643" v="210" actId="1076"/>
          <ac:picMkLst>
            <pc:docMk/>
            <pc:sldMk cId="1162072427" sldId="383"/>
            <ac:picMk id="9" creationId="{0720D659-EA30-51D7-C7BD-192645A5CA52}"/>
          </ac:picMkLst>
        </pc:picChg>
      </pc:sldChg>
      <pc:sldChg chg="addSp delSp modSp new mod">
        <pc:chgData name="Meek,Maike M.Z.E." userId="4b62ea5d-f414-486e-8e21-2200fec76c29" providerId="ADAL" clId="{713A20CE-9CEA-45BA-8CA8-A3F54722AF78}" dt="2024-02-22T11:13:50.446" v="1083" actId="20577"/>
        <pc:sldMkLst>
          <pc:docMk/>
          <pc:sldMk cId="1923979172" sldId="384"/>
        </pc:sldMkLst>
        <pc:spChg chg="mod">
          <ac:chgData name="Meek,Maike M.Z.E." userId="4b62ea5d-f414-486e-8e21-2200fec76c29" providerId="ADAL" clId="{713A20CE-9CEA-45BA-8CA8-A3F54722AF78}" dt="2024-02-22T11:00:52.398" v="688" actId="1076"/>
          <ac:spMkLst>
            <pc:docMk/>
            <pc:sldMk cId="1923979172" sldId="384"/>
            <ac:spMk id="2" creationId="{153367D0-0674-7A03-4AC2-C7498A6126B2}"/>
          </ac:spMkLst>
        </pc:spChg>
        <pc:spChg chg="mod">
          <ac:chgData name="Meek,Maike M.Z.E." userId="4b62ea5d-f414-486e-8e21-2200fec76c29" providerId="ADAL" clId="{713A20CE-9CEA-45BA-8CA8-A3F54722AF78}" dt="2024-02-22T11:07:18.340" v="974" actId="255"/>
          <ac:spMkLst>
            <pc:docMk/>
            <pc:sldMk cId="1923979172" sldId="384"/>
            <ac:spMk id="6" creationId="{1E249E03-9657-4C92-49EB-169307076037}"/>
          </ac:spMkLst>
        </pc:spChg>
        <pc:spChg chg="add mod">
          <ac:chgData name="Meek,Maike M.Z.E." userId="4b62ea5d-f414-486e-8e21-2200fec76c29" providerId="ADAL" clId="{713A20CE-9CEA-45BA-8CA8-A3F54722AF78}" dt="2024-02-22T10:58:30.371" v="437" actId="1076"/>
          <ac:spMkLst>
            <pc:docMk/>
            <pc:sldMk cId="1923979172" sldId="384"/>
            <ac:spMk id="7" creationId="{3819C762-1597-8B10-33F4-3FC1E5345AB9}"/>
          </ac:spMkLst>
        </pc:spChg>
        <pc:spChg chg="add mod">
          <ac:chgData name="Meek,Maike M.Z.E." userId="4b62ea5d-f414-486e-8e21-2200fec76c29" providerId="ADAL" clId="{713A20CE-9CEA-45BA-8CA8-A3F54722AF78}" dt="2024-02-22T11:02:06.279" v="872" actId="20577"/>
          <ac:spMkLst>
            <pc:docMk/>
            <pc:sldMk cId="1923979172" sldId="384"/>
            <ac:spMk id="8" creationId="{2646E85E-D4B1-315E-601B-AAE443743CEE}"/>
          </ac:spMkLst>
        </pc:spChg>
        <pc:spChg chg="add mod">
          <ac:chgData name="Meek,Maike M.Z.E." userId="4b62ea5d-f414-486e-8e21-2200fec76c29" providerId="ADAL" clId="{713A20CE-9CEA-45BA-8CA8-A3F54722AF78}" dt="2024-02-22T10:58:46.913" v="455" actId="20577"/>
          <ac:spMkLst>
            <pc:docMk/>
            <pc:sldMk cId="1923979172" sldId="384"/>
            <ac:spMk id="9" creationId="{AD4D425F-C768-2F3F-8355-804D391E87B7}"/>
          </ac:spMkLst>
        </pc:spChg>
        <pc:spChg chg="add mod">
          <ac:chgData name="Meek,Maike M.Z.E." userId="4b62ea5d-f414-486e-8e21-2200fec76c29" providerId="ADAL" clId="{713A20CE-9CEA-45BA-8CA8-A3F54722AF78}" dt="2024-02-22T10:58:54.010" v="457"/>
          <ac:spMkLst>
            <pc:docMk/>
            <pc:sldMk cId="1923979172" sldId="384"/>
            <ac:spMk id="10" creationId="{A5F30A95-33AF-7D76-24E3-4836E58F9FDD}"/>
          </ac:spMkLst>
        </pc:spChg>
        <pc:spChg chg="add mod">
          <ac:chgData name="Meek,Maike M.Z.E." userId="4b62ea5d-f414-486e-8e21-2200fec76c29" providerId="ADAL" clId="{713A20CE-9CEA-45BA-8CA8-A3F54722AF78}" dt="2024-02-22T10:58:50.901" v="456"/>
          <ac:spMkLst>
            <pc:docMk/>
            <pc:sldMk cId="1923979172" sldId="384"/>
            <ac:spMk id="11" creationId="{BA7C405A-1181-A678-1A94-686D2FB276CC}"/>
          </ac:spMkLst>
        </pc:spChg>
        <pc:spChg chg="add mod">
          <ac:chgData name="Meek,Maike M.Z.E." userId="4b62ea5d-f414-486e-8e21-2200fec76c29" providerId="ADAL" clId="{713A20CE-9CEA-45BA-8CA8-A3F54722AF78}" dt="2024-02-22T11:01:18.911" v="770" actId="20577"/>
          <ac:spMkLst>
            <pc:docMk/>
            <pc:sldMk cId="1923979172" sldId="384"/>
            <ac:spMk id="12" creationId="{DDA87937-622F-8FD4-E174-333C599C1934}"/>
          </ac:spMkLst>
        </pc:spChg>
        <pc:spChg chg="add mod">
          <ac:chgData name="Meek,Maike M.Z.E." userId="4b62ea5d-f414-486e-8e21-2200fec76c29" providerId="ADAL" clId="{713A20CE-9CEA-45BA-8CA8-A3F54722AF78}" dt="2024-02-22T10:59:25.420" v="469" actId="1036"/>
          <ac:spMkLst>
            <pc:docMk/>
            <pc:sldMk cId="1923979172" sldId="384"/>
            <ac:spMk id="13" creationId="{6BEB86B9-029E-328A-C005-45468A3F5B1A}"/>
          </ac:spMkLst>
        </pc:spChg>
        <pc:spChg chg="add del mod">
          <ac:chgData name="Meek,Maike M.Z.E." userId="4b62ea5d-f414-486e-8e21-2200fec76c29" providerId="ADAL" clId="{713A20CE-9CEA-45BA-8CA8-A3F54722AF78}" dt="2024-02-22T11:10:32.480" v="1060"/>
          <ac:spMkLst>
            <pc:docMk/>
            <pc:sldMk cId="1923979172" sldId="384"/>
            <ac:spMk id="14" creationId="{5C3AC321-9984-0FB0-C133-229C65458A34}"/>
          </ac:spMkLst>
        </pc:spChg>
        <pc:spChg chg="add mod">
          <ac:chgData name="Meek,Maike M.Z.E." userId="4b62ea5d-f414-486e-8e21-2200fec76c29" providerId="ADAL" clId="{713A20CE-9CEA-45BA-8CA8-A3F54722AF78}" dt="2024-02-22T11:13:50.446" v="1083" actId="20577"/>
          <ac:spMkLst>
            <pc:docMk/>
            <pc:sldMk cId="1923979172" sldId="384"/>
            <ac:spMk id="15" creationId="{27C617AB-7827-FCA4-59F6-F2D9B3DEDFC5}"/>
          </ac:spMkLst>
        </pc:spChg>
      </pc:sldChg>
      <pc:sldChg chg="delSp add del setBg delDesignElem">
        <pc:chgData name="Meek,Maike M.Z.E." userId="4b62ea5d-f414-486e-8e21-2200fec76c29" providerId="ADAL" clId="{713A20CE-9CEA-45BA-8CA8-A3F54722AF78}" dt="2024-02-22T10:55:35.553" v="223" actId="47"/>
        <pc:sldMkLst>
          <pc:docMk/>
          <pc:sldMk cId="3692075136" sldId="384"/>
        </pc:sldMkLst>
        <pc:spChg chg="del">
          <ac:chgData name="Meek,Maike M.Z.E." userId="4b62ea5d-f414-486e-8e21-2200fec76c29" providerId="ADAL" clId="{713A20CE-9CEA-45BA-8CA8-A3F54722AF78}" dt="2024-02-22T10:54:03.738" v="200"/>
          <ac:spMkLst>
            <pc:docMk/>
            <pc:sldMk cId="3692075136" sldId="384"/>
            <ac:spMk id="24" creationId="{25AD4A59-91FA-4E30-8F32-A8AB51F768C6}"/>
          </ac:spMkLst>
        </pc:spChg>
        <pc:grpChg chg="del">
          <ac:chgData name="Meek,Maike M.Z.E." userId="4b62ea5d-f414-486e-8e21-2200fec76c29" providerId="ADAL" clId="{713A20CE-9CEA-45BA-8CA8-A3F54722AF78}" dt="2024-02-22T10:54:03.738" v="200"/>
          <ac:grpSpMkLst>
            <pc:docMk/>
            <pc:sldMk cId="3692075136" sldId="384"/>
            <ac:grpSpMk id="16" creationId="{D91916A1-FEE7-41E7-BEE3-2B4941A6F305}"/>
          </ac:grpSpMkLst>
        </pc:grpChg>
        <pc:grpChg chg="del">
          <ac:chgData name="Meek,Maike M.Z.E." userId="4b62ea5d-f414-486e-8e21-2200fec76c29" providerId="ADAL" clId="{713A20CE-9CEA-45BA-8CA8-A3F54722AF78}" dt="2024-02-22T10:54:03.738" v="200"/>
          <ac:grpSpMkLst>
            <pc:docMk/>
            <pc:sldMk cId="3692075136" sldId="384"/>
            <ac:grpSpMk id="26" creationId="{1C2611C1-D54F-466B-BB00-B2BD1C7C7153}"/>
          </ac:grpSpMkLst>
        </pc:grpChg>
      </pc:sldChg>
      <pc:sldChg chg="ord">
        <pc:chgData name="Meek,Maike M.Z.E." userId="4b62ea5d-f414-486e-8e21-2200fec76c29" providerId="ADAL" clId="{713A20CE-9CEA-45BA-8CA8-A3F54722AF78}" dt="2024-02-22T11:06:42.771" v="952"/>
        <pc:sldMkLst>
          <pc:docMk/>
          <pc:sldMk cId="676188515" sldId="385"/>
        </pc:sldMkLst>
      </pc:sldChg>
      <pc:sldChg chg="add">
        <pc:chgData name="Meek,Maike M.Z.E." userId="4b62ea5d-f414-486e-8e21-2200fec76c29" providerId="ADAL" clId="{713A20CE-9CEA-45BA-8CA8-A3F54722AF78}" dt="2024-02-22T11:04:53.611" v="875"/>
        <pc:sldMkLst>
          <pc:docMk/>
          <pc:sldMk cId="2510655660" sldId="386"/>
        </pc:sldMkLst>
      </pc:sldChg>
      <pc:sldChg chg="addSp delSp modSp add mod ord">
        <pc:chgData name="Meek,Maike M.Z.E." userId="4b62ea5d-f414-486e-8e21-2200fec76c29" providerId="ADAL" clId="{713A20CE-9CEA-45BA-8CA8-A3F54722AF78}" dt="2024-02-22T11:06:28.693" v="944"/>
        <pc:sldMkLst>
          <pc:docMk/>
          <pc:sldMk cId="4158423132" sldId="387"/>
        </pc:sldMkLst>
        <pc:spChg chg="mod">
          <ac:chgData name="Meek,Maike M.Z.E." userId="4b62ea5d-f414-486e-8e21-2200fec76c29" providerId="ADAL" clId="{713A20CE-9CEA-45BA-8CA8-A3F54722AF78}" dt="2024-02-22T11:06:20.987" v="942" actId="1076"/>
          <ac:spMkLst>
            <pc:docMk/>
            <pc:sldMk cId="4158423132" sldId="387"/>
            <ac:spMk id="2" creationId="{153367D0-0674-7A03-4AC2-C7498A6126B2}"/>
          </ac:spMkLst>
        </pc:spChg>
        <pc:spChg chg="del">
          <ac:chgData name="Meek,Maike M.Z.E." userId="4b62ea5d-f414-486e-8e21-2200fec76c29" providerId="ADAL" clId="{713A20CE-9CEA-45BA-8CA8-A3F54722AF78}" dt="2024-02-22T11:05:04.037" v="878" actId="478"/>
          <ac:spMkLst>
            <pc:docMk/>
            <pc:sldMk cId="4158423132" sldId="387"/>
            <ac:spMk id="6" creationId="{1E249E03-9657-4C92-49EB-169307076037}"/>
          </ac:spMkLst>
        </pc:spChg>
        <pc:spChg chg="del">
          <ac:chgData name="Meek,Maike M.Z.E." userId="4b62ea5d-f414-486e-8e21-2200fec76c29" providerId="ADAL" clId="{713A20CE-9CEA-45BA-8CA8-A3F54722AF78}" dt="2024-02-22T11:05:02.531" v="877" actId="478"/>
          <ac:spMkLst>
            <pc:docMk/>
            <pc:sldMk cId="4158423132" sldId="387"/>
            <ac:spMk id="7" creationId="{3819C762-1597-8B10-33F4-3FC1E5345AB9}"/>
          </ac:spMkLst>
        </pc:spChg>
        <pc:spChg chg="mod">
          <ac:chgData name="Meek,Maike M.Z.E." userId="4b62ea5d-f414-486e-8e21-2200fec76c29" providerId="ADAL" clId="{713A20CE-9CEA-45BA-8CA8-A3F54722AF78}" dt="2024-02-22T11:06:23.466" v="943" actId="1076"/>
          <ac:spMkLst>
            <pc:docMk/>
            <pc:sldMk cId="4158423132" sldId="387"/>
            <ac:spMk id="8" creationId="{2646E85E-D4B1-315E-601B-AAE443743CEE}"/>
          </ac:spMkLst>
        </pc:spChg>
        <pc:spChg chg="del mod">
          <ac:chgData name="Meek,Maike M.Z.E." userId="4b62ea5d-f414-486e-8e21-2200fec76c29" providerId="ADAL" clId="{713A20CE-9CEA-45BA-8CA8-A3F54722AF78}" dt="2024-02-22T11:05:19.928" v="912" actId="478"/>
          <ac:spMkLst>
            <pc:docMk/>
            <pc:sldMk cId="4158423132" sldId="387"/>
            <ac:spMk id="9" creationId="{AD4D425F-C768-2F3F-8355-804D391E87B7}"/>
          </ac:spMkLst>
        </pc:spChg>
        <pc:spChg chg="add del mod">
          <ac:chgData name="Meek,Maike M.Z.E." userId="4b62ea5d-f414-486e-8e21-2200fec76c29" providerId="ADAL" clId="{713A20CE-9CEA-45BA-8CA8-A3F54722AF78}" dt="2024-02-22T11:05:05.816" v="879" actId="478"/>
          <ac:spMkLst>
            <pc:docMk/>
            <pc:sldMk cId="4158423132" sldId="387"/>
            <ac:spMk id="11" creationId="{F6B55D56-F2B5-3155-9F5A-226AF930F06A}"/>
          </ac:spMkLst>
        </pc:spChg>
        <pc:spChg chg="del">
          <ac:chgData name="Meek,Maike M.Z.E." userId="4b62ea5d-f414-486e-8e21-2200fec76c29" providerId="ADAL" clId="{713A20CE-9CEA-45BA-8CA8-A3F54722AF78}" dt="2024-02-22T11:05:29.119" v="914" actId="478"/>
          <ac:spMkLst>
            <pc:docMk/>
            <pc:sldMk cId="4158423132" sldId="387"/>
            <ac:spMk id="12" creationId="{DDA87937-622F-8FD4-E174-333C599C1934}"/>
          </ac:spMkLst>
        </pc:spChg>
        <pc:spChg chg="del">
          <ac:chgData name="Meek,Maike M.Z.E." userId="4b62ea5d-f414-486e-8e21-2200fec76c29" providerId="ADAL" clId="{713A20CE-9CEA-45BA-8CA8-A3F54722AF78}" dt="2024-02-22T11:05:25.754" v="913" actId="478"/>
          <ac:spMkLst>
            <pc:docMk/>
            <pc:sldMk cId="4158423132" sldId="387"/>
            <ac:spMk id="13" creationId="{6BEB86B9-029E-328A-C005-45468A3F5B1A}"/>
          </ac:spMkLst>
        </pc:spChg>
        <pc:picChg chg="add mod">
          <ac:chgData name="Meek,Maike M.Z.E." userId="4b62ea5d-f414-486e-8e21-2200fec76c29" providerId="ADAL" clId="{713A20CE-9CEA-45BA-8CA8-A3F54722AF78}" dt="2024-02-22T11:06:28.693" v="944"/>
          <ac:picMkLst>
            <pc:docMk/>
            <pc:sldMk cId="4158423132" sldId="387"/>
            <ac:picMk id="14" creationId="{041C067D-42E7-0585-B6F4-F10D55873C46}"/>
          </ac:picMkLst>
        </pc:picChg>
      </pc:sldChg>
      <pc:sldChg chg="modSp mod">
        <pc:chgData name="Meek,Maike M.Z.E." userId="4b62ea5d-f414-486e-8e21-2200fec76c29" providerId="ADAL" clId="{713A20CE-9CEA-45BA-8CA8-A3F54722AF78}" dt="2024-02-22T11:47:15.676" v="1229" actId="20577"/>
        <pc:sldMkLst>
          <pc:docMk/>
          <pc:sldMk cId="2937454419" sldId="388"/>
        </pc:sldMkLst>
        <pc:spChg chg="mod">
          <ac:chgData name="Meek,Maike M.Z.E." userId="4b62ea5d-f414-486e-8e21-2200fec76c29" providerId="ADAL" clId="{713A20CE-9CEA-45BA-8CA8-A3F54722AF78}" dt="2024-02-22T11:47:15.676" v="1229" actId="20577"/>
          <ac:spMkLst>
            <pc:docMk/>
            <pc:sldMk cId="2937454419" sldId="388"/>
            <ac:spMk id="6" creationId="{35673C7C-1B57-D435-4459-4BC26FB97A23}"/>
          </ac:spMkLst>
        </pc:spChg>
        <pc:spChg chg="mod">
          <ac:chgData name="Meek,Maike M.Z.E." userId="4b62ea5d-f414-486e-8e21-2200fec76c29" providerId="ADAL" clId="{713A20CE-9CEA-45BA-8CA8-A3F54722AF78}" dt="2024-02-22T11:23:18.025" v="1185" actId="20577"/>
          <ac:spMkLst>
            <pc:docMk/>
            <pc:sldMk cId="2937454419" sldId="388"/>
            <ac:spMk id="7" creationId="{E28D923A-BE43-A970-A892-835CA946B67D}"/>
          </ac:spMkLst>
        </pc:spChg>
        <pc:spChg chg="mod">
          <ac:chgData name="Meek,Maike M.Z.E." userId="4b62ea5d-f414-486e-8e21-2200fec76c29" providerId="ADAL" clId="{713A20CE-9CEA-45BA-8CA8-A3F54722AF78}" dt="2024-02-22T11:22:20.525" v="1180" actId="20577"/>
          <ac:spMkLst>
            <pc:docMk/>
            <pc:sldMk cId="2937454419" sldId="388"/>
            <ac:spMk id="8" creationId="{C16908F7-F249-81F5-130D-FA72ED045B80}"/>
          </ac:spMkLst>
        </pc:spChg>
      </pc:sldChg>
    </pc:docChg>
  </pc:docChgLst>
  <pc:docChgLst>
    <pc:chgData name="Hristova,Gabriela G.G." userId="S::476139@student.fontys.nl::7a3d1133-dbe4-472f-8e84-6d37b729572e" providerId="AD" clId="Web-{E6B4F0A0-4785-3897-CCFB-909DE3F58ADA}"/>
    <pc:docChg chg="addSld delSld modSld">
      <pc:chgData name="Hristova,Gabriela G.G." userId="S::476139@student.fontys.nl::7a3d1133-dbe4-472f-8e84-6d37b729572e" providerId="AD" clId="Web-{E6B4F0A0-4785-3897-CCFB-909DE3F58ADA}" dt="2024-02-22T11:09:36.764" v="396" actId="20577"/>
      <pc:docMkLst>
        <pc:docMk/>
      </pc:docMkLst>
      <pc:sldChg chg="modSp">
        <pc:chgData name="Hristova,Gabriela G.G." userId="S::476139@student.fontys.nl::7a3d1133-dbe4-472f-8e84-6d37b729572e" providerId="AD" clId="Web-{E6B4F0A0-4785-3897-CCFB-909DE3F58ADA}" dt="2024-02-22T10:52:22.388" v="276" actId="20577"/>
        <pc:sldMkLst>
          <pc:docMk/>
          <pc:sldMk cId="63686572" sldId="341"/>
        </pc:sldMkLst>
        <pc:spChg chg="mod">
          <ac:chgData name="Hristova,Gabriela G.G." userId="S::476139@student.fontys.nl::7a3d1133-dbe4-472f-8e84-6d37b729572e" providerId="AD" clId="Web-{E6B4F0A0-4785-3897-CCFB-909DE3F58ADA}" dt="2024-02-22T10:52:22.388" v="276" actId="20577"/>
          <ac:spMkLst>
            <pc:docMk/>
            <pc:sldMk cId="63686572" sldId="341"/>
            <ac:spMk id="23" creationId="{B3628A90-EE87-4FE9-AA39-875917A80C76}"/>
          </ac:spMkLst>
        </pc:spChg>
      </pc:sldChg>
      <pc:sldChg chg="addSp delSp modSp add del">
        <pc:chgData name="Hristova,Gabriela G.G." userId="S::476139@student.fontys.nl::7a3d1133-dbe4-472f-8e84-6d37b729572e" providerId="AD" clId="Web-{E6B4F0A0-4785-3897-CCFB-909DE3F58ADA}" dt="2024-02-22T11:09:36.764" v="396" actId="20577"/>
        <pc:sldMkLst>
          <pc:docMk/>
          <pc:sldMk cId="4155872974" sldId="345"/>
        </pc:sldMkLst>
        <pc:spChg chg="mod">
          <ac:chgData name="Hristova,Gabriela G.G." userId="S::476139@student.fontys.nl::7a3d1133-dbe4-472f-8e84-6d37b729572e" providerId="AD" clId="Web-{E6B4F0A0-4785-3897-CCFB-909DE3F58ADA}" dt="2024-02-22T10:51:29.356" v="259" actId="20577"/>
          <ac:spMkLst>
            <pc:docMk/>
            <pc:sldMk cId="4155872974" sldId="345"/>
            <ac:spMk id="16" creationId="{365C13F4-B6C5-4ABF-B9CF-27AE8394981F}"/>
          </ac:spMkLst>
        </pc:spChg>
        <pc:spChg chg="add del mod">
          <ac:chgData name="Hristova,Gabriela G.G." userId="S::476139@student.fontys.nl::7a3d1133-dbe4-472f-8e84-6d37b729572e" providerId="AD" clId="Web-{E6B4F0A0-4785-3897-CCFB-909DE3F58ADA}" dt="2024-02-22T10:45:25.350" v="79"/>
          <ac:spMkLst>
            <pc:docMk/>
            <pc:sldMk cId="4155872974" sldId="345"/>
            <ac:spMk id="372" creationId="{99A3134E-0272-AB48-E729-6600D194993B}"/>
          </ac:spMkLst>
        </pc:spChg>
        <pc:spChg chg="add mod">
          <ac:chgData name="Hristova,Gabriela G.G." userId="S::476139@student.fontys.nl::7a3d1133-dbe4-472f-8e84-6d37b729572e" providerId="AD" clId="Web-{E6B4F0A0-4785-3897-CCFB-909DE3F58ADA}" dt="2024-02-22T11:09:36.764" v="396" actId="20577"/>
          <ac:spMkLst>
            <pc:docMk/>
            <pc:sldMk cId="4155872974" sldId="345"/>
            <ac:spMk id="374" creationId="{D1E27F89-BFA5-8334-E78F-48035258283F}"/>
          </ac:spMkLst>
        </pc:spChg>
        <pc:spChg chg="add del">
          <ac:chgData name="Hristova,Gabriela G.G." userId="S::476139@student.fontys.nl::7a3d1133-dbe4-472f-8e84-6d37b729572e" providerId="AD" clId="Web-{E6B4F0A0-4785-3897-CCFB-909DE3F58ADA}" dt="2024-02-22T10:45:20.084" v="78"/>
          <ac:spMkLst>
            <pc:docMk/>
            <pc:sldMk cId="4155872974" sldId="345"/>
            <ac:spMk id="376" creationId="{DAB5096D-2E0C-BB7C-462E-FC8A0EA1636D}"/>
          </ac:spMkLst>
        </pc:spChg>
        <pc:spChg chg="add del">
          <ac:chgData name="Hristova,Gabriela G.G." userId="S::476139@student.fontys.nl::7a3d1133-dbe4-472f-8e84-6d37b729572e" providerId="AD" clId="Web-{E6B4F0A0-4785-3897-CCFB-909DE3F58ADA}" dt="2024-02-22T10:56:32.720" v="303"/>
          <ac:spMkLst>
            <pc:docMk/>
            <pc:sldMk cId="4155872974" sldId="345"/>
            <ac:spMk id="378" creationId="{964002B8-DD5A-A1FC-3D24-F8C8DF7E2CFA}"/>
          </ac:spMkLst>
        </pc:spChg>
        <pc:spChg chg="add del">
          <ac:chgData name="Hristova,Gabriela G.G." userId="S::476139@student.fontys.nl::7a3d1133-dbe4-472f-8e84-6d37b729572e" providerId="AD" clId="Web-{E6B4F0A0-4785-3897-CCFB-909DE3F58ADA}" dt="2024-02-22T10:56:29.814" v="302"/>
          <ac:spMkLst>
            <pc:docMk/>
            <pc:sldMk cId="4155872974" sldId="345"/>
            <ac:spMk id="380" creationId="{BEC0F8B7-FE11-0CCD-A946-EDECBBFB2754}"/>
          </ac:spMkLst>
        </pc:spChg>
        <pc:spChg chg="add del mod">
          <ac:chgData name="Hristova,Gabriela G.G." userId="S::476139@student.fontys.nl::7a3d1133-dbe4-472f-8e84-6d37b729572e" providerId="AD" clId="Web-{E6B4F0A0-4785-3897-CCFB-909DE3F58ADA}" dt="2024-02-22T10:56:26.095" v="301"/>
          <ac:spMkLst>
            <pc:docMk/>
            <pc:sldMk cId="4155872974" sldId="345"/>
            <ac:spMk id="382" creationId="{749A407B-C1A8-6487-1E65-C766C099571F}"/>
          </ac:spMkLst>
        </pc:spChg>
        <pc:spChg chg="add del">
          <ac:chgData name="Hristova,Gabriela G.G." userId="S::476139@student.fontys.nl::7a3d1133-dbe4-472f-8e84-6d37b729572e" providerId="AD" clId="Web-{E6B4F0A0-4785-3897-CCFB-909DE3F58ADA}" dt="2024-02-22T10:56:08.063" v="297"/>
          <ac:spMkLst>
            <pc:docMk/>
            <pc:sldMk cId="4155872974" sldId="345"/>
            <ac:spMk id="384" creationId="{694F166D-5788-CC17-6B39-D965B2E48401}"/>
          </ac:spMkLst>
        </pc:spChg>
        <pc:graphicFrameChg chg="del mod modGraphic">
          <ac:chgData name="Hristova,Gabriela G.G." userId="S::476139@student.fontys.nl::7a3d1133-dbe4-472f-8e84-6d37b729572e" providerId="AD" clId="Web-{E6B4F0A0-4785-3897-CCFB-909DE3F58ADA}" dt="2024-02-22T10:44:59.037" v="74"/>
          <ac:graphicFrameMkLst>
            <pc:docMk/>
            <pc:sldMk cId="4155872974" sldId="345"/>
            <ac:graphicFrameMk id="19" creationId="{3EAC8B30-4F38-409D-B2C5-1D1A1DD71808}"/>
          </ac:graphicFrameMkLst>
        </pc:graphicFrameChg>
      </pc:sldChg>
      <pc:sldChg chg="modSp">
        <pc:chgData name="Hristova,Gabriela G.G." userId="S::476139@student.fontys.nl::7a3d1133-dbe4-472f-8e84-6d37b729572e" providerId="AD" clId="Web-{E6B4F0A0-4785-3897-CCFB-909DE3F58ADA}" dt="2024-02-22T10:51:44.028" v="265" actId="20577"/>
        <pc:sldMkLst>
          <pc:docMk/>
          <pc:sldMk cId="2937868052" sldId="367"/>
        </pc:sldMkLst>
        <pc:spChg chg="mod">
          <ac:chgData name="Hristova,Gabriela G.G." userId="S::476139@student.fontys.nl::7a3d1133-dbe4-472f-8e84-6d37b729572e" providerId="AD" clId="Web-{E6B4F0A0-4785-3897-CCFB-909DE3F58ADA}" dt="2024-02-22T10:51:44.028" v="265" actId="20577"/>
          <ac:spMkLst>
            <pc:docMk/>
            <pc:sldMk cId="2937868052" sldId="367"/>
            <ac:spMk id="14" creationId="{F1DA6959-13CE-4DC3-99FD-86C2A5F86862}"/>
          </ac:spMkLst>
        </pc:spChg>
      </pc:sldChg>
      <pc:sldChg chg="modSp">
        <pc:chgData name="Hristova,Gabriela G.G." userId="S::476139@student.fontys.nl::7a3d1133-dbe4-472f-8e84-6d37b729572e" providerId="AD" clId="Web-{E6B4F0A0-4785-3897-CCFB-909DE3F58ADA}" dt="2024-02-22T10:51:56.731" v="267" actId="20577"/>
        <pc:sldMkLst>
          <pc:docMk/>
          <pc:sldMk cId="1670641188" sldId="369"/>
        </pc:sldMkLst>
        <pc:spChg chg="mod">
          <ac:chgData name="Hristova,Gabriela G.G." userId="S::476139@student.fontys.nl::7a3d1133-dbe4-472f-8e84-6d37b729572e" providerId="AD" clId="Web-{E6B4F0A0-4785-3897-CCFB-909DE3F58ADA}" dt="2024-02-22T10:51:56.731" v="267" actId="20577"/>
          <ac:spMkLst>
            <pc:docMk/>
            <pc:sldMk cId="1670641188" sldId="369"/>
            <ac:spMk id="12" creationId="{A90567F7-E12B-4F4E-B800-9D1435624D66}"/>
          </ac:spMkLst>
        </pc:spChg>
      </pc:sldChg>
      <pc:sldChg chg="modSp">
        <pc:chgData name="Hristova,Gabriela G.G." userId="S::476139@student.fontys.nl::7a3d1133-dbe4-472f-8e84-6d37b729572e" providerId="AD" clId="Web-{E6B4F0A0-4785-3897-CCFB-909DE3F58ADA}" dt="2024-02-22T10:57:37.627" v="324" actId="20577"/>
        <pc:sldMkLst>
          <pc:docMk/>
          <pc:sldMk cId="2330317391" sldId="372"/>
        </pc:sldMkLst>
        <pc:spChg chg="mod">
          <ac:chgData name="Hristova,Gabriela G.G." userId="S::476139@student.fontys.nl::7a3d1133-dbe4-472f-8e84-6d37b729572e" providerId="AD" clId="Web-{E6B4F0A0-4785-3897-CCFB-909DE3F58ADA}" dt="2024-02-22T10:57:37.627" v="324" actId="20577"/>
          <ac:spMkLst>
            <pc:docMk/>
            <pc:sldMk cId="2330317391" sldId="372"/>
            <ac:spMk id="17" creationId="{E17FA55F-C7EA-4BF4-8024-B7D78BD78899}"/>
          </ac:spMkLst>
        </pc:spChg>
        <pc:spChg chg="mod">
          <ac:chgData name="Hristova,Gabriela G.G." userId="S::476139@student.fontys.nl::7a3d1133-dbe4-472f-8e84-6d37b729572e" providerId="AD" clId="Web-{E6B4F0A0-4785-3897-CCFB-909DE3F58ADA}" dt="2024-02-22T10:50:59.965" v="257" actId="20577"/>
          <ac:spMkLst>
            <pc:docMk/>
            <pc:sldMk cId="2330317391" sldId="372"/>
            <ac:spMk id="22" creationId="{B6B03491-29ED-44F3-91B1-95FE8D2D8A5D}"/>
          </ac:spMkLst>
        </pc:spChg>
      </pc:sldChg>
      <pc:sldChg chg="modSp">
        <pc:chgData name="Hristova,Gabriela G.G." userId="S::476139@student.fontys.nl::7a3d1133-dbe4-472f-8e84-6d37b729572e" providerId="AD" clId="Web-{E6B4F0A0-4785-3897-CCFB-909DE3F58ADA}" dt="2024-02-22T10:52:31.966" v="280" actId="20577"/>
        <pc:sldMkLst>
          <pc:docMk/>
          <pc:sldMk cId="279754773" sldId="377"/>
        </pc:sldMkLst>
        <pc:spChg chg="mod">
          <ac:chgData name="Hristova,Gabriela G.G." userId="S::476139@student.fontys.nl::7a3d1133-dbe4-472f-8e84-6d37b729572e" providerId="AD" clId="Web-{E6B4F0A0-4785-3897-CCFB-909DE3F58ADA}" dt="2024-02-22T10:52:31.966" v="280" actId="20577"/>
          <ac:spMkLst>
            <pc:docMk/>
            <pc:sldMk cId="279754773" sldId="377"/>
            <ac:spMk id="10" creationId="{C43915F4-91EA-41AF-93B6-5D572A9EF60D}"/>
          </ac:spMkLst>
        </pc:spChg>
      </pc:sldChg>
      <pc:sldChg chg="modSp">
        <pc:chgData name="Hristova,Gabriela G.G." userId="S::476139@student.fontys.nl::7a3d1133-dbe4-472f-8e84-6d37b729572e" providerId="AD" clId="Web-{E6B4F0A0-4785-3897-CCFB-909DE3F58ADA}" dt="2024-02-22T10:52:08.997" v="269" actId="20577"/>
        <pc:sldMkLst>
          <pc:docMk/>
          <pc:sldMk cId="1757786351" sldId="379"/>
        </pc:sldMkLst>
        <pc:spChg chg="mod">
          <ac:chgData name="Hristova,Gabriela G.G." userId="S::476139@student.fontys.nl::7a3d1133-dbe4-472f-8e84-6d37b729572e" providerId="AD" clId="Web-{E6B4F0A0-4785-3897-CCFB-909DE3F58ADA}" dt="2024-02-22T10:52:08.997" v="269" actId="20577"/>
          <ac:spMkLst>
            <pc:docMk/>
            <pc:sldMk cId="1757786351" sldId="379"/>
            <ac:spMk id="4" creationId="{F7CE905D-12D3-C99D-F08C-DE16ABA88507}"/>
          </ac:spMkLst>
        </pc:spChg>
      </pc:sldChg>
      <pc:sldChg chg="addSp delSp modSp">
        <pc:chgData name="Hristova,Gabriela G.G." userId="S::476139@student.fontys.nl::7a3d1133-dbe4-472f-8e84-6d37b729572e" providerId="AD" clId="Web-{E6B4F0A0-4785-3897-CCFB-909DE3F58ADA}" dt="2024-02-22T11:07:15.121" v="344" actId="14100"/>
        <pc:sldMkLst>
          <pc:docMk/>
          <pc:sldMk cId="2510655660" sldId="386"/>
        </pc:sldMkLst>
        <pc:spChg chg="mod">
          <ac:chgData name="Hristova,Gabriela G.G." userId="S::476139@student.fontys.nl::7a3d1133-dbe4-472f-8e84-6d37b729572e" providerId="AD" clId="Web-{E6B4F0A0-4785-3897-CCFB-909DE3F58ADA}" dt="2024-02-22T11:05:27.010" v="330" actId="20577"/>
          <ac:spMkLst>
            <pc:docMk/>
            <pc:sldMk cId="2510655660" sldId="386"/>
            <ac:spMk id="2" creationId="{153367D0-0674-7A03-4AC2-C7498A6126B2}"/>
          </ac:spMkLst>
        </pc:spChg>
        <pc:spChg chg="del">
          <ac:chgData name="Hristova,Gabriela G.G." userId="S::476139@student.fontys.nl::7a3d1133-dbe4-472f-8e84-6d37b729572e" providerId="AD" clId="Web-{E6B4F0A0-4785-3897-CCFB-909DE3F58ADA}" dt="2024-02-22T11:06:02.714" v="336"/>
          <ac:spMkLst>
            <pc:docMk/>
            <pc:sldMk cId="2510655660" sldId="386"/>
            <ac:spMk id="6" creationId="{1E249E03-9657-4C92-49EB-169307076037}"/>
          </ac:spMkLst>
        </pc:spChg>
        <pc:spChg chg="del">
          <ac:chgData name="Hristova,Gabriela G.G." userId="S::476139@student.fontys.nl::7a3d1133-dbe4-472f-8e84-6d37b729572e" providerId="AD" clId="Web-{E6B4F0A0-4785-3897-CCFB-909DE3F58ADA}" dt="2024-02-22T11:05:58.167" v="335"/>
          <ac:spMkLst>
            <pc:docMk/>
            <pc:sldMk cId="2510655660" sldId="386"/>
            <ac:spMk id="7" creationId="{3819C762-1597-8B10-33F4-3FC1E5345AB9}"/>
          </ac:spMkLst>
        </pc:spChg>
        <pc:spChg chg="del mod">
          <ac:chgData name="Hristova,Gabriela G.G." userId="S::476139@student.fontys.nl::7a3d1133-dbe4-472f-8e84-6d37b729572e" providerId="AD" clId="Web-{E6B4F0A0-4785-3897-CCFB-909DE3F58ADA}" dt="2024-02-22T11:05:55.245" v="334"/>
          <ac:spMkLst>
            <pc:docMk/>
            <pc:sldMk cId="2510655660" sldId="386"/>
            <ac:spMk id="8" creationId="{2646E85E-D4B1-315E-601B-AAE443743CEE}"/>
          </ac:spMkLst>
        </pc:spChg>
        <pc:spChg chg="del">
          <ac:chgData name="Hristova,Gabriela G.G." userId="S::476139@student.fontys.nl::7a3d1133-dbe4-472f-8e84-6d37b729572e" providerId="AD" clId="Web-{E6B4F0A0-4785-3897-CCFB-909DE3F58ADA}" dt="2024-02-22T11:05:50.354" v="331"/>
          <ac:spMkLst>
            <pc:docMk/>
            <pc:sldMk cId="2510655660" sldId="386"/>
            <ac:spMk id="9" creationId="{AD4D425F-C768-2F3F-8355-804D391E87B7}"/>
          </ac:spMkLst>
        </pc:spChg>
        <pc:spChg chg="add del mod">
          <ac:chgData name="Hristova,Gabriela G.G." userId="S::476139@student.fontys.nl::7a3d1133-dbe4-472f-8e84-6d37b729572e" providerId="AD" clId="Web-{E6B4F0A0-4785-3897-CCFB-909DE3F58ADA}" dt="2024-02-22T11:06:06.636" v="337"/>
          <ac:spMkLst>
            <pc:docMk/>
            <pc:sldMk cId="2510655660" sldId="386"/>
            <ac:spMk id="11" creationId="{E8B48E50-6993-D1EF-5ADD-FF94D81807EC}"/>
          </ac:spMkLst>
        </pc:spChg>
        <pc:spChg chg="mod">
          <ac:chgData name="Hristova,Gabriela G.G." userId="S::476139@student.fontys.nl::7a3d1133-dbe4-472f-8e84-6d37b729572e" providerId="AD" clId="Web-{E6B4F0A0-4785-3897-CCFB-909DE3F58ADA}" dt="2024-02-22T11:07:15.121" v="344" actId="14100"/>
          <ac:spMkLst>
            <pc:docMk/>
            <pc:sldMk cId="2510655660" sldId="386"/>
            <ac:spMk id="12" creationId="{DDA87937-622F-8FD4-E174-333C599C1934}"/>
          </ac:spMkLst>
        </pc:spChg>
        <pc:spChg chg="del mod">
          <ac:chgData name="Hristova,Gabriela G.G." userId="S::476139@student.fontys.nl::7a3d1133-dbe4-472f-8e84-6d37b729572e" providerId="AD" clId="Web-{E6B4F0A0-4785-3897-CCFB-909DE3F58ADA}" dt="2024-02-22T11:06:20.902" v="340"/>
          <ac:spMkLst>
            <pc:docMk/>
            <pc:sldMk cId="2510655660" sldId="386"/>
            <ac:spMk id="13" creationId="{6BEB86B9-029E-328A-C005-45468A3F5B1A}"/>
          </ac:spMkLst>
        </pc:spChg>
      </pc:sldChg>
    </pc:docChg>
  </pc:docChgLst>
  <pc:docChgLst>
    <pc:chgData name="Geerman,Genelle G.N.J." userId="S::495287@student.fontys.nl::04d6ea82-46ab-460e-9f40-c529984c213f" providerId="AD" clId="Web-{C67D02B1-E656-450B-82B8-5CB53195B285}"/>
    <pc:docChg chg="sldOrd">
      <pc:chgData name="Geerman,Genelle G.N.J." userId="S::495287@student.fontys.nl::04d6ea82-46ab-460e-9f40-c529984c213f" providerId="AD" clId="Web-{C67D02B1-E656-450B-82B8-5CB53195B285}" dt="2024-02-22T10:43:06.682" v="1"/>
      <pc:docMkLst>
        <pc:docMk/>
      </pc:docMkLst>
      <pc:sldChg chg="ord">
        <pc:chgData name="Geerman,Genelle G.N.J." userId="S::495287@student.fontys.nl::04d6ea82-46ab-460e-9f40-c529984c213f" providerId="AD" clId="Web-{C67D02B1-E656-450B-82B8-5CB53195B285}" dt="2024-02-22T10:43:06.682" v="1"/>
        <pc:sldMkLst>
          <pc:docMk/>
          <pc:sldMk cId="4155872974" sldId="345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AA98339-849B-4A1B-94AD-C4117A0FF41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0D5E0A-DBC5-4154-AAB7-1A6EB3DE09E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50A84D-7040-4B66-A8F2-FF3252F0E77C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10B103-107D-44C7-86CE-09C471DEAD0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E0EF81-D30D-4180-8B94-1BE4961093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51B87B-3F29-42F3-B07C-6AC113107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5132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252D08-8B84-4A6F-9F01-611184AC5843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FC84E0-A62F-42E1-8B0C-7D28DFB47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1751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A29696-2BE8-442F-AE32-06B5202A784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1138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624F0E-DEC4-4055-BBC2-60E713F4A98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1227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624F0E-DEC4-4055-BBC2-60E713F4A98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2420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624F0E-DEC4-4055-BBC2-60E713F4A98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2420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A29696-2BE8-442F-AE32-06B5202A784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1064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624F0E-DEC4-4055-BBC2-60E713F4A98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2420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A29696-2BE8-442F-AE32-06B5202A784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171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raphic 10">
            <a:extLst>
              <a:ext uri="{FF2B5EF4-FFF2-40B4-BE49-F238E27FC236}">
                <a16:creationId xmlns:a16="http://schemas.microsoft.com/office/drawing/2014/main" id="{750609E5-CE3B-4880-AF1C-03AAE8F98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75989" y="443117"/>
            <a:ext cx="1066799" cy="1066799"/>
          </a:xfrm>
          <a:custGeom>
            <a:avLst/>
            <a:gdLst>
              <a:gd name="connsiteX0" fmla="*/ 4053340 w 6859500"/>
              <a:gd name="connsiteY0" fmla="*/ 6235893 h 6859500"/>
              <a:gd name="connsiteX1" fmla="*/ 4053340 w 6859500"/>
              <a:gd name="connsiteY1" fmla="*/ 4053340 h 6859500"/>
              <a:gd name="connsiteX2" fmla="*/ 6235893 w 6859500"/>
              <a:gd name="connsiteY2" fmla="*/ 4053340 h 6859500"/>
              <a:gd name="connsiteX3" fmla="*/ 6859501 w 6859500"/>
              <a:gd name="connsiteY3" fmla="*/ 3429731 h 6859500"/>
              <a:gd name="connsiteX4" fmla="*/ 6235893 w 6859500"/>
              <a:gd name="connsiteY4" fmla="*/ 2806123 h 6859500"/>
              <a:gd name="connsiteX5" fmla="*/ 4053340 w 6859500"/>
              <a:gd name="connsiteY5" fmla="*/ 2806123 h 6859500"/>
              <a:gd name="connsiteX6" fmla="*/ 4053340 w 6859500"/>
              <a:gd name="connsiteY6" fmla="*/ 623608 h 6859500"/>
              <a:gd name="connsiteX7" fmla="*/ 3429731 w 6859500"/>
              <a:gd name="connsiteY7" fmla="*/ 0 h 6859500"/>
              <a:gd name="connsiteX8" fmla="*/ 2806123 w 6859500"/>
              <a:gd name="connsiteY8" fmla="*/ 623608 h 6859500"/>
              <a:gd name="connsiteX9" fmla="*/ 2806123 w 6859500"/>
              <a:gd name="connsiteY9" fmla="*/ 2806161 h 6859500"/>
              <a:gd name="connsiteX10" fmla="*/ 623608 w 6859500"/>
              <a:gd name="connsiteY10" fmla="*/ 2806161 h 6859500"/>
              <a:gd name="connsiteX11" fmla="*/ 0 w 6859500"/>
              <a:gd name="connsiteY11" fmla="*/ 3429731 h 6859500"/>
              <a:gd name="connsiteX12" fmla="*/ 623608 w 6859500"/>
              <a:gd name="connsiteY12" fmla="*/ 4053340 h 6859500"/>
              <a:gd name="connsiteX13" fmla="*/ 2806161 w 6859500"/>
              <a:gd name="connsiteY13" fmla="*/ 4053340 h 6859500"/>
              <a:gd name="connsiteX14" fmla="*/ 2806161 w 6859500"/>
              <a:gd name="connsiteY14" fmla="*/ 6235893 h 6859500"/>
              <a:gd name="connsiteX15" fmla="*/ 3429770 w 6859500"/>
              <a:gd name="connsiteY15" fmla="*/ 6859501 h 6859500"/>
              <a:gd name="connsiteX16" fmla="*/ 4053340 w 6859500"/>
              <a:gd name="connsiteY16" fmla="*/ 6235893 h 6859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859500" h="6859500">
                <a:moveTo>
                  <a:pt x="4053340" y="6235893"/>
                </a:moveTo>
                <a:lnTo>
                  <a:pt x="4053340" y="4053340"/>
                </a:lnTo>
                <a:lnTo>
                  <a:pt x="6235893" y="4053340"/>
                </a:lnTo>
                <a:cubicBezTo>
                  <a:pt x="6580293" y="4053340"/>
                  <a:pt x="6859501" y="3774132"/>
                  <a:pt x="6859501" y="3429731"/>
                </a:cubicBezTo>
                <a:cubicBezTo>
                  <a:pt x="6859501" y="3085330"/>
                  <a:pt x="6580332" y="2806123"/>
                  <a:pt x="6235893" y="2806123"/>
                </a:cubicBezTo>
                <a:lnTo>
                  <a:pt x="4053340" y="2806123"/>
                </a:lnTo>
                <a:lnTo>
                  <a:pt x="4053340" y="623608"/>
                </a:lnTo>
                <a:cubicBezTo>
                  <a:pt x="4053340" y="279208"/>
                  <a:pt x="3774171" y="0"/>
                  <a:pt x="3429731" y="0"/>
                </a:cubicBezTo>
                <a:cubicBezTo>
                  <a:pt x="3085330" y="0"/>
                  <a:pt x="2806123" y="279208"/>
                  <a:pt x="2806123" y="623608"/>
                </a:cubicBezTo>
                <a:lnTo>
                  <a:pt x="2806123" y="2806161"/>
                </a:lnTo>
                <a:lnTo>
                  <a:pt x="623608" y="2806161"/>
                </a:lnTo>
                <a:cubicBezTo>
                  <a:pt x="279208" y="2806161"/>
                  <a:pt x="0" y="3085369"/>
                  <a:pt x="0" y="3429731"/>
                </a:cubicBezTo>
                <a:cubicBezTo>
                  <a:pt x="0" y="3774132"/>
                  <a:pt x="279208" y="4053340"/>
                  <a:pt x="623608" y="4053340"/>
                </a:cubicBezTo>
                <a:lnTo>
                  <a:pt x="2806161" y="4053340"/>
                </a:lnTo>
                <a:lnTo>
                  <a:pt x="2806161" y="6235893"/>
                </a:lnTo>
                <a:cubicBezTo>
                  <a:pt x="2806161" y="6580293"/>
                  <a:pt x="3085369" y="6859501"/>
                  <a:pt x="3429770" y="6859501"/>
                </a:cubicBezTo>
                <a:cubicBezTo>
                  <a:pt x="3774171" y="6859501"/>
                  <a:pt x="4053340" y="6580293"/>
                  <a:pt x="4053340" y="6235893"/>
                </a:cubicBezTo>
                <a:close/>
              </a:path>
            </a:pathLst>
          </a:custGeom>
          <a:solidFill>
            <a:schemeClr val="accent5"/>
          </a:solidFill>
          <a:ln w="3848" cap="flat">
            <a:noFill/>
            <a:prstDash val="solid"/>
            <a:miter/>
          </a:ln>
          <a:effectLst>
            <a:outerShdw blurRad="101600" dist="38100" dir="16200000" rotWithShape="0">
              <a:srgbClr val="000000">
                <a:alpha val="25000"/>
              </a:srgbClr>
            </a:outerShdw>
          </a:effectLst>
        </p:spPr>
        <p:txBody>
          <a:bodyPr rtlCol="0" anchor="ctr"/>
          <a:lstStyle/>
          <a:p>
            <a:endParaRPr lang="en-US"/>
          </a:p>
        </p:txBody>
      </p:sp>
      <p:sp>
        <p:nvSpPr>
          <p:cNvPr id="24" name="Graphic 10">
            <a:extLst>
              <a:ext uri="{FF2B5EF4-FFF2-40B4-BE49-F238E27FC236}">
                <a16:creationId xmlns:a16="http://schemas.microsoft.com/office/drawing/2014/main" id="{30A1EBAD-5F9E-43E3-852F-53FD94BE23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3678849" y="710118"/>
            <a:ext cx="485348" cy="485348"/>
          </a:xfrm>
          <a:custGeom>
            <a:avLst/>
            <a:gdLst>
              <a:gd name="connsiteX0" fmla="*/ 4053340 w 6859500"/>
              <a:gd name="connsiteY0" fmla="*/ 6235893 h 6859500"/>
              <a:gd name="connsiteX1" fmla="*/ 4053340 w 6859500"/>
              <a:gd name="connsiteY1" fmla="*/ 4053340 h 6859500"/>
              <a:gd name="connsiteX2" fmla="*/ 6235893 w 6859500"/>
              <a:gd name="connsiteY2" fmla="*/ 4053340 h 6859500"/>
              <a:gd name="connsiteX3" fmla="*/ 6859501 w 6859500"/>
              <a:gd name="connsiteY3" fmla="*/ 3429731 h 6859500"/>
              <a:gd name="connsiteX4" fmla="*/ 6235893 w 6859500"/>
              <a:gd name="connsiteY4" fmla="*/ 2806123 h 6859500"/>
              <a:gd name="connsiteX5" fmla="*/ 4053340 w 6859500"/>
              <a:gd name="connsiteY5" fmla="*/ 2806123 h 6859500"/>
              <a:gd name="connsiteX6" fmla="*/ 4053340 w 6859500"/>
              <a:gd name="connsiteY6" fmla="*/ 623608 h 6859500"/>
              <a:gd name="connsiteX7" fmla="*/ 3429731 w 6859500"/>
              <a:gd name="connsiteY7" fmla="*/ 0 h 6859500"/>
              <a:gd name="connsiteX8" fmla="*/ 2806123 w 6859500"/>
              <a:gd name="connsiteY8" fmla="*/ 623608 h 6859500"/>
              <a:gd name="connsiteX9" fmla="*/ 2806123 w 6859500"/>
              <a:gd name="connsiteY9" fmla="*/ 2806161 h 6859500"/>
              <a:gd name="connsiteX10" fmla="*/ 623608 w 6859500"/>
              <a:gd name="connsiteY10" fmla="*/ 2806161 h 6859500"/>
              <a:gd name="connsiteX11" fmla="*/ 0 w 6859500"/>
              <a:gd name="connsiteY11" fmla="*/ 3429731 h 6859500"/>
              <a:gd name="connsiteX12" fmla="*/ 623608 w 6859500"/>
              <a:gd name="connsiteY12" fmla="*/ 4053340 h 6859500"/>
              <a:gd name="connsiteX13" fmla="*/ 2806161 w 6859500"/>
              <a:gd name="connsiteY13" fmla="*/ 4053340 h 6859500"/>
              <a:gd name="connsiteX14" fmla="*/ 2806161 w 6859500"/>
              <a:gd name="connsiteY14" fmla="*/ 6235893 h 6859500"/>
              <a:gd name="connsiteX15" fmla="*/ 3429770 w 6859500"/>
              <a:gd name="connsiteY15" fmla="*/ 6859501 h 6859500"/>
              <a:gd name="connsiteX16" fmla="*/ 4053340 w 6859500"/>
              <a:gd name="connsiteY16" fmla="*/ 6235893 h 6859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859500" h="6859500">
                <a:moveTo>
                  <a:pt x="4053340" y="6235893"/>
                </a:moveTo>
                <a:lnTo>
                  <a:pt x="4053340" y="4053340"/>
                </a:lnTo>
                <a:lnTo>
                  <a:pt x="6235893" y="4053340"/>
                </a:lnTo>
                <a:cubicBezTo>
                  <a:pt x="6580293" y="4053340"/>
                  <a:pt x="6859501" y="3774132"/>
                  <a:pt x="6859501" y="3429731"/>
                </a:cubicBezTo>
                <a:cubicBezTo>
                  <a:pt x="6859501" y="3085330"/>
                  <a:pt x="6580332" y="2806123"/>
                  <a:pt x="6235893" y="2806123"/>
                </a:cubicBezTo>
                <a:lnTo>
                  <a:pt x="4053340" y="2806123"/>
                </a:lnTo>
                <a:lnTo>
                  <a:pt x="4053340" y="623608"/>
                </a:lnTo>
                <a:cubicBezTo>
                  <a:pt x="4053340" y="279208"/>
                  <a:pt x="3774171" y="0"/>
                  <a:pt x="3429731" y="0"/>
                </a:cubicBezTo>
                <a:cubicBezTo>
                  <a:pt x="3085330" y="0"/>
                  <a:pt x="2806123" y="279208"/>
                  <a:pt x="2806123" y="623608"/>
                </a:cubicBezTo>
                <a:lnTo>
                  <a:pt x="2806123" y="2806161"/>
                </a:lnTo>
                <a:lnTo>
                  <a:pt x="623608" y="2806161"/>
                </a:lnTo>
                <a:cubicBezTo>
                  <a:pt x="279208" y="2806161"/>
                  <a:pt x="0" y="3085369"/>
                  <a:pt x="0" y="3429731"/>
                </a:cubicBezTo>
                <a:cubicBezTo>
                  <a:pt x="0" y="3774132"/>
                  <a:pt x="279208" y="4053340"/>
                  <a:pt x="623608" y="4053340"/>
                </a:cubicBezTo>
                <a:lnTo>
                  <a:pt x="2806161" y="4053340"/>
                </a:lnTo>
                <a:lnTo>
                  <a:pt x="2806161" y="6235893"/>
                </a:lnTo>
                <a:cubicBezTo>
                  <a:pt x="2806161" y="6580293"/>
                  <a:pt x="3085369" y="6859501"/>
                  <a:pt x="3429770" y="6859501"/>
                </a:cubicBezTo>
                <a:cubicBezTo>
                  <a:pt x="3774171" y="6859501"/>
                  <a:pt x="4053340" y="6580293"/>
                  <a:pt x="4053340" y="6235893"/>
                </a:cubicBezTo>
                <a:close/>
              </a:path>
            </a:pathLst>
          </a:custGeom>
          <a:solidFill>
            <a:schemeClr val="accent5"/>
          </a:solidFill>
          <a:ln w="3848" cap="flat">
            <a:noFill/>
            <a:prstDash val="solid"/>
            <a:miter/>
          </a:ln>
          <a:effectLst>
            <a:outerShdw blurRad="101600" dist="38100" dir="16200000" rotWithShape="0">
              <a:srgbClr val="000000">
                <a:alpha val="25000"/>
              </a:srgbClr>
            </a:outerShdw>
          </a:effectLst>
        </p:spPr>
        <p:txBody>
          <a:bodyPr rtlCol="0" anchor="ctr"/>
          <a:lstStyle/>
          <a:p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12F733F-6A95-4365-941D-3C310EC06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>
            <a:off x="1949364" y="328201"/>
            <a:ext cx="418430" cy="418430"/>
          </a:xfrm>
          <a:prstGeom prst="ellipse">
            <a:avLst/>
          </a:prstGeom>
          <a:solidFill>
            <a:schemeClr val="accent5"/>
          </a:solidFill>
          <a:ln w="3848" cap="flat">
            <a:noFill/>
            <a:prstDash val="solid"/>
            <a:miter/>
          </a:ln>
          <a:effectLst>
            <a:outerShdw blurRad="101600" dist="38100" dir="16200000" rotWithShape="0">
              <a:srgbClr val="000000">
                <a:alpha val="25000"/>
              </a:srgbClr>
            </a:outerShdw>
          </a:effectLst>
        </p:spPr>
        <p:txBody>
          <a:bodyPr rtlCol="0" anchor="ctr"/>
          <a:lstStyle/>
          <a:p>
            <a:endParaRPr lang="en-US"/>
          </a:p>
        </p:txBody>
      </p:sp>
      <p:sp>
        <p:nvSpPr>
          <p:cNvPr id="34" name="Title 1">
            <a:extLst>
              <a:ext uri="{FF2B5EF4-FFF2-40B4-BE49-F238E27FC236}">
                <a16:creationId xmlns:a16="http://schemas.microsoft.com/office/drawing/2014/main" id="{1F2624E7-C182-4BF3-A1CE-10E0802352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5634" y="575423"/>
            <a:ext cx="5435027" cy="3234577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pPr algn="l"/>
            <a:r>
              <a:rPr lang="en-US" sz="5400">
                <a:solidFill>
                  <a:srgbClr val="FFFFFF"/>
                </a:solidFill>
              </a:rPr>
              <a:t>Click to edit Master title style</a:t>
            </a:r>
          </a:p>
        </p:txBody>
      </p:sp>
      <p:sp>
        <p:nvSpPr>
          <p:cNvPr id="29" name="Subtitle 2">
            <a:extLst>
              <a:ext uri="{FF2B5EF4-FFF2-40B4-BE49-F238E27FC236}">
                <a16:creationId xmlns:a16="http://schemas.microsoft.com/office/drawing/2014/main" id="{2E173997-1548-44F7-B0A4-108B77F0B8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5636" y="4004423"/>
            <a:ext cx="5435026" cy="2278154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pPr algn="l"/>
            <a:r>
              <a:rPr lang="en-US">
                <a:solidFill>
                  <a:srgbClr val="FFFFFF"/>
                </a:solidFill>
              </a:rPr>
              <a:t>Click to edit Master subtitle style</a:t>
            </a:r>
          </a:p>
        </p:txBody>
      </p:sp>
      <p:sp>
        <p:nvSpPr>
          <p:cNvPr id="37" name="Picture Placeholder 34">
            <a:extLst>
              <a:ext uri="{FF2B5EF4-FFF2-40B4-BE49-F238E27FC236}">
                <a16:creationId xmlns:a16="http://schemas.microsoft.com/office/drawing/2014/main" id="{A37CD930-076A-4257-8800-922EDF1A057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197600" y="574675"/>
            <a:ext cx="5445125" cy="5749925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Insert photo here</a:t>
            </a:r>
          </a:p>
        </p:txBody>
      </p:sp>
      <p:sp>
        <p:nvSpPr>
          <p:cNvPr id="31" name="Date Placeholder 4">
            <a:extLst>
              <a:ext uri="{FF2B5EF4-FFF2-40B4-BE49-F238E27FC236}">
                <a16:creationId xmlns:a16="http://schemas.microsoft.com/office/drawing/2014/main" id="{B17F4254-E7F3-482D-83B2-F40E678DC31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00800"/>
            <a:ext cx="2743200" cy="365125"/>
          </a:xfrm>
        </p:spPr>
        <p:txBody>
          <a:bodyPr/>
          <a:lstStyle/>
          <a:p>
            <a:r>
              <a:rPr lang="en-NL">
                <a:solidFill>
                  <a:srgbClr val="FFFFFF"/>
                </a:solidFill>
              </a:rPr>
              <a:t>22/2/2024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32" name="Footer Placeholder 5">
            <a:extLst>
              <a:ext uri="{FF2B5EF4-FFF2-40B4-BE49-F238E27FC236}">
                <a16:creationId xmlns:a16="http://schemas.microsoft.com/office/drawing/2014/main" id="{69A3213B-8554-4293-925C-3977950B2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00800"/>
            <a:ext cx="4114800" cy="365125"/>
          </a:xfrm>
        </p:spPr>
        <p:txBody>
          <a:bodyPr/>
          <a:lstStyle/>
          <a:p>
            <a:r>
              <a:rPr lang="en-US">
                <a:solidFill>
                  <a:srgbClr val="FFFFFF"/>
                </a:solidFill>
              </a:rPr>
              <a:t>TLC Quantum chess</a:t>
            </a:r>
          </a:p>
        </p:txBody>
      </p:sp>
      <p:sp>
        <p:nvSpPr>
          <p:cNvPr id="33" name="Slide Number Placeholder 6">
            <a:extLst>
              <a:ext uri="{FF2B5EF4-FFF2-40B4-BE49-F238E27FC236}">
                <a16:creationId xmlns:a16="http://schemas.microsoft.com/office/drawing/2014/main" id="{E6081EFA-FDDB-48B1-8F8F-506DAA8FB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00800"/>
            <a:ext cx="2743200" cy="365125"/>
          </a:xfrm>
        </p:spPr>
        <p:txBody>
          <a:bodyPr/>
          <a:lstStyle/>
          <a:p>
            <a:fld id="{DFA5D71E-5CDF-4C93-8A75-5B916FDC5BE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7A5EAFD9-C10D-423D-877A-A7E344B82A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1725987" y="6085893"/>
            <a:ext cx="261660" cy="261660"/>
          </a:xfrm>
          <a:prstGeom prst="ellipse">
            <a:avLst/>
          </a:prstGeom>
          <a:solidFill>
            <a:schemeClr val="accent5"/>
          </a:solidFill>
          <a:ln w="3848" cap="flat">
            <a:noFill/>
            <a:prstDash val="solid"/>
            <a:miter/>
          </a:ln>
          <a:effectLst>
            <a:outerShdw blurRad="101600" dist="38100" dir="16200000" rotWithShape="0">
              <a:srgbClr val="000000">
                <a:alpha val="25000"/>
              </a:srgbClr>
            </a:outerShdw>
          </a:effectLst>
        </p:spPr>
        <p:txBody>
          <a:bodyPr rtlCol="0" anchor="ctr"/>
          <a:lstStyle/>
          <a:p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552E34FD-F45A-4FC4-A537-1CD327317B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1234728" y="5325178"/>
            <a:ext cx="418430" cy="418430"/>
          </a:xfrm>
          <a:prstGeom prst="ellipse">
            <a:avLst/>
          </a:prstGeom>
          <a:solidFill>
            <a:schemeClr val="accent5"/>
          </a:solidFill>
          <a:ln w="3848" cap="flat">
            <a:noFill/>
            <a:prstDash val="solid"/>
            <a:miter/>
          </a:ln>
          <a:effectLst>
            <a:outerShdw blurRad="101600" dist="38100" dir="16200000" rotWithShape="0">
              <a:srgbClr val="000000">
                <a:alpha val="25000"/>
              </a:srgbClr>
            </a:outerShdw>
          </a:effectLst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208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01B714E7-4FD4-46B0-8831-48EB663CFE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83404" y="225822"/>
            <a:ext cx="1847971" cy="2438142"/>
            <a:chOff x="183404" y="225822"/>
            <a:chExt cx="1847971" cy="2438142"/>
          </a:xfrm>
        </p:grpSpPr>
        <p:sp useBgFill="1">
          <p:nvSpPr>
            <p:cNvPr id="11" name="Graphic 10">
              <a:extLst>
                <a:ext uri="{FF2B5EF4-FFF2-40B4-BE49-F238E27FC236}">
                  <a16:creationId xmlns:a16="http://schemas.microsoft.com/office/drawing/2014/main" id="{28748170-3B03-4983-B18A-BD3434F6A1E0}"/>
                </a:ext>
              </a:extLst>
            </p:cNvPr>
            <p:cNvSpPr/>
            <p:nvPr/>
          </p:nvSpPr>
          <p:spPr>
            <a:xfrm rot="2700000">
              <a:off x="304800" y="965970"/>
              <a:ext cx="1066799" cy="1066799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12" name="Oval 11">
              <a:extLst>
                <a:ext uri="{FF2B5EF4-FFF2-40B4-BE49-F238E27FC236}">
                  <a16:creationId xmlns:a16="http://schemas.microsoft.com/office/drawing/2014/main" id="{8763577F-7D99-42DD-8DEE-6CC576187D1E}"/>
                </a:ext>
              </a:extLst>
            </p:cNvPr>
            <p:cNvSpPr/>
            <p:nvPr/>
          </p:nvSpPr>
          <p:spPr>
            <a:xfrm rot="10800000">
              <a:off x="1815651" y="1342540"/>
              <a:ext cx="215724" cy="215724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13" name="Oval 12">
              <a:extLst>
                <a:ext uri="{FF2B5EF4-FFF2-40B4-BE49-F238E27FC236}">
                  <a16:creationId xmlns:a16="http://schemas.microsoft.com/office/drawing/2014/main" id="{4EF5F2E5-90C0-417E-8B26-0927E3086B9A}"/>
                </a:ext>
              </a:extLst>
            </p:cNvPr>
            <p:cNvSpPr/>
            <p:nvPr/>
          </p:nvSpPr>
          <p:spPr>
            <a:xfrm rot="10800000">
              <a:off x="183404" y="225822"/>
              <a:ext cx="474023" cy="474023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14" name="Oval 13">
              <a:extLst>
                <a:ext uri="{FF2B5EF4-FFF2-40B4-BE49-F238E27FC236}">
                  <a16:creationId xmlns:a16="http://schemas.microsoft.com/office/drawing/2014/main" id="{648150F6-4F74-4696-AF2C-455208042AA2}"/>
                </a:ext>
              </a:extLst>
            </p:cNvPr>
            <p:cNvSpPr/>
            <p:nvPr/>
          </p:nvSpPr>
          <p:spPr>
            <a:xfrm rot="10800000">
              <a:off x="583574" y="2333139"/>
              <a:ext cx="330825" cy="330825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DF341ACE-BA74-497F-B0A2-112DCBB28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352" y="566127"/>
            <a:ext cx="10531448" cy="1490825"/>
          </a:xfrm>
        </p:spPr>
        <p:txBody>
          <a:bodyPr anchor="ctr">
            <a:normAutofit/>
          </a:bodyPr>
          <a:lstStyle>
            <a:lvl1pPr algn="ctr">
              <a:defRPr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algn="ctr"/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Segoe UI" panose="020B0502040204020203" pitchFamily="34" charset="0"/>
              </a:rPr>
              <a:t>Click to edit Master title style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03858BEB-3028-46B2-A113-0312EFEC218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92541" y="2346854"/>
            <a:ext cx="4360512" cy="552450"/>
          </a:xfrm>
        </p:spPr>
        <p:txBody>
          <a:bodyPr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8" name="Text Placeholder 25">
            <a:extLst>
              <a:ext uri="{FF2B5EF4-FFF2-40B4-BE49-F238E27FC236}">
                <a16:creationId xmlns:a16="http://schemas.microsoft.com/office/drawing/2014/main" id="{04B6002D-221D-4D66-93ED-DAD87E6478D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592191" y="2899269"/>
            <a:ext cx="4360862" cy="3215781"/>
          </a:xfrm>
        </p:spPr>
        <p:txBody>
          <a:bodyPr>
            <a:normAutofit/>
          </a:bodyPr>
          <a:lstStyle>
            <a:lvl1pPr marL="285750" indent="-285750">
              <a:buClr>
                <a:schemeClr val="accent3"/>
              </a:buClr>
              <a:buFontTx/>
              <a:buChar char="+"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insert text</a:t>
            </a:r>
          </a:p>
        </p:txBody>
      </p:sp>
      <p:sp>
        <p:nvSpPr>
          <p:cNvPr id="31" name="Text Placeholder 23">
            <a:extLst>
              <a:ext uri="{FF2B5EF4-FFF2-40B4-BE49-F238E27FC236}">
                <a16:creationId xmlns:a16="http://schemas.microsoft.com/office/drawing/2014/main" id="{37B583B4-9EAA-4C7A-8DE1-DF310A0D244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87397" y="2346854"/>
            <a:ext cx="4360512" cy="552450"/>
          </a:xfrm>
        </p:spPr>
        <p:txBody>
          <a:bodyPr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32" name="Text Placeholder 25">
            <a:extLst>
              <a:ext uri="{FF2B5EF4-FFF2-40B4-BE49-F238E27FC236}">
                <a16:creationId xmlns:a16="http://schemas.microsoft.com/office/drawing/2014/main" id="{694B9F6A-3683-47F2-8548-EA26CEADE52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87047" y="2899269"/>
            <a:ext cx="4360862" cy="3215781"/>
          </a:xfrm>
        </p:spPr>
        <p:txBody>
          <a:bodyPr>
            <a:normAutofit/>
          </a:bodyPr>
          <a:lstStyle>
            <a:lvl1pPr marL="285750" indent="-285750">
              <a:buClr>
                <a:schemeClr val="accent3"/>
              </a:buClr>
              <a:buFontTx/>
              <a:buChar char="+"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insert text</a:t>
            </a:r>
          </a:p>
        </p:txBody>
      </p:sp>
      <p:sp>
        <p:nvSpPr>
          <p:cNvPr id="18" name="Date Placeholder 4">
            <a:extLst>
              <a:ext uri="{FF2B5EF4-FFF2-40B4-BE49-F238E27FC236}">
                <a16:creationId xmlns:a16="http://schemas.microsoft.com/office/drawing/2014/main" id="{1FDFCFD6-336A-4319-8946-39E7EC2CD1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0080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NL"/>
              <a:t>22/2/2024</a:t>
            </a:r>
            <a:endParaRPr lang="en-US"/>
          </a:p>
        </p:txBody>
      </p:sp>
      <p:sp>
        <p:nvSpPr>
          <p:cNvPr id="19" name="Footer Placeholder 5">
            <a:extLst>
              <a:ext uri="{FF2B5EF4-FFF2-40B4-BE49-F238E27FC236}">
                <a16:creationId xmlns:a16="http://schemas.microsoft.com/office/drawing/2014/main" id="{EDA87BDB-4AAD-4508-9D8E-9413194A6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00800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/>
              <a:t>TLC Quantum chess</a:t>
            </a:r>
          </a:p>
        </p:txBody>
      </p:sp>
      <p:sp>
        <p:nvSpPr>
          <p:cNvPr id="20" name="Slide Number Placeholder 6">
            <a:extLst>
              <a:ext uri="{FF2B5EF4-FFF2-40B4-BE49-F238E27FC236}">
                <a16:creationId xmlns:a16="http://schemas.microsoft.com/office/drawing/2014/main" id="{972B28B4-16BA-417A-B46D-DBD7D41F7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0080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DFA5D71E-5CDF-4C93-8A75-5B916FDC5B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508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 3 Cont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D8A1D0A1-1FD1-4F94-B2C0-06C2E2030D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83404" y="225822"/>
            <a:ext cx="1847971" cy="2438142"/>
            <a:chOff x="183404" y="225822"/>
            <a:chExt cx="1847971" cy="2438142"/>
          </a:xfrm>
        </p:grpSpPr>
        <p:sp useBgFill="1">
          <p:nvSpPr>
            <p:cNvPr id="11" name="Graphic 10">
              <a:extLst>
                <a:ext uri="{FF2B5EF4-FFF2-40B4-BE49-F238E27FC236}">
                  <a16:creationId xmlns:a16="http://schemas.microsoft.com/office/drawing/2014/main" id="{58CFF91A-90A9-4CD1-A803-636F9F1304A4}"/>
                </a:ext>
              </a:extLst>
            </p:cNvPr>
            <p:cNvSpPr/>
            <p:nvPr/>
          </p:nvSpPr>
          <p:spPr>
            <a:xfrm rot="2700000">
              <a:off x="304800" y="965970"/>
              <a:ext cx="1066799" cy="1066799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12" name="Oval 11">
              <a:extLst>
                <a:ext uri="{FF2B5EF4-FFF2-40B4-BE49-F238E27FC236}">
                  <a16:creationId xmlns:a16="http://schemas.microsoft.com/office/drawing/2014/main" id="{4FBC4BC7-0780-43F3-A67A-65EB564F696D}"/>
                </a:ext>
              </a:extLst>
            </p:cNvPr>
            <p:cNvSpPr/>
            <p:nvPr/>
          </p:nvSpPr>
          <p:spPr>
            <a:xfrm rot="10800000">
              <a:off x="1815651" y="1342540"/>
              <a:ext cx="215724" cy="215724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13" name="Oval 12">
              <a:extLst>
                <a:ext uri="{FF2B5EF4-FFF2-40B4-BE49-F238E27FC236}">
                  <a16:creationId xmlns:a16="http://schemas.microsoft.com/office/drawing/2014/main" id="{1CE0ABAF-CF8C-4E0D-A844-F01B6E85B2E3}"/>
                </a:ext>
              </a:extLst>
            </p:cNvPr>
            <p:cNvSpPr/>
            <p:nvPr/>
          </p:nvSpPr>
          <p:spPr>
            <a:xfrm rot="10800000">
              <a:off x="183404" y="225822"/>
              <a:ext cx="474023" cy="474023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14" name="Oval 13">
              <a:extLst>
                <a:ext uri="{FF2B5EF4-FFF2-40B4-BE49-F238E27FC236}">
                  <a16:creationId xmlns:a16="http://schemas.microsoft.com/office/drawing/2014/main" id="{5E894DEB-17BA-46D9-AF52-DFC04FC4E93A}"/>
                </a:ext>
              </a:extLst>
            </p:cNvPr>
            <p:cNvSpPr/>
            <p:nvPr/>
          </p:nvSpPr>
          <p:spPr>
            <a:xfrm rot="10800000">
              <a:off x="583574" y="2333139"/>
              <a:ext cx="330825" cy="330825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30AFDACD-10D0-493F-9AA6-0C0AC8835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352" y="566127"/>
            <a:ext cx="10531448" cy="1490825"/>
          </a:xfrm>
        </p:spPr>
        <p:txBody>
          <a:bodyPr anchor="ctr">
            <a:normAutofit/>
          </a:bodyPr>
          <a:lstStyle>
            <a:lvl1pPr algn="ctr">
              <a:defRPr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algn="ctr"/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Segoe UI" panose="020B0502040204020203" pitchFamily="34" charset="0"/>
              </a:rPr>
              <a:t>Click to edit Master title style</a:t>
            </a:r>
          </a:p>
        </p:txBody>
      </p:sp>
      <p:sp>
        <p:nvSpPr>
          <p:cNvPr id="20" name="Text Placeholder 23">
            <a:extLst>
              <a:ext uri="{FF2B5EF4-FFF2-40B4-BE49-F238E27FC236}">
                <a16:creationId xmlns:a16="http://schemas.microsoft.com/office/drawing/2014/main" id="{FCFF65AC-D857-44D4-8C75-42685EEC828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01992" y="2346854"/>
            <a:ext cx="3303394" cy="552450"/>
          </a:xfrm>
        </p:spPr>
        <p:txBody>
          <a:bodyPr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1" name="Text Placeholder 25">
            <a:extLst>
              <a:ext uri="{FF2B5EF4-FFF2-40B4-BE49-F238E27FC236}">
                <a16:creationId xmlns:a16="http://schemas.microsoft.com/office/drawing/2014/main" id="{CBC02743-732C-4B86-AB3D-5C05A02D0D1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01641" y="2899269"/>
            <a:ext cx="3303659" cy="3215781"/>
          </a:xfrm>
        </p:spPr>
        <p:txBody>
          <a:bodyPr>
            <a:normAutofit/>
          </a:bodyPr>
          <a:lstStyle>
            <a:lvl1pPr marL="285750" indent="-285750">
              <a:buClr>
                <a:schemeClr val="accent3"/>
              </a:buClr>
              <a:buFontTx/>
              <a:buChar char="+"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insert text</a:t>
            </a:r>
          </a:p>
        </p:txBody>
      </p:sp>
      <p:sp>
        <p:nvSpPr>
          <p:cNvPr id="32" name="Text Placeholder 23">
            <a:extLst>
              <a:ext uri="{FF2B5EF4-FFF2-40B4-BE49-F238E27FC236}">
                <a16:creationId xmlns:a16="http://schemas.microsoft.com/office/drawing/2014/main" id="{01F8B39A-529F-4E49-AE13-52EC4704DEB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53829" y="2346854"/>
            <a:ext cx="3303394" cy="552450"/>
          </a:xfrm>
        </p:spPr>
        <p:txBody>
          <a:bodyPr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33" name="Text Placeholder 25">
            <a:extLst>
              <a:ext uri="{FF2B5EF4-FFF2-40B4-BE49-F238E27FC236}">
                <a16:creationId xmlns:a16="http://schemas.microsoft.com/office/drawing/2014/main" id="{2A6AE7B0-4281-44CE-83E8-FF70EB548AC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453478" y="2899269"/>
            <a:ext cx="3303659" cy="3215781"/>
          </a:xfrm>
        </p:spPr>
        <p:txBody>
          <a:bodyPr>
            <a:normAutofit/>
          </a:bodyPr>
          <a:lstStyle>
            <a:lvl1pPr marL="285750" indent="-285750">
              <a:buClr>
                <a:schemeClr val="accent3"/>
              </a:buClr>
              <a:buFontTx/>
              <a:buChar char="+"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insert text</a:t>
            </a:r>
          </a:p>
        </p:txBody>
      </p:sp>
      <p:sp>
        <p:nvSpPr>
          <p:cNvPr id="34" name="Text Placeholder 23">
            <a:extLst>
              <a:ext uri="{FF2B5EF4-FFF2-40B4-BE49-F238E27FC236}">
                <a16:creationId xmlns:a16="http://schemas.microsoft.com/office/drawing/2014/main" id="{9D1E92C6-323C-467F-8117-84624685E70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906017" y="2333139"/>
            <a:ext cx="3303394" cy="552450"/>
          </a:xfrm>
        </p:spPr>
        <p:txBody>
          <a:bodyPr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35" name="Text Placeholder 25">
            <a:extLst>
              <a:ext uri="{FF2B5EF4-FFF2-40B4-BE49-F238E27FC236}">
                <a16:creationId xmlns:a16="http://schemas.microsoft.com/office/drawing/2014/main" id="{E292D7CF-B506-4D5A-9747-949D5607895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905666" y="2885554"/>
            <a:ext cx="3303659" cy="3215781"/>
          </a:xfrm>
        </p:spPr>
        <p:txBody>
          <a:bodyPr>
            <a:normAutofit/>
          </a:bodyPr>
          <a:lstStyle>
            <a:lvl1pPr marL="285750" indent="-285750">
              <a:buClr>
                <a:schemeClr val="accent3"/>
              </a:buClr>
              <a:buFontTx/>
              <a:buChar char="+"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insert text</a:t>
            </a:r>
          </a:p>
        </p:txBody>
      </p:sp>
      <p:sp>
        <p:nvSpPr>
          <p:cNvPr id="17" name="Date Placeholder 4">
            <a:extLst>
              <a:ext uri="{FF2B5EF4-FFF2-40B4-BE49-F238E27FC236}">
                <a16:creationId xmlns:a16="http://schemas.microsoft.com/office/drawing/2014/main" id="{39C4FF29-BCBF-4D15-B2D8-AE2E1F3891F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0080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NL"/>
              <a:t>22/2/2024</a:t>
            </a:r>
            <a:endParaRPr lang="en-US"/>
          </a:p>
        </p:txBody>
      </p:sp>
      <p:sp>
        <p:nvSpPr>
          <p:cNvPr id="18" name="Footer Placeholder 5">
            <a:extLst>
              <a:ext uri="{FF2B5EF4-FFF2-40B4-BE49-F238E27FC236}">
                <a16:creationId xmlns:a16="http://schemas.microsoft.com/office/drawing/2014/main" id="{308F6E4A-924F-4513-8E2C-B2815410D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00800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/>
              <a:t>TLC Quantum chess</a:t>
            </a:r>
          </a:p>
        </p:txBody>
      </p:sp>
      <p:sp>
        <p:nvSpPr>
          <p:cNvPr id="19" name="Slide Number Placeholder 6">
            <a:extLst>
              <a:ext uri="{FF2B5EF4-FFF2-40B4-BE49-F238E27FC236}">
                <a16:creationId xmlns:a16="http://schemas.microsoft.com/office/drawing/2014/main" id="{54E5349C-86B2-431A-A9BA-60665D179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0080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DFA5D71E-5CDF-4C93-8A75-5B916FDC5B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5448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67E5D41C-AF53-4BB3-B90C-55B007BC4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0403" y="4038599"/>
            <a:ext cx="4715498" cy="2235494"/>
          </a:xfrm>
        </p:spPr>
        <p:txBody>
          <a:bodyPr anchor="ctr">
            <a:normAutofit/>
          </a:bodyPr>
          <a:lstStyle/>
          <a:p>
            <a:r>
              <a:rPr lang="en-US">
                <a:latin typeface="Aller" panose="020B0603020203020204" pitchFamily="34" charset="0"/>
                <a:cs typeface="Segoe UI" panose="020B0502040204020203" pitchFamily="34" charset="0"/>
              </a:rPr>
              <a:t>Click to edit Master title style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2F6A086D-145E-4C1B-B127-20F3EB74551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81025" y="533400"/>
            <a:ext cx="3628551" cy="3297238"/>
          </a:xfrm>
          <a:custGeom>
            <a:avLst/>
            <a:gdLst>
              <a:gd name="connsiteX0" fmla="*/ 318559 w 3628551"/>
              <a:gd name="connsiteY0" fmla="*/ 1414022 h 3297238"/>
              <a:gd name="connsiteX1" fmla="*/ 187729 w 3628551"/>
              <a:gd name="connsiteY1" fmla="*/ 1544852 h 3297238"/>
              <a:gd name="connsiteX2" fmla="*/ 318559 w 3628551"/>
              <a:gd name="connsiteY2" fmla="*/ 1675682 h 3297238"/>
              <a:gd name="connsiteX3" fmla="*/ 449389 w 3628551"/>
              <a:gd name="connsiteY3" fmla="*/ 1544852 h 3297238"/>
              <a:gd name="connsiteX4" fmla="*/ 318559 w 3628551"/>
              <a:gd name="connsiteY4" fmla="*/ 1414022 h 3297238"/>
              <a:gd name="connsiteX5" fmla="*/ 0 w 3628551"/>
              <a:gd name="connsiteY5" fmla="*/ 0 h 3297238"/>
              <a:gd name="connsiteX6" fmla="*/ 3628551 w 3628551"/>
              <a:gd name="connsiteY6" fmla="*/ 0 h 3297238"/>
              <a:gd name="connsiteX7" fmla="*/ 3628551 w 3628551"/>
              <a:gd name="connsiteY7" fmla="*/ 3297238 h 3297238"/>
              <a:gd name="connsiteX8" fmla="*/ 0 w 3628551"/>
              <a:gd name="connsiteY8" fmla="*/ 3297238 h 3297238"/>
              <a:gd name="connsiteX9" fmla="*/ 0 w 3628551"/>
              <a:gd name="connsiteY9" fmla="*/ 1060944 h 3297238"/>
              <a:gd name="connsiteX10" fmla="*/ 93526 w 3628551"/>
              <a:gd name="connsiteY10" fmla="*/ 1154470 h 3297238"/>
              <a:gd name="connsiteX11" fmla="*/ 185334 w 3628551"/>
              <a:gd name="connsiteY11" fmla="*/ 1152160 h 3297238"/>
              <a:gd name="connsiteX12" fmla="*/ 187645 w 3628551"/>
              <a:gd name="connsiteY12" fmla="*/ 1060352 h 3297238"/>
              <a:gd name="connsiteX13" fmla="*/ 31028 w 3628551"/>
              <a:gd name="connsiteY13" fmla="*/ 903736 h 3297238"/>
              <a:gd name="connsiteX14" fmla="*/ 195727 w 3628551"/>
              <a:gd name="connsiteY14" fmla="*/ 739037 h 3297238"/>
              <a:gd name="connsiteX15" fmla="*/ 198037 w 3628551"/>
              <a:gd name="connsiteY15" fmla="*/ 647229 h 3297238"/>
              <a:gd name="connsiteX16" fmla="*/ 106229 w 3628551"/>
              <a:gd name="connsiteY16" fmla="*/ 649539 h 3297238"/>
              <a:gd name="connsiteX17" fmla="*/ 0 w 3628551"/>
              <a:gd name="connsiteY17" fmla="*/ 755768 h 3297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628551" h="3297238">
                <a:moveTo>
                  <a:pt x="318559" y="1414022"/>
                </a:moveTo>
                <a:cubicBezTo>
                  <a:pt x="246304" y="1414022"/>
                  <a:pt x="187729" y="1472597"/>
                  <a:pt x="187729" y="1544852"/>
                </a:cubicBezTo>
                <a:cubicBezTo>
                  <a:pt x="187729" y="1617107"/>
                  <a:pt x="246304" y="1675682"/>
                  <a:pt x="318559" y="1675682"/>
                </a:cubicBezTo>
                <a:cubicBezTo>
                  <a:pt x="390814" y="1675682"/>
                  <a:pt x="449389" y="1617107"/>
                  <a:pt x="449389" y="1544852"/>
                </a:cubicBezTo>
                <a:cubicBezTo>
                  <a:pt x="449389" y="1472597"/>
                  <a:pt x="390814" y="1414022"/>
                  <a:pt x="318559" y="1414022"/>
                </a:cubicBezTo>
                <a:close/>
                <a:moveTo>
                  <a:pt x="0" y="0"/>
                </a:moveTo>
                <a:lnTo>
                  <a:pt x="3628551" y="0"/>
                </a:lnTo>
                <a:lnTo>
                  <a:pt x="3628551" y="3297238"/>
                </a:lnTo>
                <a:lnTo>
                  <a:pt x="0" y="3297238"/>
                </a:lnTo>
                <a:lnTo>
                  <a:pt x="0" y="1060944"/>
                </a:lnTo>
                <a:lnTo>
                  <a:pt x="93526" y="1154470"/>
                </a:lnTo>
                <a:cubicBezTo>
                  <a:pt x="118240" y="1179184"/>
                  <a:pt x="159345" y="1178149"/>
                  <a:pt x="185334" y="1152160"/>
                </a:cubicBezTo>
                <a:cubicBezTo>
                  <a:pt x="211324" y="1126171"/>
                  <a:pt x="212361" y="1085068"/>
                  <a:pt x="187645" y="1060352"/>
                </a:cubicBezTo>
                <a:lnTo>
                  <a:pt x="31028" y="903736"/>
                </a:lnTo>
                <a:lnTo>
                  <a:pt x="195727" y="739037"/>
                </a:lnTo>
                <a:cubicBezTo>
                  <a:pt x="221716" y="713048"/>
                  <a:pt x="222754" y="671945"/>
                  <a:pt x="198037" y="647229"/>
                </a:cubicBezTo>
                <a:cubicBezTo>
                  <a:pt x="173324" y="622515"/>
                  <a:pt x="132218" y="623550"/>
                  <a:pt x="106229" y="649539"/>
                </a:cubicBezTo>
                <a:lnTo>
                  <a:pt x="0" y="755768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to add photo</a:t>
            </a:r>
          </a:p>
        </p:txBody>
      </p:sp>
      <p:sp>
        <p:nvSpPr>
          <p:cNvPr id="32" name="Picture Placeholder 27">
            <a:extLst>
              <a:ext uri="{FF2B5EF4-FFF2-40B4-BE49-F238E27FC236}">
                <a16:creationId xmlns:a16="http://schemas.microsoft.com/office/drawing/2014/main" id="{7F0E1CD0-7716-4ECA-95A0-1DAD5D7BB0E4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291941" y="533400"/>
            <a:ext cx="3663496" cy="3297238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to add photo</a:t>
            </a:r>
          </a:p>
        </p:txBody>
      </p:sp>
      <p:sp>
        <p:nvSpPr>
          <p:cNvPr id="33" name="Picture Placeholder 29">
            <a:extLst>
              <a:ext uri="{FF2B5EF4-FFF2-40B4-BE49-F238E27FC236}">
                <a16:creationId xmlns:a16="http://schemas.microsoft.com/office/drawing/2014/main" id="{DA591C55-F69F-4200-828A-2D6335F0513A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8032564" y="533400"/>
            <a:ext cx="3653023" cy="3297238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to add photo</a:t>
            </a:r>
          </a:p>
        </p:txBody>
      </p:sp>
      <p:sp>
        <p:nvSpPr>
          <p:cNvPr id="24" name="Text Placeholder 21">
            <a:extLst>
              <a:ext uri="{FF2B5EF4-FFF2-40B4-BE49-F238E27FC236}">
                <a16:creationId xmlns:a16="http://schemas.microsoft.com/office/drawing/2014/main" id="{6A0E906F-C44E-4A99-AFF8-D3402964E5A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486400" y="4038600"/>
            <a:ext cx="6199189" cy="2235200"/>
          </a:xfrm>
        </p:spPr>
        <p:txBody>
          <a:bodyPr anchor="ctr">
            <a:normAutofit/>
          </a:bodyPr>
          <a:lstStyle>
            <a:lvl1pPr marL="0" indent="0">
              <a:lnSpc>
                <a:spcPct val="120000"/>
              </a:lnSpc>
              <a:buNone/>
              <a:defRPr sz="1800"/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8" name="Date Placeholder 4">
            <a:extLst>
              <a:ext uri="{FF2B5EF4-FFF2-40B4-BE49-F238E27FC236}">
                <a16:creationId xmlns:a16="http://schemas.microsoft.com/office/drawing/2014/main" id="{0F951813-3955-4553-A366-5835C924A09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00800"/>
            <a:ext cx="2743200" cy="365125"/>
          </a:xfrm>
        </p:spPr>
        <p:txBody>
          <a:bodyPr/>
          <a:lstStyle/>
          <a:p>
            <a:r>
              <a:rPr lang="en-NL"/>
              <a:t>22/2/2024</a:t>
            </a:r>
            <a:endParaRPr lang="en-US"/>
          </a:p>
        </p:txBody>
      </p:sp>
      <p:sp>
        <p:nvSpPr>
          <p:cNvPr id="19" name="Footer Placeholder 5">
            <a:extLst>
              <a:ext uri="{FF2B5EF4-FFF2-40B4-BE49-F238E27FC236}">
                <a16:creationId xmlns:a16="http://schemas.microsoft.com/office/drawing/2014/main" id="{B1F7E77F-0625-469F-B5F7-157B7B056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00800"/>
            <a:ext cx="41148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TLC Quantum chess</a:t>
            </a:r>
          </a:p>
        </p:txBody>
      </p:sp>
      <p:sp>
        <p:nvSpPr>
          <p:cNvPr id="20" name="Slide Number Placeholder 6">
            <a:extLst>
              <a:ext uri="{FF2B5EF4-FFF2-40B4-BE49-F238E27FC236}">
                <a16:creationId xmlns:a16="http://schemas.microsoft.com/office/drawing/2014/main" id="{C84C6DAD-05C6-4F35-8750-E504AD54A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00800"/>
            <a:ext cx="2743200" cy="365125"/>
          </a:xfrm>
        </p:spPr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0A57B7-7651-4DB0-ACED-9BDE318828E4}"/>
              </a:ext>
            </a:extLst>
          </p:cNvPr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768350" y="1944688"/>
            <a:ext cx="256827" cy="261937"/>
          </a:xfrm>
          <a:prstGeom prst="ellipse">
            <a:avLst/>
          </a:prstGeom>
          <a:solidFill>
            <a:schemeClr val="bg1"/>
          </a:solidFill>
          <a:ln w="3848" cap="flat">
            <a:noFill/>
            <a:prstDash val="solid"/>
            <a:miter/>
          </a:ln>
          <a:effectLst>
            <a:glow rad="152400">
              <a:srgbClr val="000000">
                <a:alpha val="4000"/>
              </a:srgbClr>
            </a:glow>
            <a:outerShdw blurRad="101600" dist="38100" dir="16200000" rotWithShape="0">
              <a:srgbClr val="000000">
                <a:alpha val="5000"/>
              </a:srgbClr>
            </a:outerShdw>
          </a:effectLst>
        </p:spPr>
        <p:txBody>
          <a:bodyPr lIns="0" tIns="0" rIns="0" bIns="0" rtlCol="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lang="en-US" sz="800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/>
              <a:t>X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5A62BA73-D580-45D8-8B0F-D2BBC0B5823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 rot="18893241">
            <a:off x="153842" y="1083887"/>
            <a:ext cx="731521" cy="707965"/>
          </a:xfrm>
          <a:custGeom>
            <a:avLst/>
            <a:gdLst>
              <a:gd name="connsiteX0" fmla="*/ 713237 w 731521"/>
              <a:gd name="connsiteY0" fmla="*/ 308718 h 707965"/>
              <a:gd name="connsiteX1" fmla="*/ 731521 w 731521"/>
              <a:gd name="connsiteY1" fmla="*/ 352774 h 707965"/>
              <a:gd name="connsiteX2" fmla="*/ 669242 w 731521"/>
              <a:gd name="connsiteY2" fmla="*/ 415141 h 707965"/>
              <a:gd name="connsiteX3" fmla="*/ 428024 w 731521"/>
              <a:gd name="connsiteY3" fmla="*/ 415309 h 707965"/>
              <a:gd name="connsiteX4" fmla="*/ 428024 w 731521"/>
              <a:gd name="connsiteY4" fmla="*/ 645642 h 707965"/>
              <a:gd name="connsiteX5" fmla="*/ 365701 w 731521"/>
              <a:gd name="connsiteY5" fmla="*/ 707965 h 707965"/>
              <a:gd name="connsiteX6" fmla="*/ 365702 w 731521"/>
              <a:gd name="connsiteY6" fmla="*/ 707964 h 707965"/>
              <a:gd name="connsiteX7" fmla="*/ 303379 w 731521"/>
              <a:gd name="connsiteY7" fmla="*/ 645641 h 707965"/>
              <a:gd name="connsiteX8" fmla="*/ 303379 w 731521"/>
              <a:gd name="connsiteY8" fmla="*/ 415395 h 707965"/>
              <a:gd name="connsiteX9" fmla="*/ 62367 w 731521"/>
              <a:gd name="connsiteY9" fmla="*/ 415563 h 707965"/>
              <a:gd name="connsiteX10" fmla="*/ 0 w 731521"/>
              <a:gd name="connsiteY10" fmla="*/ 353284 h 707965"/>
              <a:gd name="connsiteX11" fmla="*/ 1 w 731521"/>
              <a:gd name="connsiteY11" fmla="*/ 353285 h 707965"/>
              <a:gd name="connsiteX12" fmla="*/ 62281 w 731521"/>
              <a:gd name="connsiteY12" fmla="*/ 290918 h 707965"/>
              <a:gd name="connsiteX13" fmla="*/ 303379 w 731521"/>
              <a:gd name="connsiteY13" fmla="*/ 290750 h 707965"/>
              <a:gd name="connsiteX14" fmla="*/ 303379 w 731521"/>
              <a:gd name="connsiteY14" fmla="*/ 62323 h 707965"/>
              <a:gd name="connsiteX15" fmla="*/ 365702 w 731521"/>
              <a:gd name="connsiteY15" fmla="*/ 0 h 707965"/>
              <a:gd name="connsiteX16" fmla="*/ 428025 w 731521"/>
              <a:gd name="connsiteY16" fmla="*/ 62323 h 707965"/>
              <a:gd name="connsiteX17" fmla="*/ 428025 w 731521"/>
              <a:gd name="connsiteY17" fmla="*/ 290663 h 707965"/>
              <a:gd name="connsiteX18" fmla="*/ 669155 w 731521"/>
              <a:gd name="connsiteY18" fmla="*/ 290495 h 707965"/>
              <a:gd name="connsiteX19" fmla="*/ 713237 w 731521"/>
              <a:gd name="connsiteY19" fmla="*/ 308718 h 707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731521" h="707965">
                <a:moveTo>
                  <a:pt x="713237" y="308718"/>
                </a:moveTo>
                <a:cubicBezTo>
                  <a:pt x="724523" y="319988"/>
                  <a:pt x="731509" y="335564"/>
                  <a:pt x="731521" y="352774"/>
                </a:cubicBezTo>
                <a:cubicBezTo>
                  <a:pt x="731545" y="387194"/>
                  <a:pt x="703662" y="415117"/>
                  <a:pt x="669242" y="415141"/>
                </a:cubicBezTo>
                <a:lnTo>
                  <a:pt x="428024" y="415309"/>
                </a:lnTo>
                <a:lnTo>
                  <a:pt x="428024" y="645642"/>
                </a:lnTo>
                <a:cubicBezTo>
                  <a:pt x="428024" y="680062"/>
                  <a:pt x="400121" y="707965"/>
                  <a:pt x="365701" y="707965"/>
                </a:cubicBezTo>
                <a:lnTo>
                  <a:pt x="365702" y="707964"/>
                </a:lnTo>
                <a:cubicBezTo>
                  <a:pt x="331282" y="707964"/>
                  <a:pt x="303379" y="680061"/>
                  <a:pt x="303379" y="645641"/>
                </a:cubicBezTo>
                <a:lnTo>
                  <a:pt x="303379" y="415395"/>
                </a:lnTo>
                <a:lnTo>
                  <a:pt x="62367" y="415563"/>
                </a:lnTo>
                <a:cubicBezTo>
                  <a:pt x="27947" y="415587"/>
                  <a:pt x="24" y="387704"/>
                  <a:pt x="0" y="353284"/>
                </a:cubicBezTo>
                <a:lnTo>
                  <a:pt x="1" y="353285"/>
                </a:lnTo>
                <a:cubicBezTo>
                  <a:pt x="-23" y="318865"/>
                  <a:pt x="27861" y="290942"/>
                  <a:pt x="62281" y="290918"/>
                </a:cubicBezTo>
                <a:lnTo>
                  <a:pt x="303379" y="290750"/>
                </a:lnTo>
                <a:lnTo>
                  <a:pt x="303379" y="62323"/>
                </a:lnTo>
                <a:cubicBezTo>
                  <a:pt x="303379" y="27903"/>
                  <a:pt x="331282" y="0"/>
                  <a:pt x="365702" y="0"/>
                </a:cubicBezTo>
                <a:cubicBezTo>
                  <a:pt x="400122" y="0"/>
                  <a:pt x="428025" y="27903"/>
                  <a:pt x="428025" y="62323"/>
                </a:cubicBezTo>
                <a:lnTo>
                  <a:pt x="428025" y="290663"/>
                </a:lnTo>
                <a:lnTo>
                  <a:pt x="669155" y="290495"/>
                </a:lnTo>
                <a:cubicBezTo>
                  <a:pt x="686365" y="290483"/>
                  <a:pt x="701950" y="297448"/>
                  <a:pt x="713237" y="308718"/>
                </a:cubicBezTo>
                <a:close/>
              </a:path>
            </a:pathLst>
          </a:custGeom>
          <a:solidFill>
            <a:schemeClr val="bg1"/>
          </a:solidFill>
          <a:ln w="3848" cap="flat">
            <a:noFill/>
            <a:prstDash val="solid"/>
            <a:miter/>
          </a:ln>
          <a:effectLst>
            <a:glow rad="152400">
              <a:srgbClr val="000000">
                <a:alpha val="4000"/>
              </a:srgbClr>
            </a:glow>
            <a:outerShdw blurRad="101600" dist="38100" dir="16200000" rotWithShape="0">
              <a:srgbClr val="000000">
                <a:alpha val="5000"/>
              </a:srgbClr>
            </a:outerShdw>
          </a:effectLst>
        </p:spPr>
        <p:txBody>
          <a:bodyPr vert="horz" lIns="0" tIns="0" rIns="0" bIns="0" rtlCol="0" anchor="ctr">
            <a:noAutofit/>
          </a:bodyPr>
          <a:lstStyle>
            <a:lvl1pPr marL="0" indent="0">
              <a:buNone/>
              <a:defRPr lang="en-US" sz="800" dirty="0">
                <a:solidFill>
                  <a:schemeClr val="bg1"/>
                </a:solidFill>
              </a:defRPr>
            </a:lvl1pPr>
          </a:lstStyle>
          <a:p>
            <a:pPr marL="228600" lvl="0" indent="-228600" algn="ctr">
              <a:spcBef>
                <a:spcPts val="0"/>
              </a:spcBef>
            </a:pPr>
            <a:r>
              <a:rPr lang="en-US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2172198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Oval 8">
            <a:extLst>
              <a:ext uri="{FF2B5EF4-FFF2-40B4-BE49-F238E27FC236}">
                <a16:creationId xmlns:a16="http://schemas.microsoft.com/office/drawing/2014/main" id="{CE03E97F-76F9-45EC-AE80-C1D5F8B5A1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2422250" y="1219200"/>
            <a:ext cx="373689" cy="373689"/>
          </a:xfrm>
          <a:prstGeom prst="ellipse">
            <a:avLst/>
          </a:prstGeom>
          <a:ln w="3848" cap="flat">
            <a:noFill/>
            <a:prstDash val="solid"/>
            <a:miter/>
          </a:ln>
          <a:effectLst>
            <a:glow rad="152400">
              <a:srgbClr val="000000">
                <a:alpha val="4000"/>
              </a:srgbClr>
            </a:glow>
            <a:outerShdw blurRad="101600" dist="38100" dir="16200000" rotWithShape="0">
              <a:srgbClr val="000000">
                <a:alpha val="5000"/>
              </a:srgbClr>
            </a:outerShdw>
          </a:effectLst>
        </p:spPr>
        <p:txBody>
          <a:bodyPr rtlCol="0" anchor="ctr"/>
          <a:lstStyle/>
          <a:p>
            <a:endParaRPr lang="en-US"/>
          </a:p>
        </p:txBody>
      </p:sp>
      <p:sp useBgFill="1">
        <p:nvSpPr>
          <p:cNvPr id="10" name="Graphic 10">
            <a:extLst>
              <a:ext uri="{FF2B5EF4-FFF2-40B4-BE49-F238E27FC236}">
                <a16:creationId xmlns:a16="http://schemas.microsoft.com/office/drawing/2014/main" id="{C3FCAC5B-085B-4039-869E-017D5522A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2700000">
            <a:off x="145890" y="28456"/>
            <a:ext cx="1977027" cy="1977027"/>
          </a:xfrm>
          <a:custGeom>
            <a:avLst/>
            <a:gdLst>
              <a:gd name="connsiteX0" fmla="*/ 4053340 w 6859500"/>
              <a:gd name="connsiteY0" fmla="*/ 6235893 h 6859500"/>
              <a:gd name="connsiteX1" fmla="*/ 4053340 w 6859500"/>
              <a:gd name="connsiteY1" fmla="*/ 4053340 h 6859500"/>
              <a:gd name="connsiteX2" fmla="*/ 6235893 w 6859500"/>
              <a:gd name="connsiteY2" fmla="*/ 4053340 h 6859500"/>
              <a:gd name="connsiteX3" fmla="*/ 6859501 w 6859500"/>
              <a:gd name="connsiteY3" fmla="*/ 3429731 h 6859500"/>
              <a:gd name="connsiteX4" fmla="*/ 6235893 w 6859500"/>
              <a:gd name="connsiteY4" fmla="*/ 2806123 h 6859500"/>
              <a:gd name="connsiteX5" fmla="*/ 4053340 w 6859500"/>
              <a:gd name="connsiteY5" fmla="*/ 2806123 h 6859500"/>
              <a:gd name="connsiteX6" fmla="*/ 4053340 w 6859500"/>
              <a:gd name="connsiteY6" fmla="*/ 623608 h 6859500"/>
              <a:gd name="connsiteX7" fmla="*/ 3429731 w 6859500"/>
              <a:gd name="connsiteY7" fmla="*/ 0 h 6859500"/>
              <a:gd name="connsiteX8" fmla="*/ 2806123 w 6859500"/>
              <a:gd name="connsiteY8" fmla="*/ 623608 h 6859500"/>
              <a:gd name="connsiteX9" fmla="*/ 2806123 w 6859500"/>
              <a:gd name="connsiteY9" fmla="*/ 2806161 h 6859500"/>
              <a:gd name="connsiteX10" fmla="*/ 623608 w 6859500"/>
              <a:gd name="connsiteY10" fmla="*/ 2806161 h 6859500"/>
              <a:gd name="connsiteX11" fmla="*/ 0 w 6859500"/>
              <a:gd name="connsiteY11" fmla="*/ 3429731 h 6859500"/>
              <a:gd name="connsiteX12" fmla="*/ 623608 w 6859500"/>
              <a:gd name="connsiteY12" fmla="*/ 4053340 h 6859500"/>
              <a:gd name="connsiteX13" fmla="*/ 2806161 w 6859500"/>
              <a:gd name="connsiteY13" fmla="*/ 4053340 h 6859500"/>
              <a:gd name="connsiteX14" fmla="*/ 2806161 w 6859500"/>
              <a:gd name="connsiteY14" fmla="*/ 6235893 h 6859500"/>
              <a:gd name="connsiteX15" fmla="*/ 3429770 w 6859500"/>
              <a:gd name="connsiteY15" fmla="*/ 6859501 h 6859500"/>
              <a:gd name="connsiteX16" fmla="*/ 4053340 w 6859500"/>
              <a:gd name="connsiteY16" fmla="*/ 6235893 h 6859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859500" h="6859500">
                <a:moveTo>
                  <a:pt x="4053340" y="6235893"/>
                </a:moveTo>
                <a:lnTo>
                  <a:pt x="4053340" y="4053340"/>
                </a:lnTo>
                <a:lnTo>
                  <a:pt x="6235893" y="4053340"/>
                </a:lnTo>
                <a:cubicBezTo>
                  <a:pt x="6580293" y="4053340"/>
                  <a:pt x="6859501" y="3774132"/>
                  <a:pt x="6859501" y="3429731"/>
                </a:cubicBezTo>
                <a:cubicBezTo>
                  <a:pt x="6859501" y="3085330"/>
                  <a:pt x="6580332" y="2806123"/>
                  <a:pt x="6235893" y="2806123"/>
                </a:cubicBezTo>
                <a:lnTo>
                  <a:pt x="4053340" y="2806123"/>
                </a:lnTo>
                <a:lnTo>
                  <a:pt x="4053340" y="623608"/>
                </a:lnTo>
                <a:cubicBezTo>
                  <a:pt x="4053340" y="279208"/>
                  <a:pt x="3774171" y="0"/>
                  <a:pt x="3429731" y="0"/>
                </a:cubicBezTo>
                <a:cubicBezTo>
                  <a:pt x="3085330" y="0"/>
                  <a:pt x="2806123" y="279208"/>
                  <a:pt x="2806123" y="623608"/>
                </a:cubicBezTo>
                <a:lnTo>
                  <a:pt x="2806123" y="2806161"/>
                </a:lnTo>
                <a:lnTo>
                  <a:pt x="623608" y="2806161"/>
                </a:lnTo>
                <a:cubicBezTo>
                  <a:pt x="279208" y="2806161"/>
                  <a:pt x="0" y="3085369"/>
                  <a:pt x="0" y="3429731"/>
                </a:cubicBezTo>
                <a:cubicBezTo>
                  <a:pt x="0" y="3774132"/>
                  <a:pt x="279208" y="4053340"/>
                  <a:pt x="623608" y="4053340"/>
                </a:cubicBezTo>
                <a:lnTo>
                  <a:pt x="2806161" y="4053340"/>
                </a:lnTo>
                <a:lnTo>
                  <a:pt x="2806161" y="6235893"/>
                </a:lnTo>
                <a:cubicBezTo>
                  <a:pt x="2806161" y="6580293"/>
                  <a:pt x="3085369" y="6859501"/>
                  <a:pt x="3429770" y="6859501"/>
                </a:cubicBezTo>
                <a:cubicBezTo>
                  <a:pt x="3774171" y="6859501"/>
                  <a:pt x="4053340" y="6580293"/>
                  <a:pt x="4053340" y="6235893"/>
                </a:cubicBezTo>
                <a:close/>
              </a:path>
            </a:pathLst>
          </a:custGeom>
          <a:ln w="3848" cap="flat">
            <a:noFill/>
            <a:prstDash val="solid"/>
            <a:miter/>
          </a:ln>
          <a:effectLst>
            <a:glow rad="152400">
              <a:srgbClr val="000000">
                <a:alpha val="4000"/>
              </a:srgbClr>
            </a:glow>
            <a:outerShdw blurRad="101600" dist="38100" dir="16200000" rotWithShape="0">
              <a:srgbClr val="000000">
                <a:alpha val="5000"/>
              </a:srgbClr>
            </a:outerShdw>
          </a:effectLst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5BA51163-2B3E-42EC-9F43-B0BBBAB574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5634" y="728905"/>
            <a:ext cx="5893683" cy="3184274"/>
          </a:xfrm>
        </p:spPr>
        <p:txBody>
          <a:bodyPr anchor="b">
            <a:normAutofit/>
          </a:bodyPr>
          <a:lstStyle/>
          <a:p>
            <a:pPr algn="l"/>
            <a:r>
              <a:rPr lang="en-US" sz="540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A0A2EA-07DC-44D9-B650-F1F2DC25B0F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2754" y="4092681"/>
            <a:ext cx="5926564" cy="2500206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buClr>
                <a:schemeClr val="accent6"/>
              </a:buCl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5" name="Date Placeholder 10">
            <a:extLst>
              <a:ext uri="{FF2B5EF4-FFF2-40B4-BE49-F238E27FC236}">
                <a16:creationId xmlns:a16="http://schemas.microsoft.com/office/drawing/2014/main" id="{79CBD6DC-50A5-42AC-B06C-16CD14A3EF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00800"/>
            <a:ext cx="2743200" cy="365125"/>
          </a:xfrm>
        </p:spPr>
        <p:txBody>
          <a:bodyPr/>
          <a:lstStyle/>
          <a:p>
            <a:r>
              <a:rPr lang="en-NL"/>
              <a:t>22/2/2024</a:t>
            </a:r>
            <a:endParaRPr lang="en-US"/>
          </a:p>
        </p:txBody>
      </p:sp>
      <p:sp>
        <p:nvSpPr>
          <p:cNvPr id="16" name="Footer Placeholder 11">
            <a:extLst>
              <a:ext uri="{FF2B5EF4-FFF2-40B4-BE49-F238E27FC236}">
                <a16:creationId xmlns:a16="http://schemas.microsoft.com/office/drawing/2014/main" id="{AEB7CDBA-0E82-4480-9708-7E305596A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81400" y="6400800"/>
            <a:ext cx="36576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TLC Quantum chess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F7AE4B01-8A3C-46A5-A1F0-E67DE4EC8A2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331075" y="0"/>
            <a:ext cx="4860925" cy="6858000"/>
          </a:xfrm>
          <a:custGeom>
            <a:avLst/>
            <a:gdLst>
              <a:gd name="connsiteX0" fmla="*/ 0 w 4860925"/>
              <a:gd name="connsiteY0" fmla="*/ 0 h 6858000"/>
              <a:gd name="connsiteX1" fmla="*/ 4860925 w 4860925"/>
              <a:gd name="connsiteY1" fmla="*/ 0 h 6858000"/>
              <a:gd name="connsiteX2" fmla="*/ 4860925 w 4860925"/>
              <a:gd name="connsiteY2" fmla="*/ 6858000 h 6858000"/>
              <a:gd name="connsiteX3" fmla="*/ 0 w 4860925"/>
              <a:gd name="connsiteY3" fmla="*/ 6858000 h 6858000"/>
              <a:gd name="connsiteX4" fmla="*/ 0 w 4860925"/>
              <a:gd name="connsiteY4" fmla="*/ 5663791 h 6858000"/>
              <a:gd name="connsiteX5" fmla="*/ 158149 w 4860925"/>
              <a:gd name="connsiteY5" fmla="*/ 5821940 h 6858000"/>
              <a:gd name="connsiteX6" fmla="*/ 250704 w 4860925"/>
              <a:gd name="connsiteY6" fmla="*/ 5821940 h 6858000"/>
              <a:gd name="connsiteX7" fmla="*/ 250704 w 4860925"/>
              <a:gd name="connsiteY7" fmla="*/ 5729385 h 6858000"/>
              <a:gd name="connsiteX8" fmla="*/ 88738 w 4860925"/>
              <a:gd name="connsiteY8" fmla="*/ 5567420 h 6858000"/>
              <a:gd name="connsiteX9" fmla="*/ 250701 w 4860925"/>
              <a:gd name="connsiteY9" fmla="*/ 5405457 h 6858000"/>
              <a:gd name="connsiteX10" fmla="*/ 250701 w 4860925"/>
              <a:gd name="connsiteY10" fmla="*/ 5312902 h 6858000"/>
              <a:gd name="connsiteX11" fmla="*/ 158146 w 4860925"/>
              <a:gd name="connsiteY11" fmla="*/ 5312902 h 6858000"/>
              <a:gd name="connsiteX12" fmla="*/ 0 w 4860925"/>
              <a:gd name="connsiteY12" fmla="*/ 547104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860925" h="6858000">
                <a:moveTo>
                  <a:pt x="0" y="0"/>
                </a:moveTo>
                <a:lnTo>
                  <a:pt x="4860925" y="0"/>
                </a:lnTo>
                <a:lnTo>
                  <a:pt x="4860925" y="6858000"/>
                </a:lnTo>
                <a:lnTo>
                  <a:pt x="0" y="6858000"/>
                </a:lnTo>
                <a:lnTo>
                  <a:pt x="0" y="5663791"/>
                </a:lnTo>
                <a:lnTo>
                  <a:pt x="158149" y="5821940"/>
                </a:lnTo>
                <a:cubicBezTo>
                  <a:pt x="183706" y="5847497"/>
                  <a:pt x="225146" y="5847497"/>
                  <a:pt x="250704" y="5821940"/>
                </a:cubicBezTo>
                <a:cubicBezTo>
                  <a:pt x="276261" y="5796382"/>
                  <a:pt x="276264" y="5754945"/>
                  <a:pt x="250704" y="5729385"/>
                </a:cubicBezTo>
                <a:lnTo>
                  <a:pt x="88738" y="5567420"/>
                </a:lnTo>
                <a:lnTo>
                  <a:pt x="250701" y="5405457"/>
                </a:lnTo>
                <a:cubicBezTo>
                  <a:pt x="276258" y="5379899"/>
                  <a:pt x="276261" y="5338463"/>
                  <a:pt x="250701" y="5312902"/>
                </a:cubicBezTo>
                <a:cubicBezTo>
                  <a:pt x="225143" y="5287344"/>
                  <a:pt x="183703" y="5287344"/>
                  <a:pt x="158146" y="5312902"/>
                </a:cubicBezTo>
                <a:lnTo>
                  <a:pt x="0" y="547104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2000"/>
            </a:lvl1pPr>
          </a:lstStyle>
          <a:p>
            <a:r>
              <a:rPr lang="en-US"/>
              <a:t>Insert photo here</a:t>
            </a:r>
          </a:p>
        </p:txBody>
      </p:sp>
      <p:sp>
        <p:nvSpPr>
          <p:cNvPr id="17" name="Slide Number Placeholder 12">
            <a:extLst>
              <a:ext uri="{FF2B5EF4-FFF2-40B4-BE49-F238E27FC236}">
                <a16:creationId xmlns:a16="http://schemas.microsoft.com/office/drawing/2014/main" id="{92F0D34E-56DB-45B4-B7F0-CE5961F94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00800"/>
            <a:ext cx="2743200" cy="365125"/>
          </a:xfrm>
        </p:spPr>
        <p:txBody>
          <a:bodyPr/>
          <a:lstStyle/>
          <a:p>
            <a:fld id="{DFA5D71E-5CDF-4C93-8A75-5B916FDC5BEA}" type="slidenum">
              <a:rPr lang="en-US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/>
              <a:t>‹#›</a:t>
            </a:fld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 useBgFill="1">
        <p:nvSpPr>
          <p:cNvPr id="14" name="Graphic 10">
            <a:extLst>
              <a:ext uri="{FF2B5EF4-FFF2-40B4-BE49-F238E27FC236}">
                <a16:creationId xmlns:a16="http://schemas.microsoft.com/office/drawing/2014/main" id="{6EFE6B19-328D-40CF-90BA-F287CC59B0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2700000">
            <a:off x="6967314" y="5207478"/>
            <a:ext cx="719888" cy="719888"/>
          </a:xfrm>
          <a:custGeom>
            <a:avLst/>
            <a:gdLst>
              <a:gd name="connsiteX0" fmla="*/ 4053340 w 6859500"/>
              <a:gd name="connsiteY0" fmla="*/ 6235893 h 6859500"/>
              <a:gd name="connsiteX1" fmla="*/ 4053340 w 6859500"/>
              <a:gd name="connsiteY1" fmla="*/ 4053340 h 6859500"/>
              <a:gd name="connsiteX2" fmla="*/ 6235893 w 6859500"/>
              <a:gd name="connsiteY2" fmla="*/ 4053340 h 6859500"/>
              <a:gd name="connsiteX3" fmla="*/ 6859501 w 6859500"/>
              <a:gd name="connsiteY3" fmla="*/ 3429731 h 6859500"/>
              <a:gd name="connsiteX4" fmla="*/ 6235893 w 6859500"/>
              <a:gd name="connsiteY4" fmla="*/ 2806123 h 6859500"/>
              <a:gd name="connsiteX5" fmla="*/ 4053340 w 6859500"/>
              <a:gd name="connsiteY5" fmla="*/ 2806123 h 6859500"/>
              <a:gd name="connsiteX6" fmla="*/ 4053340 w 6859500"/>
              <a:gd name="connsiteY6" fmla="*/ 623608 h 6859500"/>
              <a:gd name="connsiteX7" fmla="*/ 3429731 w 6859500"/>
              <a:gd name="connsiteY7" fmla="*/ 0 h 6859500"/>
              <a:gd name="connsiteX8" fmla="*/ 2806123 w 6859500"/>
              <a:gd name="connsiteY8" fmla="*/ 623608 h 6859500"/>
              <a:gd name="connsiteX9" fmla="*/ 2806123 w 6859500"/>
              <a:gd name="connsiteY9" fmla="*/ 2806161 h 6859500"/>
              <a:gd name="connsiteX10" fmla="*/ 623608 w 6859500"/>
              <a:gd name="connsiteY10" fmla="*/ 2806161 h 6859500"/>
              <a:gd name="connsiteX11" fmla="*/ 0 w 6859500"/>
              <a:gd name="connsiteY11" fmla="*/ 3429731 h 6859500"/>
              <a:gd name="connsiteX12" fmla="*/ 623608 w 6859500"/>
              <a:gd name="connsiteY12" fmla="*/ 4053340 h 6859500"/>
              <a:gd name="connsiteX13" fmla="*/ 2806161 w 6859500"/>
              <a:gd name="connsiteY13" fmla="*/ 4053340 h 6859500"/>
              <a:gd name="connsiteX14" fmla="*/ 2806161 w 6859500"/>
              <a:gd name="connsiteY14" fmla="*/ 6235893 h 6859500"/>
              <a:gd name="connsiteX15" fmla="*/ 3429770 w 6859500"/>
              <a:gd name="connsiteY15" fmla="*/ 6859501 h 6859500"/>
              <a:gd name="connsiteX16" fmla="*/ 4053340 w 6859500"/>
              <a:gd name="connsiteY16" fmla="*/ 6235893 h 6859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859500" h="6859500">
                <a:moveTo>
                  <a:pt x="4053340" y="6235893"/>
                </a:moveTo>
                <a:lnTo>
                  <a:pt x="4053340" y="4053340"/>
                </a:lnTo>
                <a:lnTo>
                  <a:pt x="6235893" y="4053340"/>
                </a:lnTo>
                <a:cubicBezTo>
                  <a:pt x="6580293" y="4053340"/>
                  <a:pt x="6859501" y="3774132"/>
                  <a:pt x="6859501" y="3429731"/>
                </a:cubicBezTo>
                <a:cubicBezTo>
                  <a:pt x="6859501" y="3085330"/>
                  <a:pt x="6580332" y="2806123"/>
                  <a:pt x="6235893" y="2806123"/>
                </a:cubicBezTo>
                <a:lnTo>
                  <a:pt x="4053340" y="2806123"/>
                </a:lnTo>
                <a:lnTo>
                  <a:pt x="4053340" y="623608"/>
                </a:lnTo>
                <a:cubicBezTo>
                  <a:pt x="4053340" y="279208"/>
                  <a:pt x="3774171" y="0"/>
                  <a:pt x="3429731" y="0"/>
                </a:cubicBezTo>
                <a:cubicBezTo>
                  <a:pt x="3085330" y="0"/>
                  <a:pt x="2806123" y="279208"/>
                  <a:pt x="2806123" y="623608"/>
                </a:cubicBezTo>
                <a:lnTo>
                  <a:pt x="2806123" y="2806161"/>
                </a:lnTo>
                <a:lnTo>
                  <a:pt x="623608" y="2806161"/>
                </a:lnTo>
                <a:cubicBezTo>
                  <a:pt x="279208" y="2806161"/>
                  <a:pt x="0" y="3085369"/>
                  <a:pt x="0" y="3429731"/>
                </a:cubicBezTo>
                <a:cubicBezTo>
                  <a:pt x="0" y="3774132"/>
                  <a:pt x="279208" y="4053340"/>
                  <a:pt x="623608" y="4053340"/>
                </a:cubicBezTo>
                <a:lnTo>
                  <a:pt x="2806161" y="4053340"/>
                </a:lnTo>
                <a:lnTo>
                  <a:pt x="2806161" y="6235893"/>
                </a:lnTo>
                <a:cubicBezTo>
                  <a:pt x="2806161" y="6580293"/>
                  <a:pt x="3085369" y="6859501"/>
                  <a:pt x="3429770" y="6859501"/>
                </a:cubicBezTo>
                <a:cubicBezTo>
                  <a:pt x="3774171" y="6859501"/>
                  <a:pt x="4053340" y="6580293"/>
                  <a:pt x="4053340" y="6235893"/>
                </a:cubicBezTo>
                <a:close/>
              </a:path>
            </a:pathLst>
          </a:custGeom>
          <a:ln w="3848" cap="flat">
            <a:noFill/>
            <a:prstDash val="solid"/>
            <a:miter/>
          </a:ln>
          <a:effectLst>
            <a:glow rad="152400">
              <a:srgbClr val="000000">
                <a:alpha val="4000"/>
              </a:srgbClr>
            </a:glow>
            <a:outerShdw blurRad="101600" dist="38100" dir="16200000" rotWithShape="0">
              <a:srgbClr val="000000">
                <a:alpha val="5000"/>
              </a:srgbClr>
            </a:outerShdw>
          </a:effectLst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976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0BE28B89-23CB-4E2C-9090-24A7CDF75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27986" y="173174"/>
            <a:ext cx="11687253" cy="6145490"/>
            <a:chOff x="127986" y="173174"/>
            <a:chExt cx="11687253" cy="6145490"/>
          </a:xfrm>
        </p:grpSpPr>
        <p:sp useBgFill="1">
          <p:nvSpPr>
            <p:cNvPr id="10" name="Graphic 10">
              <a:extLst>
                <a:ext uri="{FF2B5EF4-FFF2-40B4-BE49-F238E27FC236}">
                  <a16:creationId xmlns:a16="http://schemas.microsoft.com/office/drawing/2014/main" id="{26535BF8-E789-4325-8C4F-264426E02116}"/>
                </a:ext>
              </a:extLst>
            </p:cNvPr>
            <p:cNvSpPr/>
            <p:nvPr/>
          </p:nvSpPr>
          <p:spPr>
            <a:xfrm rot="18900000" flipH="1">
              <a:off x="10799652" y="173174"/>
              <a:ext cx="1015587" cy="1015587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11" name="Oval 10">
              <a:extLst>
                <a:ext uri="{FF2B5EF4-FFF2-40B4-BE49-F238E27FC236}">
                  <a16:creationId xmlns:a16="http://schemas.microsoft.com/office/drawing/2014/main" id="{B78DBD66-1754-4720-8E59-A61B23F58E27}"/>
                </a:ext>
              </a:extLst>
            </p:cNvPr>
            <p:cNvSpPr/>
            <p:nvPr/>
          </p:nvSpPr>
          <p:spPr>
            <a:xfrm rot="10800000" flipH="1">
              <a:off x="10187575" y="200771"/>
              <a:ext cx="175876" cy="175876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12" name="Oval 11">
              <a:extLst>
                <a:ext uri="{FF2B5EF4-FFF2-40B4-BE49-F238E27FC236}">
                  <a16:creationId xmlns:a16="http://schemas.microsoft.com/office/drawing/2014/main" id="{75D17540-387A-482A-B432-46A1EFB58756}"/>
                </a:ext>
              </a:extLst>
            </p:cNvPr>
            <p:cNvSpPr/>
            <p:nvPr/>
          </p:nvSpPr>
          <p:spPr>
            <a:xfrm rot="10800000" flipH="1">
              <a:off x="127986" y="6031517"/>
              <a:ext cx="287147" cy="287147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13" name="Oval 12">
              <a:extLst>
                <a:ext uri="{FF2B5EF4-FFF2-40B4-BE49-F238E27FC236}">
                  <a16:creationId xmlns:a16="http://schemas.microsoft.com/office/drawing/2014/main" id="{E29BA681-D191-4B3E-B7AD-D4DD1956C66B}"/>
                </a:ext>
              </a:extLst>
            </p:cNvPr>
            <p:cNvSpPr/>
            <p:nvPr/>
          </p:nvSpPr>
          <p:spPr>
            <a:xfrm rot="10800000" flipH="1">
              <a:off x="9714204" y="733387"/>
              <a:ext cx="348801" cy="348801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4" name="Title 1">
            <a:extLst>
              <a:ext uri="{FF2B5EF4-FFF2-40B4-BE49-F238E27FC236}">
                <a16:creationId xmlns:a16="http://schemas.microsoft.com/office/drawing/2014/main" id="{B0E8379E-F532-476C-8A66-79F96DB2E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252" y="544786"/>
            <a:ext cx="6400800" cy="1683971"/>
          </a:xfrm>
        </p:spPr>
        <p:txBody>
          <a:bodyPr anchor="b">
            <a:normAutofit/>
          </a:bodyPr>
          <a:lstStyle/>
          <a:p>
            <a:r>
              <a:rPr lang="en-US">
                <a:cs typeface="Segoe UI" panose="020B0502040204020203" pitchFamily="34" charset="0"/>
              </a:rPr>
              <a:t>Click to edit Master title style</a:t>
            </a:r>
          </a:p>
        </p:txBody>
      </p:sp>
      <p:sp>
        <p:nvSpPr>
          <p:cNvPr id="28" name="Picture Placeholder 22">
            <a:extLst>
              <a:ext uri="{FF2B5EF4-FFF2-40B4-BE49-F238E27FC236}">
                <a16:creationId xmlns:a16="http://schemas.microsoft.com/office/drawing/2014/main" id="{C1B7FDD6-4D3A-4AE1-B7D0-86DC45B0EA3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42925" y="574675"/>
            <a:ext cx="4022725" cy="1867360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Insert photo here</a:t>
            </a:r>
          </a:p>
        </p:txBody>
      </p:sp>
      <p:sp>
        <p:nvSpPr>
          <p:cNvPr id="29" name="Picture Placeholder 24">
            <a:extLst>
              <a:ext uri="{FF2B5EF4-FFF2-40B4-BE49-F238E27FC236}">
                <a16:creationId xmlns:a16="http://schemas.microsoft.com/office/drawing/2014/main" id="{31A33AED-20A4-4373-814A-DA708A6CBE4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42925" y="2519163"/>
            <a:ext cx="4022725" cy="1843040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Insert photo here</a:t>
            </a:r>
          </a:p>
        </p:txBody>
      </p:sp>
      <p:sp>
        <p:nvSpPr>
          <p:cNvPr id="30" name="Picture Placeholder 26">
            <a:extLst>
              <a:ext uri="{FF2B5EF4-FFF2-40B4-BE49-F238E27FC236}">
                <a16:creationId xmlns:a16="http://schemas.microsoft.com/office/drawing/2014/main" id="{912C8FB0-089E-45C8-820C-1DB37CF6EDD2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542925" y="4439331"/>
            <a:ext cx="4022725" cy="187933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Insert photo here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27E06B4D-C658-4E45-A3F7-F9764B1970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8252" y="2409776"/>
            <a:ext cx="6400800" cy="3714837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buClr>
                <a:schemeClr val="accent6"/>
              </a:buClr>
              <a:defRPr/>
            </a:lvl1pPr>
          </a:lstStyle>
          <a:p>
            <a:pPr lvl="0">
              <a:lnSpc>
                <a:spcPct val="120000"/>
              </a:lnSpc>
              <a:buFont typeface="Aller" panose="020B0603020203020204" pitchFamily="34" charset="0"/>
              <a:buChar char="+"/>
            </a:pPr>
            <a:r>
              <a:rPr lang="en-US" sz="1800">
                <a:cs typeface="Segoe UI" panose="020B0502040204020203" pitchFamily="34" charset="0"/>
              </a:rPr>
              <a:t>Click to edit Master text styles</a:t>
            </a:r>
          </a:p>
        </p:txBody>
      </p:sp>
      <p:sp>
        <p:nvSpPr>
          <p:cNvPr id="19" name="Date Placeholder 4">
            <a:extLst>
              <a:ext uri="{FF2B5EF4-FFF2-40B4-BE49-F238E27FC236}">
                <a16:creationId xmlns:a16="http://schemas.microsoft.com/office/drawing/2014/main" id="{15A75550-8D38-4A9F-85E4-7A0AAC04435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00800"/>
            <a:ext cx="2743200" cy="365125"/>
          </a:xfrm>
        </p:spPr>
        <p:txBody>
          <a:bodyPr/>
          <a:lstStyle/>
          <a:p>
            <a:r>
              <a:rPr lang="en-NL"/>
              <a:t>22/2/2024</a:t>
            </a:r>
            <a:endParaRPr lang="en-US"/>
          </a:p>
        </p:txBody>
      </p:sp>
      <p:sp>
        <p:nvSpPr>
          <p:cNvPr id="20" name="Footer Placeholder 5">
            <a:extLst>
              <a:ext uri="{FF2B5EF4-FFF2-40B4-BE49-F238E27FC236}">
                <a16:creationId xmlns:a16="http://schemas.microsoft.com/office/drawing/2014/main" id="{38B8FA61-4080-4FE6-A841-33EBEFFA7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00800"/>
            <a:ext cx="41148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TLC Quantum chess</a:t>
            </a:r>
          </a:p>
        </p:txBody>
      </p:sp>
      <p:sp>
        <p:nvSpPr>
          <p:cNvPr id="21" name="Slide Number Placeholder 6">
            <a:extLst>
              <a:ext uri="{FF2B5EF4-FFF2-40B4-BE49-F238E27FC236}">
                <a16:creationId xmlns:a16="http://schemas.microsoft.com/office/drawing/2014/main" id="{D100CF52-3E48-4F45-8364-508D4B714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00800"/>
            <a:ext cx="2743200" cy="365125"/>
          </a:xfrm>
        </p:spPr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261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Graphic 10">
            <a:extLst>
              <a:ext uri="{FF2B5EF4-FFF2-40B4-BE49-F238E27FC236}">
                <a16:creationId xmlns:a16="http://schemas.microsoft.com/office/drawing/2014/main" id="{700F5C96-E2D7-4D19-99B6-D56001B8D3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2700000">
            <a:off x="10891156" y="241085"/>
            <a:ext cx="925287" cy="925287"/>
          </a:xfrm>
          <a:custGeom>
            <a:avLst/>
            <a:gdLst>
              <a:gd name="connsiteX0" fmla="*/ 4053340 w 6859500"/>
              <a:gd name="connsiteY0" fmla="*/ 6235893 h 6859500"/>
              <a:gd name="connsiteX1" fmla="*/ 4053340 w 6859500"/>
              <a:gd name="connsiteY1" fmla="*/ 4053340 h 6859500"/>
              <a:gd name="connsiteX2" fmla="*/ 6235893 w 6859500"/>
              <a:gd name="connsiteY2" fmla="*/ 4053340 h 6859500"/>
              <a:gd name="connsiteX3" fmla="*/ 6859501 w 6859500"/>
              <a:gd name="connsiteY3" fmla="*/ 3429731 h 6859500"/>
              <a:gd name="connsiteX4" fmla="*/ 6235893 w 6859500"/>
              <a:gd name="connsiteY4" fmla="*/ 2806123 h 6859500"/>
              <a:gd name="connsiteX5" fmla="*/ 4053340 w 6859500"/>
              <a:gd name="connsiteY5" fmla="*/ 2806123 h 6859500"/>
              <a:gd name="connsiteX6" fmla="*/ 4053340 w 6859500"/>
              <a:gd name="connsiteY6" fmla="*/ 623608 h 6859500"/>
              <a:gd name="connsiteX7" fmla="*/ 3429731 w 6859500"/>
              <a:gd name="connsiteY7" fmla="*/ 0 h 6859500"/>
              <a:gd name="connsiteX8" fmla="*/ 2806123 w 6859500"/>
              <a:gd name="connsiteY8" fmla="*/ 623608 h 6859500"/>
              <a:gd name="connsiteX9" fmla="*/ 2806123 w 6859500"/>
              <a:gd name="connsiteY9" fmla="*/ 2806161 h 6859500"/>
              <a:gd name="connsiteX10" fmla="*/ 623608 w 6859500"/>
              <a:gd name="connsiteY10" fmla="*/ 2806161 h 6859500"/>
              <a:gd name="connsiteX11" fmla="*/ 0 w 6859500"/>
              <a:gd name="connsiteY11" fmla="*/ 3429731 h 6859500"/>
              <a:gd name="connsiteX12" fmla="*/ 623608 w 6859500"/>
              <a:gd name="connsiteY12" fmla="*/ 4053340 h 6859500"/>
              <a:gd name="connsiteX13" fmla="*/ 2806161 w 6859500"/>
              <a:gd name="connsiteY13" fmla="*/ 4053340 h 6859500"/>
              <a:gd name="connsiteX14" fmla="*/ 2806161 w 6859500"/>
              <a:gd name="connsiteY14" fmla="*/ 6235893 h 6859500"/>
              <a:gd name="connsiteX15" fmla="*/ 3429770 w 6859500"/>
              <a:gd name="connsiteY15" fmla="*/ 6859501 h 6859500"/>
              <a:gd name="connsiteX16" fmla="*/ 4053340 w 6859500"/>
              <a:gd name="connsiteY16" fmla="*/ 6235893 h 6859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859500" h="6859500">
                <a:moveTo>
                  <a:pt x="4053340" y="6235893"/>
                </a:moveTo>
                <a:lnTo>
                  <a:pt x="4053340" y="4053340"/>
                </a:lnTo>
                <a:lnTo>
                  <a:pt x="6235893" y="4053340"/>
                </a:lnTo>
                <a:cubicBezTo>
                  <a:pt x="6580293" y="4053340"/>
                  <a:pt x="6859501" y="3774132"/>
                  <a:pt x="6859501" y="3429731"/>
                </a:cubicBezTo>
                <a:cubicBezTo>
                  <a:pt x="6859501" y="3085330"/>
                  <a:pt x="6580332" y="2806123"/>
                  <a:pt x="6235893" y="2806123"/>
                </a:cubicBezTo>
                <a:lnTo>
                  <a:pt x="4053340" y="2806123"/>
                </a:lnTo>
                <a:lnTo>
                  <a:pt x="4053340" y="623608"/>
                </a:lnTo>
                <a:cubicBezTo>
                  <a:pt x="4053340" y="279208"/>
                  <a:pt x="3774171" y="0"/>
                  <a:pt x="3429731" y="0"/>
                </a:cubicBezTo>
                <a:cubicBezTo>
                  <a:pt x="3085330" y="0"/>
                  <a:pt x="2806123" y="279208"/>
                  <a:pt x="2806123" y="623608"/>
                </a:cubicBezTo>
                <a:lnTo>
                  <a:pt x="2806123" y="2806161"/>
                </a:lnTo>
                <a:lnTo>
                  <a:pt x="623608" y="2806161"/>
                </a:lnTo>
                <a:cubicBezTo>
                  <a:pt x="279208" y="2806161"/>
                  <a:pt x="0" y="3085369"/>
                  <a:pt x="0" y="3429731"/>
                </a:cubicBezTo>
                <a:cubicBezTo>
                  <a:pt x="0" y="3774132"/>
                  <a:pt x="279208" y="4053340"/>
                  <a:pt x="623608" y="4053340"/>
                </a:cubicBezTo>
                <a:lnTo>
                  <a:pt x="2806161" y="4053340"/>
                </a:lnTo>
                <a:lnTo>
                  <a:pt x="2806161" y="6235893"/>
                </a:lnTo>
                <a:cubicBezTo>
                  <a:pt x="2806161" y="6580293"/>
                  <a:pt x="3085369" y="6859501"/>
                  <a:pt x="3429770" y="6859501"/>
                </a:cubicBezTo>
                <a:cubicBezTo>
                  <a:pt x="3774171" y="6859501"/>
                  <a:pt x="4053340" y="6580293"/>
                  <a:pt x="4053340" y="6235893"/>
                </a:cubicBezTo>
                <a:close/>
              </a:path>
            </a:pathLst>
          </a:custGeom>
          <a:ln w="3848" cap="flat">
            <a:noFill/>
            <a:prstDash val="solid"/>
            <a:miter/>
          </a:ln>
          <a:effectLst>
            <a:glow rad="152400">
              <a:srgbClr val="000000">
                <a:alpha val="4000"/>
              </a:srgbClr>
            </a:glow>
            <a:outerShdw blurRad="101600" dist="38100" dir="16200000" rotWithShape="0">
              <a:srgbClr val="000000">
                <a:alpha val="5000"/>
              </a:srgbClr>
            </a:outerShdw>
          </a:effectLst>
        </p:spPr>
        <p:txBody>
          <a:bodyPr rtlCol="0" anchor="ctr"/>
          <a:lstStyle/>
          <a:p>
            <a:endParaRPr lang="en-US"/>
          </a:p>
        </p:txBody>
      </p:sp>
      <p:sp useBgFill="1">
        <p:nvSpPr>
          <p:cNvPr id="10" name="Oval 9">
            <a:extLst>
              <a:ext uri="{FF2B5EF4-FFF2-40B4-BE49-F238E27FC236}">
                <a16:creationId xmlns:a16="http://schemas.microsoft.com/office/drawing/2014/main" id="{C3AFF211-012D-43E4-B59F-BAFA07FEE0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0734076" y="1394142"/>
            <a:ext cx="261660" cy="261660"/>
          </a:xfrm>
          <a:prstGeom prst="ellipse">
            <a:avLst/>
          </a:prstGeom>
          <a:ln w="3848" cap="flat">
            <a:noFill/>
            <a:prstDash val="solid"/>
            <a:miter/>
          </a:ln>
          <a:effectLst>
            <a:glow rad="152400">
              <a:srgbClr val="000000">
                <a:alpha val="4000"/>
              </a:srgbClr>
            </a:glow>
            <a:outerShdw blurRad="101600" dist="38100" dir="16200000" rotWithShape="0">
              <a:srgbClr val="000000">
                <a:alpha val="5000"/>
              </a:srgbClr>
            </a:outerShdw>
          </a:effectLst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6525CA5D-5FF0-4FEA-A2FC-2239486D9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566490"/>
            <a:ext cx="11238347" cy="1502704"/>
          </a:xfrm>
        </p:spPr>
        <p:txBody>
          <a:bodyPr anchor="ctr">
            <a:normAutofit/>
          </a:bodyPr>
          <a:lstStyle/>
          <a:p>
            <a:r>
              <a:rPr lang="en-US">
                <a:cs typeface="Segoe UI" panose="020B0502040204020203" pitchFamily="34" charset="0"/>
              </a:rPr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76CE4-35AA-4B7D-B1D9-AFEC56F1F97C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57201" y="2286000"/>
            <a:ext cx="5435600" cy="40052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800" baseline="0"/>
            </a:lvl1pPr>
            <a:lvl2pPr marL="457200" indent="0">
              <a:lnSpc>
                <a:spcPct val="100000"/>
              </a:lnSpc>
              <a:spcBef>
                <a:spcPts val="1000"/>
              </a:spcBef>
              <a:buNone/>
              <a:defRPr/>
            </a:lvl2pPr>
            <a:lvl3pPr marL="914400" indent="0">
              <a:lnSpc>
                <a:spcPct val="100000"/>
              </a:lnSpc>
              <a:spcBef>
                <a:spcPts val="1000"/>
              </a:spcBef>
              <a:buNone/>
              <a:defRPr/>
            </a:lvl3pPr>
            <a:lvl4pPr marL="1371600" indent="0">
              <a:lnSpc>
                <a:spcPct val="100000"/>
              </a:lnSpc>
              <a:spcBef>
                <a:spcPts val="1000"/>
              </a:spcBef>
              <a:buNone/>
              <a:defRPr/>
            </a:lvl4pPr>
            <a:lvl5pPr marL="1828800" indent="0">
              <a:lnSpc>
                <a:spcPct val="100000"/>
              </a:lnSpc>
              <a:spcBef>
                <a:spcPts val="1000"/>
              </a:spcBef>
              <a:buNone/>
              <a:defRPr/>
            </a:lvl5pPr>
          </a:lstStyle>
          <a:p>
            <a:pPr lvl="0"/>
            <a:r>
              <a:rPr lang="en-US"/>
              <a:t>Object</a:t>
            </a:r>
          </a:p>
        </p:txBody>
      </p:sp>
      <p:sp>
        <p:nvSpPr>
          <p:cNvPr id="20" name="Picture Placeholder 18">
            <a:extLst>
              <a:ext uri="{FF2B5EF4-FFF2-40B4-BE49-F238E27FC236}">
                <a16:creationId xmlns:a16="http://schemas.microsoft.com/office/drawing/2014/main" id="{CA50A35E-7645-4F70-8ADA-229A6593E79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207125" y="2286000"/>
            <a:ext cx="5435600" cy="4038600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Insert photo here</a:t>
            </a:r>
          </a:p>
        </p:txBody>
      </p:sp>
      <p:sp>
        <p:nvSpPr>
          <p:cNvPr id="15" name="Date Placeholder 4">
            <a:extLst>
              <a:ext uri="{FF2B5EF4-FFF2-40B4-BE49-F238E27FC236}">
                <a16:creationId xmlns:a16="http://schemas.microsoft.com/office/drawing/2014/main" id="{0190A104-68BF-4430-B596-8DF4AAFD6B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00800"/>
            <a:ext cx="2743200" cy="365125"/>
          </a:xfrm>
        </p:spPr>
        <p:txBody>
          <a:bodyPr/>
          <a:lstStyle/>
          <a:p>
            <a:r>
              <a:rPr lang="en-NL"/>
              <a:t>22/2/2024</a:t>
            </a:r>
            <a:endParaRPr lang="en-US"/>
          </a:p>
        </p:txBody>
      </p:sp>
      <p:sp>
        <p:nvSpPr>
          <p:cNvPr id="16" name="Footer Placeholder 5">
            <a:extLst>
              <a:ext uri="{FF2B5EF4-FFF2-40B4-BE49-F238E27FC236}">
                <a16:creationId xmlns:a16="http://schemas.microsoft.com/office/drawing/2014/main" id="{8CCC4275-F340-400B-8C07-11B2A7B22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00800"/>
            <a:ext cx="41148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TLC Quantum chess</a:t>
            </a:r>
          </a:p>
        </p:txBody>
      </p:sp>
      <p:sp>
        <p:nvSpPr>
          <p:cNvPr id="17" name="Slide Number Placeholder 6">
            <a:extLst>
              <a:ext uri="{FF2B5EF4-FFF2-40B4-BE49-F238E27FC236}">
                <a16:creationId xmlns:a16="http://schemas.microsoft.com/office/drawing/2014/main" id="{9C38366E-8B47-475F-9F64-91C075E2F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00800"/>
            <a:ext cx="2743200" cy="365125"/>
          </a:xfrm>
        </p:spPr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74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DDDE94BA-93DF-4A00-A48C-185D23B2FF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30848" y="728905"/>
            <a:ext cx="5922952" cy="3184274"/>
          </a:xfrm>
        </p:spPr>
        <p:txBody>
          <a:bodyPr anchor="b">
            <a:normAutofit/>
          </a:bodyPr>
          <a:lstStyle/>
          <a:p>
            <a:pPr algn="l"/>
            <a:r>
              <a:rPr lang="en-US" sz="5400"/>
              <a:t>Click to edit Master title style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4DBB12C2-98A6-4E7C-8122-E2EE21BFC7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97967" y="4072044"/>
            <a:ext cx="5942079" cy="1495379"/>
          </a:xfrm>
        </p:spPr>
        <p:txBody>
          <a:bodyPr/>
          <a:lstStyle>
            <a:lvl1pPr marL="0" indent="0">
              <a:buClr>
                <a:schemeClr val="accent6"/>
              </a:buClr>
              <a:buNone/>
              <a:defRPr/>
            </a:lvl1pPr>
          </a:lstStyle>
          <a:p>
            <a:pPr algn="l"/>
            <a:r>
              <a:rPr lang="en-US"/>
              <a:t>Click to edit Master subtitle style</a:t>
            </a:r>
          </a:p>
        </p:txBody>
      </p:sp>
      <p:sp>
        <p:nvSpPr>
          <p:cNvPr id="18" name="Date Placeholder 10">
            <a:extLst>
              <a:ext uri="{FF2B5EF4-FFF2-40B4-BE49-F238E27FC236}">
                <a16:creationId xmlns:a16="http://schemas.microsoft.com/office/drawing/2014/main" id="{AC49D1E9-8FDA-48E9-88F2-80DF0F22B64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00800"/>
            <a:ext cx="2743200" cy="365125"/>
          </a:xfrm>
        </p:spPr>
        <p:txBody>
          <a:bodyPr/>
          <a:lstStyle/>
          <a:p>
            <a:r>
              <a:rPr lang="en-NL"/>
              <a:t>22/2/2024</a:t>
            </a:r>
            <a:endParaRPr lang="en-US"/>
          </a:p>
        </p:txBody>
      </p:sp>
      <p:sp>
        <p:nvSpPr>
          <p:cNvPr id="19" name="Footer Placeholder 11">
            <a:extLst>
              <a:ext uri="{FF2B5EF4-FFF2-40B4-BE49-F238E27FC236}">
                <a16:creationId xmlns:a16="http://schemas.microsoft.com/office/drawing/2014/main" id="{C4FC0EA3-7981-40EF-88D1-1AAF5E60F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00800"/>
            <a:ext cx="41148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TLC Quantum chess</a:t>
            </a:r>
          </a:p>
        </p:txBody>
      </p:sp>
      <p:sp>
        <p:nvSpPr>
          <p:cNvPr id="20" name="Slide Number Placeholder 12">
            <a:extLst>
              <a:ext uri="{FF2B5EF4-FFF2-40B4-BE49-F238E27FC236}">
                <a16:creationId xmlns:a16="http://schemas.microsoft.com/office/drawing/2014/main" id="{E6BA146E-DA8D-460D-962E-8D54A903D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00800"/>
            <a:ext cx="2743200" cy="365125"/>
          </a:xfrm>
        </p:spPr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3D93F340-CFEF-4E87-A7A5-E9177B914DB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79450" y="574675"/>
            <a:ext cx="4311650" cy="2820988"/>
          </a:xfrm>
          <a:custGeom>
            <a:avLst/>
            <a:gdLst>
              <a:gd name="connsiteX0" fmla="*/ 337233 w 4311650"/>
              <a:gd name="connsiteY0" fmla="*/ 0 h 2820988"/>
              <a:gd name="connsiteX1" fmla="*/ 1035594 w 4311650"/>
              <a:gd name="connsiteY1" fmla="*/ 0 h 2820988"/>
              <a:gd name="connsiteX2" fmla="*/ 1035443 w 4311650"/>
              <a:gd name="connsiteY2" fmla="*/ 749 h 2820988"/>
              <a:gd name="connsiteX3" fmla="*/ 1209844 w 4311650"/>
              <a:gd name="connsiteY3" fmla="*/ 175150 h 2820988"/>
              <a:gd name="connsiteX4" fmla="*/ 1384245 w 4311650"/>
              <a:gd name="connsiteY4" fmla="*/ 749 h 2820988"/>
              <a:gd name="connsiteX5" fmla="*/ 1384094 w 4311650"/>
              <a:gd name="connsiteY5" fmla="*/ 0 h 2820988"/>
              <a:gd name="connsiteX6" fmla="*/ 4311650 w 4311650"/>
              <a:gd name="connsiteY6" fmla="*/ 0 h 2820988"/>
              <a:gd name="connsiteX7" fmla="*/ 4311650 w 4311650"/>
              <a:gd name="connsiteY7" fmla="*/ 2820988 h 2820988"/>
              <a:gd name="connsiteX8" fmla="*/ 0 w 4311650"/>
              <a:gd name="connsiteY8" fmla="*/ 2820988 h 2820988"/>
              <a:gd name="connsiteX9" fmla="*/ 0 w 4311650"/>
              <a:gd name="connsiteY9" fmla="*/ 337233 h 2820988"/>
              <a:gd name="connsiteX10" fmla="*/ 100372 w 4311650"/>
              <a:gd name="connsiteY10" fmla="*/ 236861 h 2820988"/>
              <a:gd name="connsiteX11" fmla="*/ 328865 w 4311650"/>
              <a:gd name="connsiteY11" fmla="*/ 465355 h 2820988"/>
              <a:gd name="connsiteX12" fmla="*/ 459438 w 4311650"/>
              <a:gd name="connsiteY12" fmla="*/ 465355 h 2820988"/>
              <a:gd name="connsiteX13" fmla="*/ 459438 w 4311650"/>
              <a:gd name="connsiteY13" fmla="*/ 334783 h 2820988"/>
              <a:gd name="connsiteX14" fmla="*/ 230944 w 4311650"/>
              <a:gd name="connsiteY14" fmla="*/ 106289 h 2820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311650" h="2820988">
                <a:moveTo>
                  <a:pt x="337233" y="0"/>
                </a:moveTo>
                <a:lnTo>
                  <a:pt x="1035594" y="0"/>
                </a:lnTo>
                <a:lnTo>
                  <a:pt x="1035443" y="749"/>
                </a:lnTo>
                <a:cubicBezTo>
                  <a:pt x="1035443" y="97068"/>
                  <a:pt x="1113525" y="175150"/>
                  <a:pt x="1209844" y="175150"/>
                </a:cubicBezTo>
                <a:cubicBezTo>
                  <a:pt x="1306163" y="175150"/>
                  <a:pt x="1384245" y="97068"/>
                  <a:pt x="1384245" y="749"/>
                </a:cubicBezTo>
                <a:lnTo>
                  <a:pt x="1384094" y="0"/>
                </a:lnTo>
                <a:lnTo>
                  <a:pt x="4311650" y="0"/>
                </a:lnTo>
                <a:lnTo>
                  <a:pt x="4311650" y="2820988"/>
                </a:lnTo>
                <a:lnTo>
                  <a:pt x="0" y="2820988"/>
                </a:lnTo>
                <a:lnTo>
                  <a:pt x="0" y="337233"/>
                </a:lnTo>
                <a:lnTo>
                  <a:pt x="100372" y="236861"/>
                </a:lnTo>
                <a:lnTo>
                  <a:pt x="328865" y="465355"/>
                </a:lnTo>
                <a:cubicBezTo>
                  <a:pt x="364921" y="501411"/>
                  <a:pt x="423382" y="501411"/>
                  <a:pt x="459438" y="465355"/>
                </a:cubicBezTo>
                <a:cubicBezTo>
                  <a:pt x="495494" y="429299"/>
                  <a:pt x="495498" y="370842"/>
                  <a:pt x="459438" y="334783"/>
                </a:cubicBezTo>
                <a:lnTo>
                  <a:pt x="230944" y="106289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Insert photo here</a:t>
            </a:r>
          </a:p>
        </p:txBody>
      </p:sp>
      <p:sp>
        <p:nvSpPr>
          <p:cNvPr id="26" name="Picture Placeholder 23">
            <a:extLst>
              <a:ext uri="{FF2B5EF4-FFF2-40B4-BE49-F238E27FC236}">
                <a16:creationId xmlns:a16="http://schemas.microsoft.com/office/drawing/2014/main" id="{CE34FBF6-A149-4B42-B3B9-271F169AFFA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79450" y="3487738"/>
            <a:ext cx="4311650" cy="28336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Insert photo here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CDB6B12-76FD-4280-86DE-B351366A1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65908" y="173174"/>
            <a:ext cx="1797787" cy="1668695"/>
            <a:chOff x="265908" y="173174"/>
            <a:chExt cx="1797787" cy="1668695"/>
          </a:xfrm>
        </p:grpSpPr>
        <p:sp useBgFill="1">
          <p:nvSpPr>
            <p:cNvPr id="21" name="Graphic 10">
              <a:extLst>
                <a:ext uri="{FF2B5EF4-FFF2-40B4-BE49-F238E27FC236}">
                  <a16:creationId xmlns:a16="http://schemas.microsoft.com/office/drawing/2014/main" id="{0DCFA73E-0BBC-4BDD-A0D3-396BC9C659B0}"/>
                </a:ext>
              </a:extLst>
            </p:cNvPr>
            <p:cNvSpPr/>
            <p:nvPr/>
          </p:nvSpPr>
          <p:spPr>
            <a:xfrm rot="2700000">
              <a:off x="272028" y="173174"/>
              <a:ext cx="1015587" cy="1015587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22" name="Oval 21">
              <a:extLst>
                <a:ext uri="{FF2B5EF4-FFF2-40B4-BE49-F238E27FC236}">
                  <a16:creationId xmlns:a16="http://schemas.microsoft.com/office/drawing/2014/main" id="{CA1CA5DB-AEE4-4355-8599-F7BD50C85C79}"/>
                </a:ext>
              </a:extLst>
            </p:cNvPr>
            <p:cNvSpPr/>
            <p:nvPr/>
          </p:nvSpPr>
          <p:spPr>
            <a:xfrm rot="10800000">
              <a:off x="265908" y="1557961"/>
              <a:ext cx="283908" cy="283908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23" name="Oval 22">
              <a:extLst>
                <a:ext uri="{FF2B5EF4-FFF2-40B4-BE49-F238E27FC236}">
                  <a16:creationId xmlns:a16="http://schemas.microsoft.com/office/drawing/2014/main" id="{2005B60E-16D1-4A97-8788-9718DAF6AA95}"/>
                </a:ext>
              </a:extLst>
            </p:cNvPr>
            <p:cNvSpPr/>
            <p:nvPr/>
          </p:nvSpPr>
          <p:spPr>
            <a:xfrm rot="10800000">
              <a:off x="1714894" y="401024"/>
              <a:ext cx="348801" cy="348801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42671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FFE2DC9A-7C93-4FE3-B388-FB7A243D9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352" y="566127"/>
            <a:ext cx="10531448" cy="1386498"/>
          </a:xfrm>
        </p:spPr>
        <p:txBody>
          <a:bodyPr anchor="ctr">
            <a:normAutofit/>
          </a:bodyPr>
          <a:lstStyle>
            <a:lvl1pPr algn="ctr">
              <a:defRPr/>
            </a:lvl1pPr>
          </a:lstStyle>
          <a:p>
            <a:pPr algn="ctr"/>
            <a:r>
              <a:rPr lang="en-US">
                <a:latin typeface="Aller" panose="020B0603020203020204" pitchFamily="34" charset="0"/>
                <a:cs typeface="Segoe UI" panose="020B0502040204020203" pitchFamily="34" charset="0"/>
              </a:rPr>
              <a:t>Click to edit Master title style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28A406E-B859-428A-BEC7-33F294F0F7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969500" y="206142"/>
            <a:ext cx="2102143" cy="1530997"/>
            <a:chOff x="9969500" y="206142"/>
            <a:chExt cx="2102143" cy="1530997"/>
          </a:xfrm>
        </p:grpSpPr>
        <p:sp useBgFill="1">
          <p:nvSpPr>
            <p:cNvPr id="14" name="Graphic 10">
              <a:extLst>
                <a:ext uri="{FF2B5EF4-FFF2-40B4-BE49-F238E27FC236}">
                  <a16:creationId xmlns:a16="http://schemas.microsoft.com/office/drawing/2014/main" id="{3B215ABC-BA07-4988-85DE-DE8F4BC0E073}"/>
                </a:ext>
              </a:extLst>
            </p:cNvPr>
            <p:cNvSpPr/>
            <p:nvPr/>
          </p:nvSpPr>
          <p:spPr>
            <a:xfrm rot="2700000">
              <a:off x="11146356" y="206142"/>
              <a:ext cx="925287" cy="925287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15" name="Oval 14">
              <a:extLst>
                <a:ext uri="{FF2B5EF4-FFF2-40B4-BE49-F238E27FC236}">
                  <a16:creationId xmlns:a16="http://schemas.microsoft.com/office/drawing/2014/main" id="{D909885A-5D3C-4D71-A937-69B3D935C302}"/>
                </a:ext>
              </a:extLst>
            </p:cNvPr>
            <p:cNvSpPr/>
            <p:nvPr/>
          </p:nvSpPr>
          <p:spPr>
            <a:xfrm rot="10800000">
              <a:off x="10972800" y="1475479"/>
              <a:ext cx="261660" cy="261660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16" name="Oval 15">
              <a:extLst>
                <a:ext uri="{FF2B5EF4-FFF2-40B4-BE49-F238E27FC236}">
                  <a16:creationId xmlns:a16="http://schemas.microsoft.com/office/drawing/2014/main" id="{1C2CCEA3-5FBC-4911-BC8F-47522E1C7A48}"/>
                </a:ext>
              </a:extLst>
            </p:cNvPr>
            <p:cNvSpPr/>
            <p:nvPr/>
          </p:nvSpPr>
          <p:spPr>
            <a:xfrm rot="10800000">
              <a:off x="9969500" y="380388"/>
              <a:ext cx="642322" cy="642322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8" name="Date Placeholder 2">
            <a:extLst>
              <a:ext uri="{FF2B5EF4-FFF2-40B4-BE49-F238E27FC236}">
                <a16:creationId xmlns:a16="http://schemas.microsoft.com/office/drawing/2014/main" id="{CEBDC8E3-DB7D-444D-B9B6-36628B962F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00800"/>
            <a:ext cx="2743200" cy="365125"/>
          </a:xfrm>
        </p:spPr>
        <p:txBody>
          <a:bodyPr/>
          <a:lstStyle/>
          <a:p>
            <a:r>
              <a:rPr lang="en-NL"/>
              <a:t>22/2/2024</a:t>
            </a:r>
            <a:endParaRPr lang="en-US"/>
          </a:p>
        </p:txBody>
      </p:sp>
      <p:sp>
        <p:nvSpPr>
          <p:cNvPr id="19" name="Footer Placeholder 5">
            <a:extLst>
              <a:ext uri="{FF2B5EF4-FFF2-40B4-BE49-F238E27FC236}">
                <a16:creationId xmlns:a16="http://schemas.microsoft.com/office/drawing/2014/main" id="{04CF7828-4D00-4A80-A2C2-488A6CBE1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00800"/>
            <a:ext cx="41148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TLC Quantum chess</a:t>
            </a:r>
          </a:p>
        </p:txBody>
      </p:sp>
      <p:sp>
        <p:nvSpPr>
          <p:cNvPr id="20" name="Slide Number Placeholder 6">
            <a:extLst>
              <a:ext uri="{FF2B5EF4-FFF2-40B4-BE49-F238E27FC236}">
                <a16:creationId xmlns:a16="http://schemas.microsoft.com/office/drawing/2014/main" id="{1A7427F8-39B8-4BCB-8133-43D6D1ABA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00800"/>
            <a:ext cx="2743200" cy="365125"/>
          </a:xfrm>
        </p:spPr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EEF69E-6727-40D9-9752-CE0768FA079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335088" y="1952625"/>
            <a:ext cx="9521825" cy="404971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/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1142033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6693AFB7-EE11-42A5-A443-CEE872841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352" y="566127"/>
            <a:ext cx="10531448" cy="1386498"/>
          </a:xfrm>
        </p:spPr>
        <p:txBody>
          <a:bodyPr anchor="ctr">
            <a:normAutofit/>
          </a:bodyPr>
          <a:lstStyle>
            <a:lvl1pPr algn="ctr">
              <a:defRPr/>
            </a:lvl1pPr>
          </a:lstStyle>
          <a:p>
            <a:pPr algn="ctr"/>
            <a:r>
              <a:rPr lang="en-US">
                <a:latin typeface="Aller" panose="020B0603020203020204" pitchFamily="34" charset="0"/>
                <a:cs typeface="Segoe UI" panose="020B0502040204020203" pitchFamily="34" charset="0"/>
              </a:rPr>
              <a:t>Click to edit Master title style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4365C1B-8502-4C76-A183-977A616810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969500" y="206142"/>
            <a:ext cx="2102143" cy="1530997"/>
            <a:chOff x="9969500" y="206142"/>
            <a:chExt cx="2102143" cy="1530997"/>
          </a:xfrm>
        </p:grpSpPr>
        <p:sp useBgFill="1">
          <p:nvSpPr>
            <p:cNvPr id="8" name="Graphic 10">
              <a:extLst>
                <a:ext uri="{FF2B5EF4-FFF2-40B4-BE49-F238E27FC236}">
                  <a16:creationId xmlns:a16="http://schemas.microsoft.com/office/drawing/2014/main" id="{8B301D95-DC48-420E-A7BA-A8B0209F7CC6}"/>
                </a:ext>
              </a:extLst>
            </p:cNvPr>
            <p:cNvSpPr/>
            <p:nvPr/>
          </p:nvSpPr>
          <p:spPr>
            <a:xfrm rot="2700000">
              <a:off x="11146356" y="206142"/>
              <a:ext cx="925287" cy="925287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9" name="Oval 8">
              <a:extLst>
                <a:ext uri="{FF2B5EF4-FFF2-40B4-BE49-F238E27FC236}">
                  <a16:creationId xmlns:a16="http://schemas.microsoft.com/office/drawing/2014/main" id="{4437A3E9-B343-4F63-8EB3-E20E196ADA6F}"/>
                </a:ext>
              </a:extLst>
            </p:cNvPr>
            <p:cNvSpPr/>
            <p:nvPr/>
          </p:nvSpPr>
          <p:spPr>
            <a:xfrm rot="10800000">
              <a:off x="10972800" y="1475479"/>
              <a:ext cx="261660" cy="261660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10" name="Oval 9">
              <a:extLst>
                <a:ext uri="{FF2B5EF4-FFF2-40B4-BE49-F238E27FC236}">
                  <a16:creationId xmlns:a16="http://schemas.microsoft.com/office/drawing/2014/main" id="{1CE068AC-F212-42BF-A1F0-707A57D7DE65}"/>
                </a:ext>
              </a:extLst>
            </p:cNvPr>
            <p:cNvSpPr/>
            <p:nvPr/>
          </p:nvSpPr>
          <p:spPr>
            <a:xfrm rot="10800000">
              <a:off x="9969500" y="380388"/>
              <a:ext cx="642322" cy="642322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1" name="Date Placeholder 2">
            <a:extLst>
              <a:ext uri="{FF2B5EF4-FFF2-40B4-BE49-F238E27FC236}">
                <a16:creationId xmlns:a16="http://schemas.microsoft.com/office/drawing/2014/main" id="{0538589D-580E-49A3-9B5F-41A31152C4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00800"/>
            <a:ext cx="2743200" cy="365125"/>
          </a:xfrm>
        </p:spPr>
        <p:txBody>
          <a:bodyPr/>
          <a:lstStyle/>
          <a:p>
            <a:r>
              <a:rPr lang="en-NL"/>
              <a:t>22/2/2024</a:t>
            </a:r>
            <a:endParaRPr lang="en-US"/>
          </a:p>
        </p:txBody>
      </p:sp>
      <p:sp>
        <p:nvSpPr>
          <p:cNvPr id="12" name="Footer Placeholder 5">
            <a:extLst>
              <a:ext uri="{FF2B5EF4-FFF2-40B4-BE49-F238E27FC236}">
                <a16:creationId xmlns:a16="http://schemas.microsoft.com/office/drawing/2014/main" id="{9AFEC8BE-6E4C-4E48-A75A-8F63DDB25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00800"/>
            <a:ext cx="41148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TLC Quantum chess</a:t>
            </a:r>
          </a:p>
        </p:txBody>
      </p:sp>
      <p:sp>
        <p:nvSpPr>
          <p:cNvPr id="13" name="Slide Number Placeholder 6">
            <a:extLst>
              <a:ext uri="{FF2B5EF4-FFF2-40B4-BE49-F238E27FC236}">
                <a16:creationId xmlns:a16="http://schemas.microsoft.com/office/drawing/2014/main" id="{3CE8A72A-AC7D-4CE3-9724-0A703AEEB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00800"/>
            <a:ext cx="2743200" cy="365125"/>
          </a:xfrm>
        </p:spPr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50B9E2-00B0-4447-A8A1-C344DC673C6B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762125" y="2362200"/>
            <a:ext cx="8639175" cy="33147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2443369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D4A9F27B-681F-4AFD-B774-93B4D7E7C4A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42925" y="0"/>
            <a:ext cx="11106150" cy="6303588"/>
          </a:xfrm>
          <a:custGeom>
            <a:avLst/>
            <a:gdLst>
              <a:gd name="connsiteX0" fmla="*/ 0 w 11106150"/>
              <a:gd name="connsiteY0" fmla="*/ 0 h 6303588"/>
              <a:gd name="connsiteX1" fmla="*/ 11106150 w 11106150"/>
              <a:gd name="connsiteY1" fmla="*/ 0 h 6303588"/>
              <a:gd name="connsiteX2" fmla="*/ 11106150 w 11106150"/>
              <a:gd name="connsiteY2" fmla="*/ 5562639 h 6303588"/>
              <a:gd name="connsiteX3" fmla="*/ 11105955 w 11106150"/>
              <a:gd name="connsiteY3" fmla="*/ 5562599 h 6303588"/>
              <a:gd name="connsiteX4" fmla="*/ 10938762 w 11106150"/>
              <a:gd name="connsiteY4" fmla="*/ 5729792 h 6303588"/>
              <a:gd name="connsiteX5" fmla="*/ 11105955 w 11106150"/>
              <a:gd name="connsiteY5" fmla="*/ 5896985 h 6303588"/>
              <a:gd name="connsiteX6" fmla="*/ 11106150 w 11106150"/>
              <a:gd name="connsiteY6" fmla="*/ 5896946 h 6303588"/>
              <a:gd name="connsiteX7" fmla="*/ 11106150 w 11106150"/>
              <a:gd name="connsiteY7" fmla="*/ 6303588 h 6303588"/>
              <a:gd name="connsiteX8" fmla="*/ 0 w 11106150"/>
              <a:gd name="connsiteY8" fmla="*/ 6303588 h 6303588"/>
              <a:gd name="connsiteX9" fmla="*/ 0 w 11106150"/>
              <a:gd name="connsiteY9" fmla="*/ 1178324 h 6303588"/>
              <a:gd name="connsiteX10" fmla="*/ 195 w 11106150"/>
              <a:gd name="connsiteY10" fmla="*/ 1178130 h 6303588"/>
              <a:gd name="connsiteX11" fmla="*/ 194290 w 11106150"/>
              <a:gd name="connsiteY11" fmla="*/ 1372225 h 6303588"/>
              <a:gd name="connsiteX12" fmla="*/ 305205 w 11106150"/>
              <a:gd name="connsiteY12" fmla="*/ 1372225 h 6303588"/>
              <a:gd name="connsiteX13" fmla="*/ 305205 w 11106150"/>
              <a:gd name="connsiteY13" fmla="*/ 1261310 h 6303588"/>
              <a:gd name="connsiteX14" fmla="*/ 111110 w 11106150"/>
              <a:gd name="connsiteY14" fmla="*/ 1067214 h 6303588"/>
              <a:gd name="connsiteX15" fmla="*/ 305202 w 11106150"/>
              <a:gd name="connsiteY15" fmla="*/ 873123 h 6303588"/>
              <a:gd name="connsiteX16" fmla="*/ 305202 w 11106150"/>
              <a:gd name="connsiteY16" fmla="*/ 762207 h 6303588"/>
              <a:gd name="connsiteX17" fmla="*/ 194286 w 11106150"/>
              <a:gd name="connsiteY17" fmla="*/ 762207 h 6303588"/>
              <a:gd name="connsiteX18" fmla="*/ 191 w 11106150"/>
              <a:gd name="connsiteY18" fmla="*/ 956302 h 6303588"/>
              <a:gd name="connsiteX19" fmla="*/ 0 w 11106150"/>
              <a:gd name="connsiteY19" fmla="*/ 956111 h 6303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1106150" h="6303588">
                <a:moveTo>
                  <a:pt x="0" y="0"/>
                </a:moveTo>
                <a:lnTo>
                  <a:pt x="11106150" y="0"/>
                </a:lnTo>
                <a:lnTo>
                  <a:pt x="11106150" y="5562639"/>
                </a:lnTo>
                <a:lnTo>
                  <a:pt x="11105955" y="5562599"/>
                </a:lnTo>
                <a:cubicBezTo>
                  <a:pt x="11013617" y="5562599"/>
                  <a:pt x="10938762" y="5637454"/>
                  <a:pt x="10938762" y="5729792"/>
                </a:cubicBezTo>
                <a:cubicBezTo>
                  <a:pt x="10938762" y="5822130"/>
                  <a:pt x="11013617" y="5896985"/>
                  <a:pt x="11105955" y="5896985"/>
                </a:cubicBezTo>
                <a:lnTo>
                  <a:pt x="11106150" y="5896946"/>
                </a:lnTo>
                <a:lnTo>
                  <a:pt x="11106150" y="6303588"/>
                </a:lnTo>
                <a:lnTo>
                  <a:pt x="0" y="6303588"/>
                </a:lnTo>
                <a:lnTo>
                  <a:pt x="0" y="1178324"/>
                </a:lnTo>
                <a:lnTo>
                  <a:pt x="195" y="1178130"/>
                </a:lnTo>
                <a:lnTo>
                  <a:pt x="194290" y="1372225"/>
                </a:lnTo>
                <a:cubicBezTo>
                  <a:pt x="224917" y="1402853"/>
                  <a:pt x="274577" y="1402853"/>
                  <a:pt x="305205" y="1372225"/>
                </a:cubicBezTo>
                <a:cubicBezTo>
                  <a:pt x="335833" y="1341597"/>
                  <a:pt x="335836" y="1291941"/>
                  <a:pt x="305205" y="1261310"/>
                </a:cubicBezTo>
                <a:lnTo>
                  <a:pt x="111110" y="1067214"/>
                </a:lnTo>
                <a:lnTo>
                  <a:pt x="305202" y="873123"/>
                </a:lnTo>
                <a:cubicBezTo>
                  <a:pt x="335830" y="842495"/>
                  <a:pt x="335833" y="792838"/>
                  <a:pt x="305202" y="762207"/>
                </a:cubicBezTo>
                <a:cubicBezTo>
                  <a:pt x="274574" y="731580"/>
                  <a:pt x="224914" y="731580"/>
                  <a:pt x="194286" y="762207"/>
                </a:cubicBezTo>
                <a:lnTo>
                  <a:pt x="191" y="956302"/>
                </a:lnTo>
                <a:lnTo>
                  <a:pt x="0" y="956111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Insert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CF2BD1-012F-4FC1-8150-5ABFB71D80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09675" y="1188084"/>
            <a:ext cx="4886325" cy="3353435"/>
          </a:xfrm>
        </p:spPr>
        <p:txBody>
          <a:bodyPr anchor="t"/>
          <a:lstStyle>
            <a:lvl1pPr>
              <a:lnSpc>
                <a:spcPct val="110000"/>
              </a:lnSpc>
              <a:spcBef>
                <a:spcPts val="1000"/>
              </a:spcBef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/>
              <a:t>Click to insert title</a:t>
            </a:r>
          </a:p>
        </p:txBody>
      </p:sp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CA5CDEBD-7143-4A5E-8992-1CC22CCB7DA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09675" y="4744720"/>
            <a:ext cx="4886325" cy="802640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en-US"/>
              <a:t>Click to insert subtitle</a:t>
            </a:r>
          </a:p>
        </p:txBody>
      </p:sp>
      <p:sp>
        <p:nvSpPr>
          <p:cNvPr id="11" name="Date Placeholder 4">
            <a:extLst>
              <a:ext uri="{FF2B5EF4-FFF2-40B4-BE49-F238E27FC236}">
                <a16:creationId xmlns:a16="http://schemas.microsoft.com/office/drawing/2014/main" id="{3310B848-1DD7-4FAE-9A29-A903AB28D51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00800"/>
            <a:ext cx="2743200" cy="365125"/>
          </a:xfrm>
        </p:spPr>
        <p:txBody>
          <a:bodyPr/>
          <a:lstStyle/>
          <a:p>
            <a:r>
              <a:rPr lang="en-NL"/>
              <a:t>22/2/2024</a:t>
            </a:r>
            <a:endParaRPr lang="en-US"/>
          </a:p>
        </p:txBody>
      </p:sp>
      <p:sp>
        <p:nvSpPr>
          <p:cNvPr id="12" name="Footer Placeholder 10">
            <a:extLst>
              <a:ext uri="{FF2B5EF4-FFF2-40B4-BE49-F238E27FC236}">
                <a16:creationId xmlns:a16="http://schemas.microsoft.com/office/drawing/2014/main" id="{C4EABCE6-B9A0-4478-8470-10FE3275E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00800"/>
            <a:ext cx="41148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TLC Quantum chess</a:t>
            </a:r>
          </a:p>
        </p:txBody>
      </p:sp>
      <p:sp>
        <p:nvSpPr>
          <p:cNvPr id="13" name="Slide Number Placeholder 11">
            <a:extLst>
              <a:ext uri="{FF2B5EF4-FFF2-40B4-BE49-F238E27FC236}">
                <a16:creationId xmlns:a16="http://schemas.microsoft.com/office/drawing/2014/main" id="{7BC00746-548B-44E3-BCF4-D999C0384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00800"/>
            <a:ext cx="2743200" cy="365125"/>
          </a:xfrm>
        </p:spPr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C47AB42-9344-4388-8186-987D011AC2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772" y="635870"/>
            <a:ext cx="11704301" cy="5261115"/>
            <a:chOff x="111772" y="635870"/>
            <a:chExt cx="11704301" cy="5261115"/>
          </a:xfrm>
        </p:grpSpPr>
        <p:sp useBgFill="1">
          <p:nvSpPr>
            <p:cNvPr id="18" name="Graphic 10">
              <a:extLst>
                <a:ext uri="{FF2B5EF4-FFF2-40B4-BE49-F238E27FC236}">
                  <a16:creationId xmlns:a16="http://schemas.microsoft.com/office/drawing/2014/main" id="{AF670C5B-6404-41AC-9E4B-7079704AD98F}"/>
                </a:ext>
              </a:extLst>
            </p:cNvPr>
            <p:cNvSpPr/>
            <p:nvPr/>
          </p:nvSpPr>
          <p:spPr>
            <a:xfrm rot="2700000">
              <a:off x="111772" y="635870"/>
              <a:ext cx="862695" cy="862695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20" name="Oval 19">
              <a:extLst>
                <a:ext uri="{FF2B5EF4-FFF2-40B4-BE49-F238E27FC236}">
                  <a16:creationId xmlns:a16="http://schemas.microsoft.com/office/drawing/2014/main" id="{06EEC11D-FD72-4E2C-9BE7-0ADDCC1FCDA0}"/>
                </a:ext>
              </a:extLst>
            </p:cNvPr>
            <p:cNvSpPr/>
            <p:nvPr/>
          </p:nvSpPr>
          <p:spPr>
            <a:xfrm rot="10800000">
              <a:off x="11481688" y="5562600"/>
              <a:ext cx="334385" cy="334385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7579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BC926DD1-2816-4B16-9809-3DD34B7DD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44786"/>
            <a:ext cx="11238346" cy="836339"/>
          </a:xfrm>
        </p:spPr>
        <p:txBody>
          <a:bodyPr anchor="t">
            <a:normAutofit/>
          </a:bodyPr>
          <a:lstStyle/>
          <a:p>
            <a:r>
              <a:rPr lang="en-US">
                <a:cs typeface="Segoe UI" panose="020B0502040204020203" pitchFamily="34" charset="0"/>
              </a:rPr>
              <a:t>Click to edit Master title style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3584E3F-FDB4-479B-BC59-3152EAFFA1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134054" y="381222"/>
            <a:ext cx="1776608" cy="1547254"/>
            <a:chOff x="10134054" y="381222"/>
            <a:chExt cx="1776608" cy="1547254"/>
          </a:xfrm>
        </p:grpSpPr>
        <p:sp useBgFill="1">
          <p:nvSpPr>
            <p:cNvPr id="11" name="Graphic 10">
              <a:extLst>
                <a:ext uri="{FF2B5EF4-FFF2-40B4-BE49-F238E27FC236}">
                  <a16:creationId xmlns:a16="http://schemas.microsoft.com/office/drawing/2014/main" id="{192E3F94-4B07-4FE3-90A9-AF47C6013652}"/>
                </a:ext>
              </a:extLst>
            </p:cNvPr>
            <p:cNvSpPr/>
            <p:nvPr/>
          </p:nvSpPr>
          <p:spPr>
            <a:xfrm rot="2700000">
              <a:off x="10895075" y="863805"/>
              <a:ext cx="1015587" cy="1015587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12" name="Oval 11">
              <a:extLst>
                <a:ext uri="{FF2B5EF4-FFF2-40B4-BE49-F238E27FC236}">
                  <a16:creationId xmlns:a16="http://schemas.microsoft.com/office/drawing/2014/main" id="{62F713CE-DF71-4FAD-B02B-77E8F93B0926}"/>
                </a:ext>
              </a:extLst>
            </p:cNvPr>
            <p:cNvSpPr/>
            <p:nvPr/>
          </p:nvSpPr>
          <p:spPr>
            <a:xfrm rot="10800000">
              <a:off x="10318364" y="1752600"/>
              <a:ext cx="175876" cy="175876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13" name="Oval 12">
              <a:extLst>
                <a:ext uri="{FF2B5EF4-FFF2-40B4-BE49-F238E27FC236}">
                  <a16:creationId xmlns:a16="http://schemas.microsoft.com/office/drawing/2014/main" id="{CC3EC1C1-7E3D-4CDF-A1AA-25385A5AA5D8}"/>
                </a:ext>
              </a:extLst>
            </p:cNvPr>
            <p:cNvSpPr/>
            <p:nvPr/>
          </p:nvSpPr>
          <p:spPr>
            <a:xfrm rot="10800000">
              <a:off x="10134054" y="381222"/>
              <a:ext cx="544496" cy="544496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4" name="Date Placeholder 2">
            <a:extLst>
              <a:ext uri="{FF2B5EF4-FFF2-40B4-BE49-F238E27FC236}">
                <a16:creationId xmlns:a16="http://schemas.microsoft.com/office/drawing/2014/main" id="{8B388008-154C-4BD4-8E16-D1CB0E1DD63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00800"/>
            <a:ext cx="2743200" cy="365125"/>
          </a:xfrm>
        </p:spPr>
        <p:txBody>
          <a:bodyPr/>
          <a:lstStyle/>
          <a:p>
            <a:r>
              <a:rPr lang="en-NL"/>
              <a:t>22/2/2024</a:t>
            </a:r>
            <a:endParaRPr lang="en-US"/>
          </a:p>
        </p:txBody>
      </p:sp>
      <p:sp>
        <p:nvSpPr>
          <p:cNvPr id="15" name="Footer Placeholder 5">
            <a:extLst>
              <a:ext uri="{FF2B5EF4-FFF2-40B4-BE49-F238E27FC236}">
                <a16:creationId xmlns:a16="http://schemas.microsoft.com/office/drawing/2014/main" id="{355FD3E6-3F42-47F9-9F0F-A5E7C7CBF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00800"/>
            <a:ext cx="41148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TLC Quantum chess</a:t>
            </a:r>
          </a:p>
        </p:txBody>
      </p:sp>
      <p:sp>
        <p:nvSpPr>
          <p:cNvPr id="16" name="Slide Number Placeholder 6">
            <a:extLst>
              <a:ext uri="{FF2B5EF4-FFF2-40B4-BE49-F238E27FC236}">
                <a16:creationId xmlns:a16="http://schemas.microsoft.com/office/drawing/2014/main" id="{585F908B-6798-4558-9125-E8DBC196B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00800"/>
            <a:ext cx="2743200" cy="365125"/>
          </a:xfrm>
        </p:spPr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F1084A-D16F-4367-BA81-D50E03436FD9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90525" y="1962150"/>
            <a:ext cx="11407775" cy="435133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943515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D85333DF-B319-4AE9-B2FF-17CB683E9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44786"/>
            <a:ext cx="11238346" cy="836339"/>
          </a:xfrm>
        </p:spPr>
        <p:txBody>
          <a:bodyPr anchor="t">
            <a:normAutofit/>
          </a:bodyPr>
          <a:lstStyle/>
          <a:p>
            <a:r>
              <a:rPr lang="en-US">
                <a:cs typeface="Segoe UI" panose="020B0502040204020203" pitchFamily="34" charset="0"/>
              </a:rPr>
              <a:t>Click to edit Master title style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3F11C6D-F71D-4B7F-AD15-0A80B92C5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134054" y="381222"/>
            <a:ext cx="1776608" cy="1547254"/>
            <a:chOff x="10134054" y="381222"/>
            <a:chExt cx="1776608" cy="1547254"/>
          </a:xfrm>
        </p:grpSpPr>
        <p:sp useBgFill="1">
          <p:nvSpPr>
            <p:cNvPr id="10" name="Graphic 10">
              <a:extLst>
                <a:ext uri="{FF2B5EF4-FFF2-40B4-BE49-F238E27FC236}">
                  <a16:creationId xmlns:a16="http://schemas.microsoft.com/office/drawing/2014/main" id="{F52E1B51-6BF3-46E9-83D0-40BE41AA989E}"/>
                </a:ext>
              </a:extLst>
            </p:cNvPr>
            <p:cNvSpPr/>
            <p:nvPr/>
          </p:nvSpPr>
          <p:spPr>
            <a:xfrm rot="2700000">
              <a:off x="10895075" y="863805"/>
              <a:ext cx="1015587" cy="1015587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11" name="Oval 10">
              <a:extLst>
                <a:ext uri="{FF2B5EF4-FFF2-40B4-BE49-F238E27FC236}">
                  <a16:creationId xmlns:a16="http://schemas.microsoft.com/office/drawing/2014/main" id="{C1A0293A-61AB-498F-82D7-9E412D08B068}"/>
                </a:ext>
              </a:extLst>
            </p:cNvPr>
            <p:cNvSpPr/>
            <p:nvPr/>
          </p:nvSpPr>
          <p:spPr>
            <a:xfrm rot="10800000">
              <a:off x="10318364" y="1752600"/>
              <a:ext cx="175876" cy="175876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12" name="Oval 11">
              <a:extLst>
                <a:ext uri="{FF2B5EF4-FFF2-40B4-BE49-F238E27FC236}">
                  <a16:creationId xmlns:a16="http://schemas.microsoft.com/office/drawing/2014/main" id="{CB8032AC-458F-4F48-BA3C-C13B0F57919F}"/>
                </a:ext>
              </a:extLst>
            </p:cNvPr>
            <p:cNvSpPr/>
            <p:nvPr/>
          </p:nvSpPr>
          <p:spPr>
            <a:xfrm rot="10800000">
              <a:off x="10134054" y="381222"/>
              <a:ext cx="544496" cy="544496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3" name="Date Placeholder 2">
            <a:extLst>
              <a:ext uri="{FF2B5EF4-FFF2-40B4-BE49-F238E27FC236}">
                <a16:creationId xmlns:a16="http://schemas.microsoft.com/office/drawing/2014/main" id="{CAE2E565-A9C5-4946-9768-81039DDDCC6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00800"/>
            <a:ext cx="2743200" cy="365125"/>
          </a:xfrm>
        </p:spPr>
        <p:txBody>
          <a:bodyPr/>
          <a:lstStyle/>
          <a:p>
            <a:r>
              <a:rPr lang="en-NL"/>
              <a:t>22/2/2024</a:t>
            </a:r>
            <a:endParaRPr lang="en-US"/>
          </a:p>
        </p:txBody>
      </p:sp>
      <p:sp>
        <p:nvSpPr>
          <p:cNvPr id="14" name="Footer Placeholder 5">
            <a:extLst>
              <a:ext uri="{FF2B5EF4-FFF2-40B4-BE49-F238E27FC236}">
                <a16:creationId xmlns:a16="http://schemas.microsoft.com/office/drawing/2014/main" id="{9F6BD62A-8CCF-46F6-87F7-FCCDDA657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00800"/>
            <a:ext cx="41148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TLC Quantum chess</a:t>
            </a:r>
          </a:p>
        </p:txBody>
      </p:sp>
      <p:sp>
        <p:nvSpPr>
          <p:cNvPr id="15" name="Slide Number Placeholder 6">
            <a:extLst>
              <a:ext uri="{FF2B5EF4-FFF2-40B4-BE49-F238E27FC236}">
                <a16:creationId xmlns:a16="http://schemas.microsoft.com/office/drawing/2014/main" id="{0B6E5353-4510-49A8-9DF3-C3BD16C5E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00800"/>
            <a:ext cx="2743200" cy="365125"/>
          </a:xfrm>
        </p:spPr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3017C2-1A42-4672-97A5-440ECADBAD7B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33401" y="2105024"/>
            <a:ext cx="11125200" cy="40100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2706667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008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15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NL"/>
              <a:t>22/2/2024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008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TLC Quantum chess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008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15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A5D71E-5CDF-4C93-8A75-5B916FDC5B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189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93" r:id="rId12"/>
    <p:sldLayoutId id="2147483792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Segoe UI" panose="020B0502040204020203" pitchFamily="34" charset="0"/>
        <a:buChar char="+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Courier New" panose="02070309020205020404" pitchFamily="49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Segoe UI" panose="020B0502040204020203" pitchFamily="34" charset="0"/>
        <a:buChar char="+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Courier New" panose="02070309020205020404" pitchFamily="49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Segoe UI" panose="020B0502040204020203" pitchFamily="34" charset="0"/>
        <a:buChar char="+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F606FF93-30AD-4496-9EB4-A16588DB9F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5634" y="575423"/>
            <a:ext cx="5435027" cy="3234577"/>
          </a:xfrm>
        </p:spPr>
        <p:txBody>
          <a:bodyPr>
            <a:normAutofit/>
          </a:bodyPr>
          <a:lstStyle/>
          <a:p>
            <a:r>
              <a:rPr lang="en-US"/>
              <a:t>TLC Quantum Chess</a:t>
            </a:r>
            <a:br>
              <a:rPr lang="en-US"/>
            </a:br>
            <a:endParaRPr lang="en-US"/>
          </a:p>
        </p:txBody>
      </p:sp>
      <p:sp>
        <p:nvSpPr>
          <p:cNvPr id="12" name="Subtitle 11">
            <a:extLst>
              <a:ext uri="{FF2B5EF4-FFF2-40B4-BE49-F238E27FC236}">
                <a16:creationId xmlns:a16="http://schemas.microsoft.com/office/drawing/2014/main" id="{380F03BD-5CC3-47DD-B082-722AE47BFF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5636" y="4004423"/>
            <a:ext cx="5435026" cy="2278154"/>
          </a:xfrm>
        </p:spPr>
        <p:txBody>
          <a:bodyPr>
            <a:normAutofit/>
          </a:bodyPr>
          <a:lstStyle/>
          <a:p>
            <a:r>
              <a:rPr lang="en-US"/>
              <a:t>Fontys </a:t>
            </a:r>
          </a:p>
          <a:p>
            <a:r>
              <a:rPr lang="en-US"/>
              <a:t>TU/E</a:t>
            </a:r>
          </a:p>
        </p:txBody>
      </p:sp>
      <p:pic>
        <p:nvPicPr>
          <p:cNvPr id="19" name="Picture Placeholder 18" descr="Close Up of a chess board">
            <a:extLst>
              <a:ext uri="{FF2B5EF4-FFF2-40B4-BE49-F238E27FC236}">
                <a16:creationId xmlns:a16="http://schemas.microsoft.com/office/drawing/2014/main" id="{39881573-7C25-4F17-A03E-E8E1E0E8860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l="18434" r="18434"/>
          <a:stretch/>
        </p:blipFill>
        <p:spPr>
          <a:xfrm>
            <a:off x="6197600" y="574675"/>
            <a:ext cx="5445125" cy="5749925"/>
          </a:xfrm>
        </p:spPr>
      </p:pic>
    </p:spTree>
    <p:extLst>
      <p:ext uri="{BB962C8B-B14F-4D97-AF65-F5344CB8AC3E}">
        <p14:creationId xmlns:p14="http://schemas.microsoft.com/office/powerpoint/2010/main" val="21649373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367D0-0674-7A03-4AC2-C7498A612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9042" y="199643"/>
            <a:ext cx="10531448" cy="1386498"/>
          </a:xfrm>
        </p:spPr>
        <p:txBody>
          <a:bodyPr/>
          <a:lstStyle/>
          <a:p>
            <a:r>
              <a:rPr lang="en-US"/>
              <a:t>Profile Functionalities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74CDCC-90D3-F872-6A30-450FC993F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NL"/>
              <a:t>22/2/2024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DAD7D8-DCA2-2B6E-BEEF-B861762C9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TLC Quantum chess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74E556-9183-A5CE-9C85-60C003782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249E03-9657-4C92-49EB-16930707603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06451" y="1584086"/>
            <a:ext cx="6026150" cy="3740919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/>
              <a:t>Login</a:t>
            </a:r>
            <a:endParaRPr lang="en-US" sz="2000">
              <a:ea typeface="Open sans"/>
              <a:cs typeface="Open san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latin typeface="Open sans"/>
                <a:ea typeface="Open sans"/>
                <a:cs typeface="Open sans"/>
              </a:rPr>
              <a:t>Register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latin typeface="Open sans"/>
                <a:ea typeface="Open sans"/>
                <a:cs typeface="Open sans"/>
              </a:rPr>
              <a:t>Notification settings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latin typeface="Open sans"/>
                <a:ea typeface="Open sans"/>
                <a:cs typeface="Open sans"/>
              </a:rPr>
              <a:t>Edit personal 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latin typeface="Open sans"/>
                <a:ea typeface="Open sans"/>
                <a:cs typeface="Open sans"/>
              </a:rPr>
              <a:t>See your history game/tournaments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latin typeface="Open sans"/>
                <a:ea typeface="Open sans"/>
                <a:cs typeface="Open sans"/>
              </a:rPr>
              <a:t>Settings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>
                <a:latin typeface="Open sans"/>
                <a:ea typeface="Open sans"/>
                <a:cs typeface="Open sans"/>
              </a:rPr>
              <a:t>Change language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>
                <a:latin typeface="Open sans"/>
                <a:ea typeface="Open sans"/>
                <a:cs typeface="Open sans"/>
              </a:rPr>
              <a:t>Change color design</a:t>
            </a:r>
          </a:p>
        </p:txBody>
      </p: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27C617AB-7827-FCA4-59F6-F2D9B3DEDFC5}"/>
              </a:ext>
            </a:extLst>
          </p:cNvPr>
          <p:cNvSpPr txBox="1">
            <a:spLocks/>
          </p:cNvSpPr>
          <p:nvPr/>
        </p:nvSpPr>
        <p:spPr>
          <a:xfrm>
            <a:off x="6064766" y="1558540"/>
            <a:ext cx="6026150" cy="374091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Segoe UI" panose="020B0502040204020203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Courier New" panose="02070309020205020404" pitchFamily="49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Segoe UI" panose="020B0502040204020203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Courier New" panose="02070309020205020404" pitchFamily="49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Segoe UI" panose="020B0502040204020203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/>
              <a:t>Admin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>
                <a:latin typeface="Open sans"/>
                <a:ea typeface="Open sans"/>
                <a:cs typeface="Open sans"/>
              </a:rPr>
              <a:t>Add tournament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>
                <a:latin typeface="Open sans"/>
                <a:ea typeface="Open sans"/>
                <a:cs typeface="Open sans"/>
              </a:rPr>
              <a:t>View users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>
                <a:latin typeface="Open sans"/>
                <a:ea typeface="Open sans"/>
                <a:cs typeface="Open sans"/>
              </a:rPr>
              <a:t>Edit users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>
                <a:latin typeface="Open sans"/>
                <a:ea typeface="Open sans"/>
                <a:cs typeface="Open sans"/>
              </a:rPr>
              <a:t>Edit tournaments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>
                <a:latin typeface="Open sans"/>
                <a:ea typeface="Open sans"/>
                <a:cs typeface="Open sans"/>
              </a:rPr>
              <a:t>Add organizations</a:t>
            </a:r>
          </a:p>
        </p:txBody>
      </p:sp>
    </p:spTree>
    <p:extLst>
      <p:ext uri="{BB962C8B-B14F-4D97-AF65-F5344CB8AC3E}">
        <p14:creationId xmlns:p14="http://schemas.microsoft.com/office/powerpoint/2010/main" val="19239791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2D237-AC77-3449-5C77-313C8FE01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930636" y="2623"/>
            <a:ext cx="10531448" cy="1386498"/>
          </a:xfrm>
        </p:spPr>
        <p:txBody>
          <a:bodyPr/>
          <a:lstStyle/>
          <a:p>
            <a:r>
              <a:rPr lang="en-US"/>
              <a:t>Login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C4E8B4-F42C-5D44-D934-139065A7B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NL"/>
              <a:t>22/2/2024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654548-1775-B394-F96C-EAD6BB31F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TLC Quantum chess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564944-930D-B8F9-82E4-985DC9F80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7D5C5CC-6E68-27A7-ECDF-AFE1B2BF5D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8214" y="564828"/>
            <a:ext cx="8205586" cy="5835972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155755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D91916A1-FEE7-41E7-BEE3-2B4941A6F3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5990" y="62886"/>
            <a:ext cx="11708355" cy="6301715"/>
            <a:chOff x="175990" y="62886"/>
            <a:chExt cx="11708355" cy="6301715"/>
          </a:xfrm>
        </p:grpSpPr>
        <p:sp useBgFill="1">
          <p:nvSpPr>
            <p:cNvPr id="17" name="Graphic 10">
              <a:extLst>
                <a:ext uri="{FF2B5EF4-FFF2-40B4-BE49-F238E27FC236}">
                  <a16:creationId xmlns:a16="http://schemas.microsoft.com/office/drawing/2014/main" id="{EAFF5F08-677C-4873-9274-02B6FE7510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75990" y="525742"/>
              <a:ext cx="1066799" cy="1066799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18" name="Graphic 10">
              <a:extLst>
                <a:ext uri="{FF2B5EF4-FFF2-40B4-BE49-F238E27FC236}">
                  <a16:creationId xmlns:a16="http://schemas.microsoft.com/office/drawing/2014/main" id="{16514C65-F179-4953-B660-5FC657697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8482021" y="62886"/>
              <a:ext cx="2322574" cy="2322574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19" name="Graphic 10">
              <a:extLst>
                <a:ext uri="{FF2B5EF4-FFF2-40B4-BE49-F238E27FC236}">
                  <a16:creationId xmlns:a16="http://schemas.microsoft.com/office/drawing/2014/main" id="{DF5DA89C-9FED-4AE0-8C36-20612E77FA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0578627" y="5015941"/>
              <a:ext cx="925287" cy="925287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20" name="Oval 19">
              <a:extLst>
                <a:ext uri="{FF2B5EF4-FFF2-40B4-BE49-F238E27FC236}">
                  <a16:creationId xmlns:a16="http://schemas.microsoft.com/office/drawing/2014/main" id="{FB98224C-F1DB-4F10-9B7F-93B86BA13F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1622685" y="6102941"/>
              <a:ext cx="261660" cy="261660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21" name="Oval 20">
              <a:extLst>
                <a:ext uri="{FF2B5EF4-FFF2-40B4-BE49-F238E27FC236}">
                  <a16:creationId xmlns:a16="http://schemas.microsoft.com/office/drawing/2014/main" id="{9AE1FC9E-06C9-4A12-8BE7-766C3DA8B9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1352354" y="406586"/>
              <a:ext cx="474023" cy="474023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22" name="Oval 21">
              <a:extLst>
                <a:ext uri="{FF2B5EF4-FFF2-40B4-BE49-F238E27FC236}">
                  <a16:creationId xmlns:a16="http://schemas.microsoft.com/office/drawing/2014/main" id="{29954B75-D8C7-439C-A014-E644E3E2C0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678231" y="427615"/>
              <a:ext cx="334385" cy="334385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</p:grp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25AD4A59-91FA-4E30-8F32-A8AB51F768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C2611C1-D54F-466B-BB00-B2BD1C7C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29" y="254882"/>
            <a:ext cx="11160245" cy="5582955"/>
            <a:chOff x="438029" y="254882"/>
            <a:chExt cx="11160245" cy="5582955"/>
          </a:xfrm>
        </p:grpSpPr>
        <p:sp useBgFill="1">
          <p:nvSpPr>
            <p:cNvPr id="27" name="Graphic 10">
              <a:extLst>
                <a:ext uri="{FF2B5EF4-FFF2-40B4-BE49-F238E27FC236}">
                  <a16:creationId xmlns:a16="http://schemas.microsoft.com/office/drawing/2014/main" id="{6EA236D9-FC6A-42E9-9840-9A303E2F84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559425" y="995030"/>
              <a:ext cx="1066799" cy="1066799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28" name="Oval 27">
              <a:extLst>
                <a:ext uri="{FF2B5EF4-FFF2-40B4-BE49-F238E27FC236}">
                  <a16:creationId xmlns:a16="http://schemas.microsoft.com/office/drawing/2014/main" id="{D01FB9EC-516C-46E2-B0D2-2B6E0C8938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286000" y="1378534"/>
              <a:ext cx="215724" cy="215724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29" name="Oval 28">
              <a:extLst>
                <a:ext uri="{FF2B5EF4-FFF2-40B4-BE49-F238E27FC236}">
                  <a16:creationId xmlns:a16="http://schemas.microsoft.com/office/drawing/2014/main" id="{13F2FF4D-6E99-4777-A484-1E63AE3874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438029" y="254882"/>
              <a:ext cx="474023" cy="474023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30" name="Oval 29">
              <a:extLst>
                <a:ext uri="{FF2B5EF4-FFF2-40B4-BE49-F238E27FC236}">
                  <a16:creationId xmlns:a16="http://schemas.microsoft.com/office/drawing/2014/main" id="{CAD125EB-BC1B-438F-86DB-F043BE1DAA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838200" y="2514942"/>
              <a:ext cx="334385" cy="334385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31" name="Oval 30">
              <a:extLst>
                <a:ext uri="{FF2B5EF4-FFF2-40B4-BE49-F238E27FC236}">
                  <a16:creationId xmlns:a16="http://schemas.microsoft.com/office/drawing/2014/main" id="{35F14F04-E13E-4162-BCC7-36DB6ED3D8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1353800" y="5593363"/>
              <a:ext cx="244474" cy="244474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E0468F-0702-783F-3EFE-AFD79F598A3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0080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NL">
                <a:solidFill>
                  <a:srgbClr val="FFFFFF"/>
                </a:solidFill>
              </a:rPr>
              <a:t>22/2/2024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CE905D-12D3-C99D-F08C-DE16ABA88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0080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</a:rPr>
              <a:t>TLC Quantum chess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DF3DA2-82C8-244C-F3BF-F2E7F69A0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0080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FA5D71E-5CDF-4C93-8A75-5B916FDC5BEA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12</a:t>
            </a:fld>
            <a:endParaRPr lang="en-US">
              <a:solidFill>
                <a:srgbClr val="FFFFFF"/>
              </a:solidFill>
            </a:endParaRPr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030151A4-86BC-11EF-780D-07765542AD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82" t="217" r="132" b="1954"/>
          <a:stretch/>
        </p:blipFill>
        <p:spPr>
          <a:xfrm>
            <a:off x="281825" y="1686780"/>
            <a:ext cx="5690349" cy="402550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89E3EC54-30B7-2577-390B-012E1D26A7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9828" y="1686780"/>
            <a:ext cx="5783179" cy="41148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9E3493CB-72A1-CBD4-C2AE-8415FCD8E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9109" y="251460"/>
            <a:ext cx="5335141" cy="86935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/>
              <a:t>Profile page</a:t>
            </a:r>
            <a:endParaRPr lang="en-US" sz="44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7952278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D91916A1-FEE7-41E7-BEE3-2B4941A6F3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5990" y="62886"/>
            <a:ext cx="11708355" cy="6301715"/>
            <a:chOff x="175990" y="62886"/>
            <a:chExt cx="11708355" cy="6301715"/>
          </a:xfrm>
        </p:grpSpPr>
        <p:sp useBgFill="1">
          <p:nvSpPr>
            <p:cNvPr id="17" name="Graphic 10">
              <a:extLst>
                <a:ext uri="{FF2B5EF4-FFF2-40B4-BE49-F238E27FC236}">
                  <a16:creationId xmlns:a16="http://schemas.microsoft.com/office/drawing/2014/main" id="{EAFF5F08-677C-4873-9274-02B6FE7510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75990" y="525742"/>
              <a:ext cx="1066799" cy="1066799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18" name="Graphic 10">
              <a:extLst>
                <a:ext uri="{FF2B5EF4-FFF2-40B4-BE49-F238E27FC236}">
                  <a16:creationId xmlns:a16="http://schemas.microsoft.com/office/drawing/2014/main" id="{16514C65-F179-4953-B660-5FC657697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8482021" y="62886"/>
              <a:ext cx="2322574" cy="2322574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19" name="Graphic 10">
              <a:extLst>
                <a:ext uri="{FF2B5EF4-FFF2-40B4-BE49-F238E27FC236}">
                  <a16:creationId xmlns:a16="http://schemas.microsoft.com/office/drawing/2014/main" id="{DF5DA89C-9FED-4AE0-8C36-20612E77FA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0578627" y="5015941"/>
              <a:ext cx="925287" cy="925287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20" name="Oval 19">
              <a:extLst>
                <a:ext uri="{FF2B5EF4-FFF2-40B4-BE49-F238E27FC236}">
                  <a16:creationId xmlns:a16="http://schemas.microsoft.com/office/drawing/2014/main" id="{FB98224C-F1DB-4F10-9B7F-93B86BA13F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1622685" y="6102941"/>
              <a:ext cx="261660" cy="261660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21" name="Oval 20">
              <a:extLst>
                <a:ext uri="{FF2B5EF4-FFF2-40B4-BE49-F238E27FC236}">
                  <a16:creationId xmlns:a16="http://schemas.microsoft.com/office/drawing/2014/main" id="{9AE1FC9E-06C9-4A12-8BE7-766C3DA8B9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1352354" y="406586"/>
              <a:ext cx="474023" cy="474023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22" name="Oval 21">
              <a:extLst>
                <a:ext uri="{FF2B5EF4-FFF2-40B4-BE49-F238E27FC236}">
                  <a16:creationId xmlns:a16="http://schemas.microsoft.com/office/drawing/2014/main" id="{29954B75-D8C7-439C-A014-E644E3E2C0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678231" y="427615"/>
              <a:ext cx="334385" cy="334385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</p:grp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25AD4A59-91FA-4E30-8F32-A8AB51F768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C2611C1-D54F-466B-BB00-B2BD1C7C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29" y="254882"/>
            <a:ext cx="11160245" cy="5582955"/>
            <a:chOff x="438029" y="254882"/>
            <a:chExt cx="11160245" cy="5582955"/>
          </a:xfrm>
        </p:grpSpPr>
        <p:sp useBgFill="1">
          <p:nvSpPr>
            <p:cNvPr id="27" name="Graphic 10">
              <a:extLst>
                <a:ext uri="{FF2B5EF4-FFF2-40B4-BE49-F238E27FC236}">
                  <a16:creationId xmlns:a16="http://schemas.microsoft.com/office/drawing/2014/main" id="{6EA236D9-FC6A-42E9-9840-9A303E2F84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559425" y="995030"/>
              <a:ext cx="1066799" cy="1066799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28" name="Oval 27">
              <a:extLst>
                <a:ext uri="{FF2B5EF4-FFF2-40B4-BE49-F238E27FC236}">
                  <a16:creationId xmlns:a16="http://schemas.microsoft.com/office/drawing/2014/main" id="{D01FB9EC-516C-46E2-B0D2-2B6E0C8938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286000" y="1378534"/>
              <a:ext cx="215724" cy="215724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29" name="Oval 28">
              <a:extLst>
                <a:ext uri="{FF2B5EF4-FFF2-40B4-BE49-F238E27FC236}">
                  <a16:creationId xmlns:a16="http://schemas.microsoft.com/office/drawing/2014/main" id="{13F2FF4D-6E99-4777-A484-1E63AE3874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438029" y="254882"/>
              <a:ext cx="474023" cy="474023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30" name="Oval 29">
              <a:extLst>
                <a:ext uri="{FF2B5EF4-FFF2-40B4-BE49-F238E27FC236}">
                  <a16:creationId xmlns:a16="http://schemas.microsoft.com/office/drawing/2014/main" id="{CAD125EB-BC1B-438F-86DB-F043BE1DAA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838200" y="2514942"/>
              <a:ext cx="334385" cy="334385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31" name="Oval 30">
              <a:extLst>
                <a:ext uri="{FF2B5EF4-FFF2-40B4-BE49-F238E27FC236}">
                  <a16:creationId xmlns:a16="http://schemas.microsoft.com/office/drawing/2014/main" id="{35F14F04-E13E-4162-BCC7-36DB6ED3D8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1353800" y="5593363"/>
              <a:ext cx="244474" cy="244474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E0468F-0702-783F-3EFE-AFD79F598A3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0080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NL">
                <a:solidFill>
                  <a:srgbClr val="FFFFFF"/>
                </a:solidFill>
              </a:rPr>
              <a:t>22/2/2024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CE905D-12D3-C99D-F08C-DE16ABA88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0080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</a:rPr>
              <a:t>TLC Quantum chess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DF3DA2-82C8-244C-F3BF-F2E7F69A0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0080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FA5D71E-5CDF-4C93-8A75-5B916FDC5BEA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13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9E3493CB-72A1-CBD4-C2AE-8415FCD8E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9109" y="251460"/>
            <a:ext cx="5335141" cy="86935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/>
              <a:t>Admin page</a:t>
            </a:r>
            <a:endParaRPr lang="en-US" sz="44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F7C16D98-6C96-B260-DFF2-417942E4FE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0718" y="1121640"/>
            <a:ext cx="7519423" cy="5293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1885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367D0-0674-7A03-4AC2-C7498A612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9042" y="199643"/>
            <a:ext cx="10531448" cy="1386498"/>
          </a:xfrm>
        </p:spPr>
        <p:txBody>
          <a:bodyPr/>
          <a:lstStyle/>
          <a:p>
            <a:r>
              <a:rPr lang="en-US"/>
              <a:t>In Game Functionalities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74CDCC-90D3-F872-6A30-450FC993F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NL"/>
              <a:t>22/2/2024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DAD7D8-DCA2-2B6E-BEEF-B861762C9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TLC Quantum chess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74E556-9183-A5CE-9C85-60C003782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DDA87937-622F-8FD4-E174-333C599C1934}"/>
              </a:ext>
            </a:extLst>
          </p:cNvPr>
          <p:cNvSpPr txBox="1">
            <a:spLocks/>
          </p:cNvSpPr>
          <p:nvPr/>
        </p:nvSpPr>
        <p:spPr>
          <a:xfrm>
            <a:off x="802410" y="1717629"/>
            <a:ext cx="8175813" cy="37409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Segoe UI" panose="020B0502040204020203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Courier New" panose="02070309020205020404" pitchFamily="49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Segoe UI" panose="020B0502040204020203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Courier New" panose="02070309020205020404" pitchFamily="49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Segoe UI" panose="020B0502040204020203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/>
              <a:t>Play the game</a:t>
            </a:r>
            <a:endParaRPr lang="en-US" sz="2800">
              <a:ea typeface="Open sans"/>
              <a:cs typeface="Open san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/>
              <a:t>See all the previous moves</a:t>
            </a:r>
            <a:endParaRPr lang="en-US" sz="2800">
              <a:ea typeface="Open sans"/>
              <a:cs typeface="Open san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/>
              <a:t>Chat with the opponent</a:t>
            </a:r>
            <a:endParaRPr lang="en-US" sz="2800">
              <a:ea typeface="Open sans"/>
              <a:cs typeface="Open san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/>
              <a:t>See how the tournament in general is going</a:t>
            </a:r>
            <a:endParaRPr lang="en-US" sz="2800">
              <a:ea typeface="Open sans"/>
              <a:cs typeface="Open san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/>
              <a:t>Spectate the game</a:t>
            </a:r>
            <a:endParaRPr lang="en-US" sz="2800">
              <a:ea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5106556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3DFFF8FE-0B1F-4A34-8AE0-3608529C4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874" y="-96421"/>
            <a:ext cx="3116526" cy="1259641"/>
          </a:xfrm>
        </p:spPr>
        <p:txBody>
          <a:bodyPr/>
          <a:lstStyle/>
          <a:p>
            <a:r>
              <a:rPr lang="en-US"/>
              <a:t>In game </a:t>
            </a:r>
          </a:p>
        </p:txBody>
      </p:sp>
      <p:sp>
        <p:nvSpPr>
          <p:cNvPr id="22" name="Date Placeholder 21">
            <a:extLst>
              <a:ext uri="{FF2B5EF4-FFF2-40B4-BE49-F238E27FC236}">
                <a16:creationId xmlns:a16="http://schemas.microsoft.com/office/drawing/2014/main" id="{24499858-7E09-42AB-A3F0-2C1068A4836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00800"/>
            <a:ext cx="2743200" cy="365125"/>
          </a:xfrm>
        </p:spPr>
        <p:txBody>
          <a:bodyPr/>
          <a:lstStyle/>
          <a:p>
            <a:r>
              <a:rPr lang="en-NL"/>
              <a:t>22/2/2024</a:t>
            </a:r>
            <a:endParaRPr lang="en-US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B3628A90-EE87-4FE9-AA39-875917A80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00800"/>
            <a:ext cx="4114800" cy="365125"/>
          </a:xfrm>
        </p:spPr>
        <p:txBody>
          <a:bodyPr/>
          <a:lstStyle/>
          <a:p>
            <a:r>
              <a:rPr lang="en-US">
                <a:ea typeface="Open sans"/>
                <a:cs typeface="Open sans"/>
              </a:rPr>
              <a:t>TLC Quantum chess</a:t>
            </a:r>
            <a:endParaRPr lang="en-US">
              <a:solidFill>
                <a:srgbClr val="000000"/>
              </a:solidFill>
              <a:ea typeface="Open sans"/>
              <a:cs typeface="Open sans"/>
            </a:endParaRPr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9481EC64-D6E1-4753-A68E-7C62AA16D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00800"/>
            <a:ext cx="2743200" cy="365125"/>
          </a:xfrm>
        </p:spPr>
        <p:txBody>
          <a:bodyPr/>
          <a:lstStyle/>
          <a:p>
            <a:fld id="{DFA5D71E-5CDF-4C93-8A75-5B916FDC5BEA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8" name="Text Placeholder 67">
            <a:extLst>
              <a:ext uri="{FF2B5EF4-FFF2-40B4-BE49-F238E27FC236}">
                <a16:creationId xmlns:a16="http://schemas.microsoft.com/office/drawing/2014/main" id="{A19C76D3-8EEC-4408-AEBF-59B910FB5D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9" name="Text Placeholder 68">
            <a:extLst>
              <a:ext uri="{FF2B5EF4-FFF2-40B4-BE49-F238E27FC236}">
                <a16:creationId xmlns:a16="http://schemas.microsoft.com/office/drawing/2014/main" id="{BB711A32-EC33-40B5-9C82-5E6C1223D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A932D1-9326-C1B4-923A-F11AF84732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389" y="1084859"/>
            <a:ext cx="6590495" cy="4688281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D88BFDF-9778-8C3B-2994-9F4C051DE9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8994" y="255684"/>
            <a:ext cx="4048132" cy="2877445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B0E7060-3D1C-9C80-EE08-408915D074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78994" y="3428999"/>
            <a:ext cx="4074400" cy="2877446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36865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E817B-9EAC-78DD-52F0-0DC21BE84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ea typeface="Open sans"/>
                <a:cs typeface="Open sans"/>
              </a:rPr>
              <a:t>Our questions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8D923A-BE43-A970-A892-835CA946B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22/2/2024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6908F7-F249-81F5-130D-FA72ED045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TLC Quantum chess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3D4233-2F37-FDD1-C1BD-2E2A42BA1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5673C7C-1B57-D435-4459-4BC26FB97A2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/>
              <a:t>Functionalities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/>
              <a:t>Size tournaments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/>
              <a:t>Application types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/>
              <a:t>User types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/>
              <a:t>Cheating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>
                <a:ea typeface="Open sans"/>
                <a:cs typeface="Open sans"/>
              </a:rPr>
              <a:t>Meetings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>
                <a:ea typeface="Open sans"/>
                <a:cs typeface="Open sans"/>
              </a:rPr>
              <a:t>Demo’s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>
              <a:ea typeface="Open sans"/>
              <a:cs typeface="Open san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>
              <a:ea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9374544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F67426A-9C36-4C9E-B549-AD3B8874F1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5634" y="728905"/>
            <a:ext cx="5893683" cy="3184274"/>
          </a:xfrm>
        </p:spPr>
        <p:txBody>
          <a:bodyPr/>
          <a:lstStyle/>
          <a:p>
            <a:r>
              <a:rPr lang="en-US"/>
              <a:t>Thank You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3087E772-2F2C-4C47-BBBF-7E764029EA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00800"/>
            <a:ext cx="2743200" cy="365125"/>
          </a:xfrm>
        </p:spPr>
        <p:txBody>
          <a:bodyPr/>
          <a:lstStyle/>
          <a:p>
            <a:r>
              <a:rPr lang="en-NL"/>
              <a:t>22/2/2024</a:t>
            </a:r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C43915F4-91EA-41AF-93B6-5D572A9EF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81400" y="6400800"/>
            <a:ext cx="3657600" cy="365125"/>
          </a:xfrm>
        </p:spPr>
        <p:txBody>
          <a:bodyPr/>
          <a:lstStyle/>
          <a:p>
            <a:r>
              <a:rPr lang="en-US">
                <a:ea typeface="Open sans"/>
                <a:cs typeface="Open sans"/>
              </a:rPr>
              <a:t>TLC Quantum chess</a:t>
            </a:r>
            <a:endParaRPr lang="en-US"/>
          </a:p>
        </p:txBody>
      </p:sp>
      <p:pic>
        <p:nvPicPr>
          <p:cNvPr id="18" name="Picture Placeholder 17" descr="Close Up of a chess board">
            <a:extLst>
              <a:ext uri="{FF2B5EF4-FFF2-40B4-BE49-F238E27FC236}">
                <a16:creationId xmlns:a16="http://schemas.microsoft.com/office/drawing/2014/main" id="{5321AB55-5509-4588-ABEC-5DFF2EFF6B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31075" y="0"/>
            <a:ext cx="4860925" cy="6858000"/>
          </a:xfrm>
        </p:spPr>
      </p:pic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64D73EFD-BA26-43EF-A3B9-C2877D8A6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00800"/>
            <a:ext cx="2743200" cy="365125"/>
          </a:xfrm>
        </p:spPr>
        <p:txBody>
          <a:bodyPr/>
          <a:lstStyle/>
          <a:p>
            <a:fld id="{DFA5D71E-5CDF-4C93-8A75-5B916FDC5BEA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54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4B3E83B9-222A-4520-83DF-65CC433DA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252" y="544786"/>
            <a:ext cx="6400800" cy="1683971"/>
          </a:xfrm>
        </p:spPr>
        <p:txBody>
          <a:bodyPr/>
          <a:lstStyle/>
          <a:p>
            <a:r>
              <a:rPr lang="en-US"/>
              <a:t>Agenda</a:t>
            </a:r>
          </a:p>
        </p:txBody>
      </p:sp>
      <p:pic>
        <p:nvPicPr>
          <p:cNvPr id="28" name="Picture Placeholder 27" descr="Close Up of a chess board">
            <a:extLst>
              <a:ext uri="{FF2B5EF4-FFF2-40B4-BE49-F238E27FC236}">
                <a16:creationId xmlns:a16="http://schemas.microsoft.com/office/drawing/2014/main" id="{418F3B9B-6683-4DCF-8F6A-173C94E52CE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t="10670" b="10670"/>
          <a:stretch/>
        </p:blipFill>
        <p:spPr>
          <a:xfrm>
            <a:off x="542925" y="574675"/>
            <a:ext cx="4022725" cy="1867360"/>
          </a:xfrm>
        </p:spPr>
      </p:pic>
      <p:pic>
        <p:nvPicPr>
          <p:cNvPr id="13" name="Picture Placeholder 12" descr="Cogs brainstorming">
            <a:extLst>
              <a:ext uri="{FF2B5EF4-FFF2-40B4-BE49-F238E27FC236}">
                <a16:creationId xmlns:a16="http://schemas.microsoft.com/office/drawing/2014/main" id="{22858132-76FC-4F1E-BBD7-969497F1A04A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2925" y="2519163"/>
            <a:ext cx="4022725" cy="1843040"/>
          </a:xfrm>
        </p:spPr>
      </p:pic>
      <p:pic>
        <p:nvPicPr>
          <p:cNvPr id="19" name="Picture Placeholder 18" descr="Close up of grey chess piece casting a shadow">
            <a:extLst>
              <a:ext uri="{FF2B5EF4-FFF2-40B4-BE49-F238E27FC236}">
                <a16:creationId xmlns:a16="http://schemas.microsoft.com/office/drawing/2014/main" id="{4DDD4EE5-D9CF-4433-8027-E8390EC16D11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2925" y="4439331"/>
            <a:ext cx="4022725" cy="1879333"/>
          </a:xfrm>
        </p:spPr>
      </p:pic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E17FA55F-C7EA-4BF4-8024-B7D78BD788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8252" y="2409776"/>
            <a:ext cx="6400800" cy="3714837"/>
          </a:xfrm>
        </p:spPr>
        <p:txBody>
          <a:bodyPr/>
          <a:lstStyle/>
          <a:p>
            <a:r>
              <a:rPr lang="en-US">
                <a:ea typeface="Open sans"/>
                <a:cs typeface="Open sans"/>
              </a:rPr>
              <a:t>Introduction</a:t>
            </a:r>
          </a:p>
          <a:p>
            <a:r>
              <a:rPr lang="en-US">
                <a:ea typeface="Open sans"/>
                <a:cs typeface="Open sans"/>
              </a:rPr>
              <a:t>Recap</a:t>
            </a:r>
          </a:p>
          <a:p>
            <a:r>
              <a:rPr lang="en-US">
                <a:ea typeface="Open sans"/>
                <a:cs typeface="Open sans"/>
              </a:rPr>
              <a:t>Functionalities</a:t>
            </a:r>
          </a:p>
          <a:p>
            <a:r>
              <a:rPr lang="en-US">
                <a:ea typeface="Open sans"/>
                <a:cs typeface="Open sans"/>
              </a:rPr>
              <a:t>Prototype </a:t>
            </a:r>
            <a:r>
              <a:rPr lang="en-US"/>
              <a:t>wireframes</a:t>
            </a:r>
            <a:endParaRPr lang="en-US">
              <a:ea typeface="Open sans"/>
              <a:cs typeface="Open sans"/>
            </a:endParaRPr>
          </a:p>
          <a:p>
            <a:r>
              <a:rPr lang="en-US"/>
              <a:t>Questions</a:t>
            </a:r>
            <a:endParaRPr lang="en-US">
              <a:ea typeface="Open sans"/>
              <a:cs typeface="Open sans"/>
            </a:endParaRPr>
          </a:p>
          <a:p>
            <a:r>
              <a:rPr lang="en-US">
                <a:ea typeface="Open sans"/>
                <a:cs typeface="Open sans"/>
              </a:rPr>
              <a:t>Meetings</a:t>
            </a:r>
          </a:p>
        </p:txBody>
      </p:sp>
      <p:sp>
        <p:nvSpPr>
          <p:cNvPr id="21" name="Date Placeholder 20">
            <a:extLst>
              <a:ext uri="{FF2B5EF4-FFF2-40B4-BE49-F238E27FC236}">
                <a16:creationId xmlns:a16="http://schemas.microsoft.com/office/drawing/2014/main" id="{FC983FB1-C97B-41D3-9FB3-3965A27A682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00800"/>
            <a:ext cx="2743200" cy="365125"/>
          </a:xfrm>
        </p:spPr>
        <p:txBody>
          <a:bodyPr/>
          <a:lstStyle/>
          <a:p>
            <a:r>
              <a:rPr lang="en-NL"/>
              <a:t>22/2/2024</a:t>
            </a:r>
            <a:endParaRPr lang="en-US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B6B03491-29ED-44F3-91B1-95FE8D2D8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00800"/>
            <a:ext cx="4114800" cy="365125"/>
          </a:xfrm>
        </p:spPr>
        <p:txBody>
          <a:bodyPr/>
          <a:lstStyle/>
          <a:p>
            <a:r>
              <a:rPr lang="en-US"/>
              <a:t>TLC Quantum chess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E8C61C62-3469-4549-83A6-FB9E93FFF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00800"/>
            <a:ext cx="2743200" cy="365125"/>
          </a:xfrm>
        </p:spPr>
        <p:txBody>
          <a:bodyPr/>
          <a:lstStyle/>
          <a:p>
            <a:fld id="{DFA5D71E-5CDF-4C93-8A75-5B916FDC5BE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317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9388704E-D67C-4378-8FA9-A83871F51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44786"/>
            <a:ext cx="11238346" cy="836339"/>
          </a:xfrm>
        </p:spPr>
        <p:txBody>
          <a:bodyPr/>
          <a:lstStyle/>
          <a:p>
            <a:r>
              <a:rPr lang="en-US"/>
              <a:t>Team</a:t>
            </a:r>
          </a:p>
        </p:txBody>
      </p:sp>
      <p:sp>
        <p:nvSpPr>
          <p:cNvPr id="15" name="Date Placeholder 14">
            <a:extLst>
              <a:ext uri="{FF2B5EF4-FFF2-40B4-BE49-F238E27FC236}">
                <a16:creationId xmlns:a16="http://schemas.microsoft.com/office/drawing/2014/main" id="{B83F0619-16A4-44CD-BC6C-D8788D7869A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00800"/>
            <a:ext cx="2743200" cy="365125"/>
          </a:xfrm>
        </p:spPr>
        <p:txBody>
          <a:bodyPr/>
          <a:lstStyle/>
          <a:p>
            <a:r>
              <a:rPr lang="en-NL"/>
              <a:t>22/2/2024</a:t>
            </a:r>
            <a:endParaRPr lang="en-US"/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365C13F4-B6C5-4ABF-B9CF-27AE83949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00800"/>
            <a:ext cx="4114800" cy="365125"/>
          </a:xfrm>
        </p:spPr>
        <p:txBody>
          <a:bodyPr/>
          <a:lstStyle/>
          <a:p>
            <a:r>
              <a:rPr lang="en-US"/>
              <a:t>TLC Quantum chess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58AAB3C-64BD-4A61-9806-A8BF13DDA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00800"/>
            <a:ext cx="2743200" cy="365125"/>
          </a:xfrm>
        </p:spPr>
        <p:txBody>
          <a:bodyPr/>
          <a:lstStyle/>
          <a:p>
            <a:fld id="{DFA5D71E-5CDF-4C93-8A75-5B916FDC5BEA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374" name="Content Placeholder 16">
            <a:extLst>
              <a:ext uri="{FF2B5EF4-FFF2-40B4-BE49-F238E27FC236}">
                <a16:creationId xmlns:a16="http://schemas.microsoft.com/office/drawing/2014/main" id="{D1E27F89-BFA5-8334-E78F-48035258283F}"/>
              </a:ext>
            </a:extLst>
          </p:cNvPr>
          <p:cNvSpPr txBox="1">
            <a:spLocks/>
          </p:cNvSpPr>
          <p:nvPr/>
        </p:nvSpPr>
        <p:spPr>
          <a:xfrm>
            <a:off x="460576" y="1569335"/>
            <a:ext cx="10827123" cy="4174278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Segoe UI" panose="020B0502040204020203" pitchFamily="34" charset="0"/>
              <a:buChar char="+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Courier New" panose="02070309020205020404" pitchFamily="49" charset="0"/>
              <a:buChar char="o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Segoe UI" panose="020B0502040204020203" pitchFamily="34" charset="0"/>
              <a:buChar char="+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Courier New" panose="02070309020205020404" pitchFamily="49" charset="0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Segoe UI" panose="020B0502040204020203" pitchFamily="34" charset="0"/>
              <a:buChar char="+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ea typeface="Open sans"/>
                <a:cs typeface="Open sans"/>
              </a:rPr>
              <a:t> Genelle </a:t>
            </a:r>
            <a:r>
              <a:rPr lang="en-US" err="1">
                <a:ea typeface="Open sans"/>
                <a:cs typeface="Open sans"/>
              </a:rPr>
              <a:t>Geerman</a:t>
            </a:r>
            <a:r>
              <a:rPr lang="en-US">
                <a:ea typeface="Open sans"/>
                <a:cs typeface="Open sans"/>
              </a:rPr>
              <a:t> – Scrum Master </a:t>
            </a:r>
          </a:p>
          <a:p>
            <a:r>
              <a:rPr lang="en-US">
                <a:ea typeface="Open sans"/>
                <a:cs typeface="Open sans"/>
              </a:rPr>
              <a:t> Maike Meek – Contact Person </a:t>
            </a:r>
          </a:p>
          <a:p>
            <a:r>
              <a:rPr lang="en-US">
                <a:ea typeface="Open sans"/>
                <a:cs typeface="Open sans"/>
              </a:rPr>
              <a:t> Lucas Jacobs – Back-end Lead</a:t>
            </a:r>
          </a:p>
          <a:p>
            <a:r>
              <a:rPr lang="en-US">
                <a:ea typeface="Open sans"/>
                <a:cs typeface="Open sans"/>
              </a:rPr>
              <a:t> Esther Wolfs </a:t>
            </a:r>
            <a:r>
              <a:rPr lang="en-US">
                <a:ea typeface="+mn-lt"/>
                <a:cs typeface="+mn-lt"/>
              </a:rPr>
              <a:t>– Git Master</a:t>
            </a:r>
            <a:endParaRPr lang="en-US">
              <a:ea typeface="Open sans"/>
              <a:cs typeface="Open sans"/>
            </a:endParaRPr>
          </a:p>
          <a:p>
            <a:r>
              <a:rPr lang="en-US">
                <a:ea typeface="Open sans"/>
                <a:cs typeface="Open sans"/>
              </a:rPr>
              <a:t> Gabriela </a:t>
            </a:r>
            <a:r>
              <a:rPr lang="en-US" err="1">
                <a:ea typeface="Open sans"/>
                <a:cs typeface="Open sans"/>
              </a:rPr>
              <a:t>Hristova</a:t>
            </a:r>
            <a:r>
              <a:rPr lang="en-US">
                <a:ea typeface="Open sans"/>
                <a:cs typeface="Open sans"/>
              </a:rPr>
              <a:t> – Front-end Lead</a:t>
            </a:r>
          </a:p>
        </p:txBody>
      </p:sp>
    </p:spTree>
    <p:extLst>
      <p:ext uri="{BB962C8B-B14F-4D97-AF65-F5344CB8AC3E}">
        <p14:creationId xmlns:p14="http://schemas.microsoft.com/office/powerpoint/2010/main" val="4155872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DBF00274-58B0-4B5F-A440-AEB4BC1DE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566490"/>
            <a:ext cx="11238347" cy="1502704"/>
          </a:xfrm>
        </p:spPr>
        <p:txBody>
          <a:bodyPr/>
          <a:lstStyle/>
          <a:p>
            <a:r>
              <a:rPr lang="en-US"/>
              <a:t>Recap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4D1A5DC-1100-480C-87E4-0AFD1C3CED9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57201" y="2286000"/>
            <a:ext cx="5435600" cy="4005263"/>
          </a:xfrm>
        </p:spPr>
        <p:txBody>
          <a:bodyPr>
            <a:normAutofit/>
          </a:bodyPr>
          <a:lstStyle/>
          <a:p>
            <a:r>
              <a:rPr lang="en-US"/>
              <a:t>Web application where you can participate in tournaments and play quantum chess</a:t>
            </a:r>
          </a:p>
        </p:txBody>
      </p:sp>
      <p:pic>
        <p:nvPicPr>
          <p:cNvPr id="20" name="Picture Placeholder 19" descr="Close Up of a chess board">
            <a:extLst>
              <a:ext uri="{FF2B5EF4-FFF2-40B4-BE49-F238E27FC236}">
                <a16:creationId xmlns:a16="http://schemas.microsoft.com/office/drawing/2014/main" id="{0BB4AD80-C4C9-48DF-AEB9-18EC3A79269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l="5286" r="5286"/>
          <a:stretch/>
        </p:blipFill>
        <p:spPr>
          <a:xfrm>
            <a:off x="6207125" y="2286000"/>
            <a:ext cx="5435600" cy="4038600"/>
          </a:xfrm>
        </p:spPr>
      </p:pic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16D38BCC-7EC3-40A8-BEB0-9776AA478B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00800"/>
            <a:ext cx="2743200" cy="365125"/>
          </a:xfrm>
        </p:spPr>
        <p:txBody>
          <a:bodyPr/>
          <a:lstStyle/>
          <a:p>
            <a:r>
              <a:rPr lang="en-NL"/>
              <a:t>22/2/2024</a:t>
            </a:r>
            <a:endParaRPr lang="en-US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F1DA6959-13CE-4DC3-99FD-86C2A5F86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00800"/>
            <a:ext cx="4114800" cy="365125"/>
          </a:xfrm>
        </p:spPr>
        <p:txBody>
          <a:bodyPr/>
          <a:lstStyle/>
          <a:p>
            <a:r>
              <a:rPr lang="en-US">
                <a:ea typeface="Open sans"/>
                <a:cs typeface="Open sans"/>
              </a:rPr>
              <a:t>TLC Quantum chess</a:t>
            </a:r>
            <a:endParaRPr lang="en-US">
              <a:solidFill>
                <a:srgbClr val="000000"/>
              </a:solidFill>
              <a:ea typeface="Open sans"/>
              <a:cs typeface="Open sans"/>
            </a:endParaRPr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7A6642A3-9BB0-4B52-BD06-47FF8A2F9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00800"/>
            <a:ext cx="2743200" cy="365125"/>
          </a:xfrm>
        </p:spPr>
        <p:txBody>
          <a:bodyPr/>
          <a:lstStyle/>
          <a:p>
            <a:fld id="{DFA5D71E-5CDF-4C93-8A75-5B916FDC5BEA}" type="slidenum">
              <a:rPr lang="en-US" smtClean="0"/>
              <a:pPr/>
              <a:t>4</a:t>
            </a:fld>
            <a:endParaRPr lang="en-US"/>
          </a:p>
        </p:txBody>
      </p:sp>
      <p:sp useBgFill="1">
        <p:nvSpPr>
          <p:cNvPr id="12" name="Oval 11">
            <a:extLst>
              <a:ext uri="{FF2B5EF4-FFF2-40B4-BE49-F238E27FC236}">
                <a16:creationId xmlns:a16="http://schemas.microsoft.com/office/drawing/2014/main" id="{918C23BF-2500-45DF-A596-0FF5E4641E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>
            <a:off x="11474676" y="5428705"/>
            <a:ext cx="425081" cy="425081"/>
          </a:xfrm>
          <a:prstGeom prst="ellipse">
            <a:avLst/>
          </a:prstGeom>
          <a:ln w="3848" cap="flat">
            <a:noFill/>
            <a:prstDash val="solid"/>
            <a:miter/>
          </a:ln>
          <a:effectLst>
            <a:glow rad="152400">
              <a:srgbClr val="000000">
                <a:alpha val="4000"/>
              </a:srgbClr>
            </a:glow>
            <a:outerShdw blurRad="101600" dist="38100" dir="16200000" rotWithShape="0">
              <a:srgbClr val="000000">
                <a:alpha val="5000"/>
              </a:srgbClr>
            </a:outerShdw>
          </a:effectLst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8680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34CF6D46-0668-4D53-8C59-F859F6E2F3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30848" y="728905"/>
            <a:ext cx="5922952" cy="3184274"/>
          </a:xfrm>
        </p:spPr>
        <p:txBody>
          <a:bodyPr/>
          <a:lstStyle/>
          <a:p>
            <a:r>
              <a:rPr lang="en-US"/>
              <a:t>Prototype functionalities</a:t>
            </a:r>
          </a:p>
        </p:txBody>
      </p:sp>
      <p:pic>
        <p:nvPicPr>
          <p:cNvPr id="24" name="Picture Placeholder 23" descr="x and o game">
            <a:extLst>
              <a:ext uri="{FF2B5EF4-FFF2-40B4-BE49-F238E27FC236}">
                <a16:creationId xmlns:a16="http://schemas.microsoft.com/office/drawing/2014/main" id="{AE28B949-DD41-4FAB-9BFD-9B1865AB8C0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t="6382" b="6382"/>
          <a:stretch/>
        </p:blipFill>
        <p:spPr>
          <a:xfrm>
            <a:off x="679450" y="574675"/>
            <a:ext cx="4311650" cy="2820988"/>
          </a:xfrm>
        </p:spPr>
      </p:pic>
      <p:pic>
        <p:nvPicPr>
          <p:cNvPr id="25" name="Picture Placeholder 24" descr="Two people talking at a notice board">
            <a:extLst>
              <a:ext uri="{FF2B5EF4-FFF2-40B4-BE49-F238E27FC236}">
                <a16:creationId xmlns:a16="http://schemas.microsoft.com/office/drawing/2014/main" id="{D9EE4828-B1AC-4232-BEC3-CBCA0DD3D25B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4"/>
          <a:srcRect t="709" b="709"/>
          <a:stretch/>
        </p:blipFill>
        <p:spPr>
          <a:xfrm>
            <a:off x="679450" y="3487738"/>
            <a:ext cx="4311650" cy="2833687"/>
          </a:xfrm>
        </p:spPr>
      </p:pic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078A1077-0C8F-4D90-8616-EE28EC3EF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NL"/>
              <a:t>22/2/2024</a:t>
            </a:r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A90567F7-E12B-4F4E-B800-9D1435624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TLC Quantum chess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B9994D78-37C2-41B7-B7DD-EF7ED34BD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6411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367D0-0674-7A03-4AC2-C7498A612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088751" y="209475"/>
            <a:ext cx="10531448" cy="1386498"/>
          </a:xfrm>
        </p:spPr>
        <p:txBody>
          <a:bodyPr/>
          <a:lstStyle/>
          <a:p>
            <a:r>
              <a:rPr lang="en-US"/>
              <a:t>Tournament functionalities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74CDCC-90D3-F872-6A30-450FC993F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NL"/>
              <a:t>22/2/2024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DAD7D8-DCA2-2B6E-BEEF-B861762C9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TLC Quantum chess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74E556-9183-A5CE-9C85-60C003782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2646E85E-D4B1-315E-601B-AAE443743CEE}"/>
              </a:ext>
            </a:extLst>
          </p:cNvPr>
          <p:cNvSpPr txBox="1">
            <a:spLocks/>
          </p:cNvSpPr>
          <p:nvPr/>
        </p:nvSpPr>
        <p:spPr>
          <a:xfrm>
            <a:off x="748242" y="1719989"/>
            <a:ext cx="3200401" cy="37409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Segoe UI" panose="020B0502040204020203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Courier New" panose="02070309020205020404" pitchFamily="49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Segoe UI" panose="020B0502040204020203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Courier New" panose="02070309020205020404" pitchFamily="49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Segoe UI" panose="020B0502040204020203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View tournaments ongoing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See upcoming tournaments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View overview/score tournament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See a scoreboard</a:t>
            </a:r>
          </a:p>
        </p:txBody>
      </p:sp>
      <p:pic>
        <p:nvPicPr>
          <p:cNvPr id="14" name="Picture Placeholder 19" descr="Close Up of a chess board">
            <a:extLst>
              <a:ext uri="{FF2B5EF4-FFF2-40B4-BE49-F238E27FC236}">
                <a16:creationId xmlns:a16="http://schemas.microsoft.com/office/drawing/2014/main" id="{041C067D-42E7-0585-B6F4-F10D55873C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86" r="5286"/>
          <a:stretch/>
        </p:blipFill>
        <p:spPr>
          <a:xfrm>
            <a:off x="6207125" y="2286000"/>
            <a:ext cx="5435600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4231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D91916A1-FEE7-41E7-BEE3-2B4941A6F3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5990" y="62886"/>
            <a:ext cx="11708355" cy="6301715"/>
            <a:chOff x="175990" y="62886"/>
            <a:chExt cx="11708355" cy="6301715"/>
          </a:xfrm>
        </p:grpSpPr>
        <p:sp useBgFill="1">
          <p:nvSpPr>
            <p:cNvPr id="36" name="Graphic 10">
              <a:extLst>
                <a:ext uri="{FF2B5EF4-FFF2-40B4-BE49-F238E27FC236}">
                  <a16:creationId xmlns:a16="http://schemas.microsoft.com/office/drawing/2014/main" id="{EAFF5F08-677C-4873-9274-02B6FE7510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75990" y="525742"/>
              <a:ext cx="1066799" cy="1066799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37" name="Graphic 10">
              <a:extLst>
                <a:ext uri="{FF2B5EF4-FFF2-40B4-BE49-F238E27FC236}">
                  <a16:creationId xmlns:a16="http://schemas.microsoft.com/office/drawing/2014/main" id="{16514C65-F179-4953-B660-5FC657697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8482021" y="62886"/>
              <a:ext cx="2322574" cy="2322574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38" name="Graphic 10">
              <a:extLst>
                <a:ext uri="{FF2B5EF4-FFF2-40B4-BE49-F238E27FC236}">
                  <a16:creationId xmlns:a16="http://schemas.microsoft.com/office/drawing/2014/main" id="{DF5DA89C-9FED-4AE0-8C36-20612E77FA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0578627" y="5015941"/>
              <a:ext cx="925287" cy="925287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39" name="Oval 38">
              <a:extLst>
                <a:ext uri="{FF2B5EF4-FFF2-40B4-BE49-F238E27FC236}">
                  <a16:creationId xmlns:a16="http://schemas.microsoft.com/office/drawing/2014/main" id="{FB98224C-F1DB-4F10-9B7F-93B86BA13F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1622685" y="6102941"/>
              <a:ext cx="261660" cy="261660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40" name="Oval 39">
              <a:extLst>
                <a:ext uri="{FF2B5EF4-FFF2-40B4-BE49-F238E27FC236}">
                  <a16:creationId xmlns:a16="http://schemas.microsoft.com/office/drawing/2014/main" id="{9AE1FC9E-06C9-4A12-8BE7-766C3DA8B9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1352354" y="406586"/>
              <a:ext cx="474023" cy="474023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41" name="Oval 40">
              <a:extLst>
                <a:ext uri="{FF2B5EF4-FFF2-40B4-BE49-F238E27FC236}">
                  <a16:creationId xmlns:a16="http://schemas.microsoft.com/office/drawing/2014/main" id="{29954B75-D8C7-439C-A014-E644E3E2C0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678231" y="427615"/>
              <a:ext cx="334385" cy="334385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</p:grpSp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25AD4A59-91FA-4E30-8F32-A8AB51F768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DFF45EF-8068-49B8-AFAE-404F6EB188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10000"/>
            </a:srgbClr>
          </a:solidFill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6535CA0C-12DF-4D39-A308-5830770D2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1581" y="3841035"/>
            <a:ext cx="832449" cy="1066917"/>
            <a:chOff x="131581" y="3690543"/>
            <a:chExt cx="832449" cy="1066917"/>
          </a:xfrm>
        </p:grpSpPr>
        <p:sp useBgFill="1">
          <p:nvSpPr>
            <p:cNvPr id="45" name="Graphic 10">
              <a:extLst>
                <a:ext uri="{FF2B5EF4-FFF2-40B4-BE49-F238E27FC236}">
                  <a16:creationId xmlns:a16="http://schemas.microsoft.com/office/drawing/2014/main" id="{5F31FA39-8A8C-4BBF-8608-9E2A096FB4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249950" y="3672574"/>
              <a:ext cx="696112" cy="732049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46" name="Oval 45">
              <a:extLst>
                <a:ext uri="{FF2B5EF4-FFF2-40B4-BE49-F238E27FC236}">
                  <a16:creationId xmlns:a16="http://schemas.microsoft.com/office/drawing/2014/main" id="{B0ABDD19-5DE8-475F-AD6E-B26461A160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31581" y="4495800"/>
              <a:ext cx="261660" cy="261660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8E245F4-6F4C-F03C-046A-31CD8D4CF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909" y="304800"/>
            <a:ext cx="5335141" cy="86935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Home screen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C436D62-65C4-00BE-15E5-CC1809F6A0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034" y="1352917"/>
            <a:ext cx="5648619" cy="3996399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7CBD505-E6BC-D052-9288-F27A706F04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5412" y="1317518"/>
            <a:ext cx="5658663" cy="4031798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E0468F-0702-783F-3EFE-AFD79F598A3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0080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NL"/>
              <a:t>22/2/2024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CE905D-12D3-C99D-F08C-DE16ABA88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0080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TLC Quantum chess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DF3DA2-82C8-244C-F3BF-F2E7F69A0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0080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FA5D71E-5CDF-4C93-8A75-5B916FDC5BEA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7863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D91916A1-FEE7-41E7-BEE3-2B4941A6F3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5990" y="62886"/>
            <a:ext cx="11708355" cy="6301715"/>
            <a:chOff x="175990" y="62886"/>
            <a:chExt cx="11708355" cy="6301715"/>
          </a:xfrm>
        </p:grpSpPr>
        <p:sp useBgFill="1">
          <p:nvSpPr>
            <p:cNvPr id="17" name="Graphic 10">
              <a:extLst>
                <a:ext uri="{FF2B5EF4-FFF2-40B4-BE49-F238E27FC236}">
                  <a16:creationId xmlns:a16="http://schemas.microsoft.com/office/drawing/2014/main" id="{EAFF5F08-677C-4873-9274-02B6FE7510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75990" y="525742"/>
              <a:ext cx="1066799" cy="1066799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18" name="Graphic 10">
              <a:extLst>
                <a:ext uri="{FF2B5EF4-FFF2-40B4-BE49-F238E27FC236}">
                  <a16:creationId xmlns:a16="http://schemas.microsoft.com/office/drawing/2014/main" id="{16514C65-F179-4953-B660-5FC657697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8482021" y="62886"/>
              <a:ext cx="2322574" cy="2322574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19" name="Graphic 10">
              <a:extLst>
                <a:ext uri="{FF2B5EF4-FFF2-40B4-BE49-F238E27FC236}">
                  <a16:creationId xmlns:a16="http://schemas.microsoft.com/office/drawing/2014/main" id="{DF5DA89C-9FED-4AE0-8C36-20612E77FA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0578627" y="5015941"/>
              <a:ext cx="925287" cy="925287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20" name="Oval 19">
              <a:extLst>
                <a:ext uri="{FF2B5EF4-FFF2-40B4-BE49-F238E27FC236}">
                  <a16:creationId xmlns:a16="http://schemas.microsoft.com/office/drawing/2014/main" id="{FB98224C-F1DB-4F10-9B7F-93B86BA13F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1622685" y="6102941"/>
              <a:ext cx="261660" cy="261660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21" name="Oval 20">
              <a:extLst>
                <a:ext uri="{FF2B5EF4-FFF2-40B4-BE49-F238E27FC236}">
                  <a16:creationId xmlns:a16="http://schemas.microsoft.com/office/drawing/2014/main" id="{9AE1FC9E-06C9-4A12-8BE7-766C3DA8B9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1352354" y="406586"/>
              <a:ext cx="474023" cy="474023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22" name="Oval 21">
              <a:extLst>
                <a:ext uri="{FF2B5EF4-FFF2-40B4-BE49-F238E27FC236}">
                  <a16:creationId xmlns:a16="http://schemas.microsoft.com/office/drawing/2014/main" id="{29954B75-D8C7-439C-A014-E644E3E2C0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678231" y="427615"/>
              <a:ext cx="334385" cy="334385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</p:grp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25AD4A59-91FA-4E30-8F32-A8AB51F768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C2611C1-D54F-466B-BB00-B2BD1C7C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29" y="254882"/>
            <a:ext cx="11160245" cy="5582955"/>
            <a:chOff x="438029" y="254882"/>
            <a:chExt cx="11160245" cy="5582955"/>
          </a:xfrm>
        </p:grpSpPr>
        <p:sp useBgFill="1">
          <p:nvSpPr>
            <p:cNvPr id="27" name="Graphic 10">
              <a:extLst>
                <a:ext uri="{FF2B5EF4-FFF2-40B4-BE49-F238E27FC236}">
                  <a16:creationId xmlns:a16="http://schemas.microsoft.com/office/drawing/2014/main" id="{6EA236D9-FC6A-42E9-9840-9A303E2F84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559425" y="995030"/>
              <a:ext cx="1066799" cy="1066799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28" name="Oval 27">
              <a:extLst>
                <a:ext uri="{FF2B5EF4-FFF2-40B4-BE49-F238E27FC236}">
                  <a16:creationId xmlns:a16="http://schemas.microsoft.com/office/drawing/2014/main" id="{D01FB9EC-516C-46E2-B0D2-2B6E0C8938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286000" y="1378534"/>
              <a:ext cx="215724" cy="215724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29" name="Oval 28">
              <a:extLst>
                <a:ext uri="{FF2B5EF4-FFF2-40B4-BE49-F238E27FC236}">
                  <a16:creationId xmlns:a16="http://schemas.microsoft.com/office/drawing/2014/main" id="{13F2FF4D-6E99-4777-A484-1E63AE3874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438029" y="254882"/>
              <a:ext cx="474023" cy="474023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30" name="Oval 29">
              <a:extLst>
                <a:ext uri="{FF2B5EF4-FFF2-40B4-BE49-F238E27FC236}">
                  <a16:creationId xmlns:a16="http://schemas.microsoft.com/office/drawing/2014/main" id="{CAD125EB-BC1B-438F-86DB-F043BE1DAA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838200" y="2514942"/>
              <a:ext cx="334385" cy="334385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31" name="Oval 30">
              <a:extLst>
                <a:ext uri="{FF2B5EF4-FFF2-40B4-BE49-F238E27FC236}">
                  <a16:creationId xmlns:a16="http://schemas.microsoft.com/office/drawing/2014/main" id="{35F14F04-E13E-4162-BCC7-36DB6ED3D8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1353800" y="5593363"/>
              <a:ext cx="244474" cy="244474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E0468F-0702-783F-3EFE-AFD79F598A3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0080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NL">
                <a:solidFill>
                  <a:srgbClr val="FFFFFF"/>
                </a:solidFill>
              </a:rPr>
              <a:t>22/2/2024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CE905D-12D3-C99D-F08C-DE16ABA88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0080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</a:rPr>
              <a:t>TLC Quantum chess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DF3DA2-82C8-244C-F3BF-F2E7F69A0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0080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FA5D71E-5CDF-4C93-8A75-5B916FDC5BEA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8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9E3493CB-72A1-CBD4-C2AE-8415FCD8E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1489" y="320040"/>
            <a:ext cx="5335141" cy="86935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/>
              <a:t>Tournament page</a:t>
            </a:r>
            <a:endParaRPr lang="en-US" sz="44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2" name="Picture 1" descr="A screenshot of a website&#10;&#10;Description automatically generated">
            <a:extLst>
              <a:ext uri="{FF2B5EF4-FFF2-40B4-BE49-F238E27FC236}">
                <a16:creationId xmlns:a16="http://schemas.microsoft.com/office/drawing/2014/main" id="{1AD36212-7F86-0405-1CF0-00700B33F2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4123" y="1507589"/>
            <a:ext cx="6729870" cy="478971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817705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E0468F-0702-783F-3EFE-AFD79F598A3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0080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NL">
                <a:solidFill>
                  <a:srgbClr val="FFFFFF"/>
                </a:solidFill>
              </a:rPr>
              <a:t>22/2/2024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CE905D-12D3-C99D-F08C-DE16ABA88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0080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</a:rPr>
              <a:t>TLC Quantum chess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DF3DA2-82C8-244C-F3BF-F2E7F69A0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0080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FA5D71E-5CDF-4C93-8A75-5B916FDC5BEA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9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9E3493CB-72A1-CBD4-C2AE-8415FCD8E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1489" y="320040"/>
            <a:ext cx="5335141" cy="86935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/>
              <a:t>Tournament page</a:t>
            </a:r>
            <a:endParaRPr lang="en-US" sz="44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61EAED1-5257-A1FB-2BF3-A22EE90E89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33" t="1515" r="2357" b="2134"/>
          <a:stretch/>
        </p:blipFill>
        <p:spPr>
          <a:xfrm>
            <a:off x="5299075" y="1155579"/>
            <a:ext cx="3923583" cy="549074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 descr="A screen shot of a computer&#10;&#10;Description automatically generated">
            <a:extLst>
              <a:ext uri="{FF2B5EF4-FFF2-40B4-BE49-F238E27FC236}">
                <a16:creationId xmlns:a16="http://schemas.microsoft.com/office/drawing/2014/main" id="{0720D659-EA30-51D7-C7BD-192645A5CA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1489" y="1189393"/>
            <a:ext cx="3840386" cy="546519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62072427"/>
      </p:ext>
    </p:extLst>
  </p:cSld>
  <p:clrMapOvr>
    <a:masterClrMapping/>
  </p:clrMapOvr>
</p:sld>
</file>

<file path=ppt/theme/theme1.xml><?xml version="1.0" encoding="utf-8"?>
<a:theme xmlns:a="http://schemas.openxmlformats.org/drawingml/2006/main" name="MinimalXOVTI">
  <a:themeElements>
    <a:clrScheme name="3D">
      <a:dk1>
        <a:sysClr val="windowText" lastClr="000000"/>
      </a:dk1>
      <a:lt1>
        <a:sysClr val="window" lastClr="FFFFFF"/>
      </a:lt1>
      <a:dk2>
        <a:srgbClr val="201449"/>
      </a:dk2>
      <a:lt2>
        <a:srgbClr val="F3F0E9"/>
      </a:lt2>
      <a:accent1>
        <a:srgbClr val="F900A0"/>
      </a:accent1>
      <a:accent2>
        <a:srgbClr val="4D4EE6"/>
      </a:accent2>
      <a:accent3>
        <a:srgbClr val="454B78"/>
      </a:accent3>
      <a:accent4>
        <a:srgbClr val="A3A3C1"/>
      </a:accent4>
      <a:accent5>
        <a:srgbClr val="7162FE"/>
      </a:accent5>
      <a:accent6>
        <a:srgbClr val="1EBE9B"/>
      </a:accent6>
      <a:hlink>
        <a:srgbClr val="F900A0"/>
      </a:hlink>
      <a:folHlink>
        <a:srgbClr val="954F72"/>
      </a:folHlink>
    </a:clrScheme>
    <a:fontScheme name="Custom 40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XOVTI" id="{DC540DBD-7FF5-4942-921A-CFF95ECB90AA}" vid="{E72E4198-D957-48FD-B88D-6DAFC89EAFA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D397227EC92CB4BB371357083A9CD34" ma:contentTypeVersion="12" ma:contentTypeDescription="Een nieuw document maken." ma:contentTypeScope="" ma:versionID="a5e78b09be4a963c6843aa81ade6860a">
  <xsd:schema xmlns:xsd="http://www.w3.org/2001/XMLSchema" xmlns:xs="http://www.w3.org/2001/XMLSchema" xmlns:p="http://schemas.microsoft.com/office/2006/metadata/properties" xmlns:ns2="b951f87d-1f00-451f-90aa-265d098df25c" xmlns:ns3="3b6b78b1-4ca1-43f0-837a-c62ff64eb2bf" targetNamespace="http://schemas.microsoft.com/office/2006/metadata/properties" ma:root="true" ma:fieldsID="2e92f642166aefe5e5c73a98c76646ca" ns2:_="" ns3:_="">
    <xsd:import namespace="b951f87d-1f00-451f-90aa-265d098df25c"/>
    <xsd:import namespace="3b6b78b1-4ca1-43f0-837a-c62ff64eb2b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951f87d-1f00-451f-90aa-265d098df25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Afbeeldingtags" ma:readOnly="false" ma:fieldId="{5cf76f15-5ced-4ddc-b409-7134ff3c332f}" ma:taxonomyMulti="true" ma:sspId="1cf77c6f-7d90-4f59-9429-7beb7326011a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Location" ma:index="16" nillable="true" ma:displayName="Location" ma:indexed="true" ma:internalName="MediaServiceLocation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b6b78b1-4ca1-43f0-837a-c62ff64eb2bf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bfebaa13-7f0e-4ab1-8705-561eba5ccd5a}" ma:internalName="TaxCatchAll" ma:showField="CatchAllData" ma:web="3b6b78b1-4ca1-43f0-837a-c62ff64eb2b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3b6b78b1-4ca1-43f0-837a-c62ff64eb2bf" xsi:nil="true"/>
    <lcf76f155ced4ddcb4097134ff3c332f xmlns="b951f87d-1f00-451f-90aa-265d098df25c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3BB3E57B-B9D1-40E9-BBF7-4B33E497C7B2}"/>
</file>

<file path=customXml/itemProps2.xml><?xml version="1.0" encoding="utf-8"?>
<ds:datastoreItem xmlns:ds="http://schemas.openxmlformats.org/officeDocument/2006/customXml" ds:itemID="{81E232BF-B213-4F24-BBD3-1528B29F127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6275531-F059-4661-BC99-5916D6312804}">
  <ds:schemaRefs>
    <ds:schemaRef ds:uri="230e9df3-be65-4c73-a93b-d1236ebd677e"/>
    <ds:schemaRef ds:uri="71af3243-3dd4-4a8d-8c0d-dd76da1f02a5"/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Minimal design</Template>
  <Application>Microsoft Office PowerPoint</Application>
  <PresentationFormat>Widescreen</PresentationFormat>
  <Slides>17</Slides>
  <Notes>7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MinimalXOVTI</vt:lpstr>
      <vt:lpstr>TLC Quantum Chess </vt:lpstr>
      <vt:lpstr>Agenda</vt:lpstr>
      <vt:lpstr>Team</vt:lpstr>
      <vt:lpstr>Recap</vt:lpstr>
      <vt:lpstr>Prototype functionalities</vt:lpstr>
      <vt:lpstr>Tournament functionalities</vt:lpstr>
      <vt:lpstr>Home screen</vt:lpstr>
      <vt:lpstr>Tournament page</vt:lpstr>
      <vt:lpstr>Tournament page</vt:lpstr>
      <vt:lpstr>Profile Functionalities</vt:lpstr>
      <vt:lpstr>Login</vt:lpstr>
      <vt:lpstr>Profile page</vt:lpstr>
      <vt:lpstr>Admin page</vt:lpstr>
      <vt:lpstr>In Game Functionalities</vt:lpstr>
      <vt:lpstr>In game </vt:lpstr>
      <vt:lpstr>Our questions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TLC Quantum Chess </dc:title>
  <dc:creator>Meek,Maike M.Z.E.</dc:creator>
  <cp:revision>1</cp:revision>
  <dcterms:created xsi:type="dcterms:W3CDTF">2024-02-22T10:35:22Z</dcterms:created>
  <dcterms:modified xsi:type="dcterms:W3CDTF">2024-02-22T11:51:28Z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0x0101009D397227EC92CB4BB371357083A9CD34</vt:lpwstr>
  </property>
</Properties>
</file>