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93" r:id="rId7"/>
    <p:sldId id="287" r:id="rId8"/>
    <p:sldId id="296" r:id="rId9"/>
    <p:sldId id="295" r:id="rId10"/>
    <p:sldId id="285" r:id="rId11"/>
    <p:sldId id="278" r:id="rId12"/>
    <p:sldId id="291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F6F2-932C-885D-B05D-4D178B7935C1}" v="29" dt="2024-06-05T13:38:42.016"/>
    <p1510:client id="{E373C361-D601-461B-81DA-DB18EC06CC34}" v="5" dt="2024-06-05T09:10:0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s,Lucas L.L.G.T." userId="S::490692@student.fontys.nl::ac276d68-2df9-4f3e-b164-b1deed22114b" providerId="AD" clId="Web-{9617F6F2-932C-885D-B05D-4D178B7935C1}"/>
    <pc:docChg chg="modSld">
      <pc:chgData name="Jacobs,Lucas L.L.G.T." userId="S::490692@student.fontys.nl::ac276d68-2df9-4f3e-b164-b1deed22114b" providerId="AD" clId="Web-{9617F6F2-932C-885D-B05D-4D178B7935C1}" dt="2024-06-05T13:38:42.016" v="28" actId="20577"/>
      <pc:docMkLst>
        <pc:docMk/>
      </pc:docMkLst>
      <pc:sldChg chg="modSp">
        <pc:chgData name="Jacobs,Lucas L.L.G.T." userId="S::490692@student.fontys.nl::ac276d68-2df9-4f3e-b164-b1deed22114b" providerId="AD" clId="Web-{9617F6F2-932C-885D-B05D-4D178B7935C1}" dt="2024-06-05T13:38:42.016" v="28" actId="20577"/>
        <pc:sldMkLst>
          <pc:docMk/>
          <pc:sldMk cId="73848494" sldId="278"/>
        </pc:sldMkLst>
        <pc:spChg chg="mod">
          <ac:chgData name="Jacobs,Lucas L.L.G.T." userId="S::490692@student.fontys.nl::ac276d68-2df9-4f3e-b164-b1deed22114b" providerId="AD" clId="Web-{9617F6F2-932C-885D-B05D-4D178B7935C1}" dt="2024-06-05T13:38:42.016" v="28" actId="20577"/>
          <ac:spMkLst>
            <pc:docMk/>
            <pc:sldMk cId="73848494" sldId="278"/>
            <ac:spMk id="12" creationId="{0D775342-B398-D058-62EA-D657A2192D69}"/>
          </ac:spMkLst>
        </pc:spChg>
      </pc:sldChg>
      <pc:sldChg chg="delSp modSp">
        <pc:chgData name="Jacobs,Lucas L.L.G.T." userId="S::490692@student.fontys.nl::ac276d68-2df9-4f3e-b164-b1deed22114b" providerId="AD" clId="Web-{9617F6F2-932C-885D-B05D-4D178B7935C1}" dt="2024-06-05T13:33:47.695" v="5"/>
        <pc:sldMkLst>
          <pc:docMk/>
          <pc:sldMk cId="1531333604" sldId="287"/>
        </pc:sldMkLst>
        <pc:spChg chg="del">
          <ac:chgData name="Jacobs,Lucas L.L.G.T." userId="S::490692@student.fontys.nl::ac276d68-2df9-4f3e-b164-b1deed22114b" providerId="AD" clId="Web-{9617F6F2-932C-885D-B05D-4D178B7935C1}" dt="2024-06-05T13:33:47.695" v="5"/>
          <ac:spMkLst>
            <pc:docMk/>
            <pc:sldMk cId="1531333604" sldId="287"/>
            <ac:spMk id="4" creationId="{17C67B46-E6A0-BC29-D67D-1016072FA717}"/>
          </ac:spMkLst>
        </pc:spChg>
        <pc:spChg chg="mod">
          <ac:chgData name="Jacobs,Lucas L.L.G.T." userId="S::490692@student.fontys.nl::ac276d68-2df9-4f3e-b164-b1deed22114b" providerId="AD" clId="Web-{9617F6F2-932C-885D-B05D-4D178B7935C1}" dt="2024-06-05T13:33:15.132" v="2" actId="20577"/>
          <ac:spMkLst>
            <pc:docMk/>
            <pc:sldMk cId="1531333604" sldId="287"/>
            <ac:spMk id="12" creationId="{31B5DE18-3A15-51D9-416F-C092226209A7}"/>
          </ac:spMkLst>
        </pc:spChg>
      </pc:sldChg>
      <pc:sldChg chg="modSp">
        <pc:chgData name="Jacobs,Lucas L.L.G.T." userId="S::490692@student.fontys.nl::ac276d68-2df9-4f3e-b164-b1deed22114b" providerId="AD" clId="Web-{9617F6F2-932C-885D-B05D-4D178B7935C1}" dt="2024-06-05T13:33:41.914" v="4" actId="20577"/>
        <pc:sldMkLst>
          <pc:docMk/>
          <pc:sldMk cId="1362168708" sldId="293"/>
        </pc:sldMkLst>
        <pc:spChg chg="mod">
          <ac:chgData name="Jacobs,Lucas L.L.G.T." userId="S::490692@student.fontys.nl::ac276d68-2df9-4f3e-b164-b1deed22114b" providerId="AD" clId="Web-{9617F6F2-932C-885D-B05D-4D178B7935C1}" dt="2024-06-05T13:33:41.914" v="4" actId="20577"/>
          <ac:spMkLst>
            <pc:docMk/>
            <pc:sldMk cId="1362168708" sldId="293"/>
            <ac:spMk id="12" creationId="{31B5DE18-3A15-51D9-416F-C092226209A7}"/>
          </ac:spMkLst>
        </pc:spChg>
      </pc:sldChg>
    </pc:docChg>
  </pc:docChgLst>
  <pc:docChgLst>
    <pc:chgData name="Jacobs,Lucas L.L.G.T." userId="ac276d68-2df9-4f3e-b164-b1deed22114b" providerId="ADAL" clId="{E373C361-D601-461B-81DA-DB18EC06CC34}"/>
    <pc:docChg chg="undo custSel delSld modSld">
      <pc:chgData name="Jacobs,Lucas L.L.G.T." userId="ac276d68-2df9-4f3e-b164-b1deed22114b" providerId="ADAL" clId="{E373C361-D601-461B-81DA-DB18EC06CC34}" dt="2024-06-05T09:25:50.036" v="407" actId="20577"/>
      <pc:docMkLst>
        <pc:docMk/>
      </pc:docMkLst>
      <pc:sldChg chg="modSp mod">
        <pc:chgData name="Jacobs,Lucas L.L.G.T." userId="ac276d68-2df9-4f3e-b164-b1deed22114b" providerId="ADAL" clId="{E373C361-D601-461B-81DA-DB18EC06CC34}" dt="2024-06-05T09:18:42.801" v="373" actId="20577"/>
        <pc:sldMkLst>
          <pc:docMk/>
          <pc:sldMk cId="3551793469" sldId="275"/>
        </pc:sldMkLst>
        <pc:spChg chg="mod">
          <ac:chgData name="Jacobs,Lucas L.L.G.T." userId="ac276d68-2df9-4f3e-b164-b1deed22114b" providerId="ADAL" clId="{E373C361-D601-461B-81DA-DB18EC06CC34}" dt="2024-06-05T09:18:42.801" v="373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Jacobs,Lucas L.L.G.T." userId="ac276d68-2df9-4f3e-b164-b1deed22114b" providerId="ADAL" clId="{E373C361-D601-461B-81DA-DB18EC06CC34}" dt="2024-06-05T09:25:50.036" v="407" actId="20577"/>
        <pc:sldMkLst>
          <pc:docMk/>
          <pc:sldMk cId="73848494" sldId="278"/>
        </pc:sldMkLst>
        <pc:spChg chg="mod">
          <ac:chgData name="Jacobs,Lucas L.L.G.T." userId="ac276d68-2df9-4f3e-b164-b1deed22114b" providerId="ADAL" clId="{E373C361-D601-461B-81DA-DB18EC06CC34}" dt="2024-06-05T09:13:02.955" v="276" actId="20577"/>
          <ac:spMkLst>
            <pc:docMk/>
            <pc:sldMk cId="73848494" sldId="278"/>
            <ac:spMk id="2" creationId="{A052E563-D2B2-A0AD-3574-E8C8FDCE3DAC}"/>
          </ac:spMkLst>
        </pc:spChg>
        <pc:spChg chg="mod">
          <ac:chgData name="Jacobs,Lucas L.L.G.T." userId="ac276d68-2df9-4f3e-b164-b1deed22114b" providerId="ADAL" clId="{E373C361-D601-461B-81DA-DB18EC06CC34}" dt="2024-06-05T09:18:08.098" v="358" actId="20577"/>
          <ac:spMkLst>
            <pc:docMk/>
            <pc:sldMk cId="73848494" sldId="278"/>
            <ac:spMk id="5" creationId="{30ABF0EA-DC77-4354-EACB-960B7E255D8D}"/>
          </ac:spMkLst>
        </pc:spChg>
        <pc:spChg chg="mod">
          <ac:chgData name="Jacobs,Lucas L.L.G.T." userId="ac276d68-2df9-4f3e-b164-b1deed22114b" providerId="ADAL" clId="{E373C361-D601-461B-81DA-DB18EC06CC34}" dt="2024-06-05T09:25:50.036" v="407" actId="20577"/>
          <ac:spMkLst>
            <pc:docMk/>
            <pc:sldMk cId="73848494" sldId="278"/>
            <ac:spMk id="12" creationId="{0D775342-B398-D058-62EA-D657A2192D69}"/>
          </ac:spMkLst>
        </pc:spChg>
      </pc:sldChg>
      <pc:sldChg chg="modSp mod">
        <pc:chgData name="Jacobs,Lucas L.L.G.T." userId="ac276d68-2df9-4f3e-b164-b1deed22114b" providerId="ADAL" clId="{E373C361-D601-461B-81DA-DB18EC06CC34}" dt="2024-06-05T09:05:27.680" v="34" actId="2711"/>
        <pc:sldMkLst>
          <pc:docMk/>
          <pc:sldMk cId="1531333604" sldId="287"/>
        </pc:sldMkLst>
        <pc:spChg chg="mod">
          <ac:chgData name="Jacobs,Lucas L.L.G.T." userId="ac276d68-2df9-4f3e-b164-b1deed22114b" providerId="ADAL" clId="{E373C361-D601-461B-81DA-DB18EC06CC34}" dt="2024-06-05T09:05:27.680" v="34" actId="2711"/>
          <ac:spMkLst>
            <pc:docMk/>
            <pc:sldMk cId="1531333604" sldId="287"/>
            <ac:spMk id="12" creationId="{31B5DE18-3A15-51D9-416F-C092226209A7}"/>
          </ac:spMkLst>
        </pc:spChg>
      </pc:sldChg>
      <pc:sldChg chg="del">
        <pc:chgData name="Jacobs,Lucas L.L.G.T." userId="ac276d68-2df9-4f3e-b164-b1deed22114b" providerId="ADAL" clId="{E373C361-D601-461B-81DA-DB18EC06CC34}" dt="2024-06-05T09:18:24.481" v="361" actId="2696"/>
        <pc:sldMkLst>
          <pc:docMk/>
          <pc:sldMk cId="4098867224" sldId="288"/>
        </pc:sldMkLst>
      </pc:sldChg>
      <pc:sldChg chg="del">
        <pc:chgData name="Jacobs,Lucas L.L.G.T." userId="ac276d68-2df9-4f3e-b164-b1deed22114b" providerId="ADAL" clId="{E373C361-D601-461B-81DA-DB18EC06CC34}" dt="2024-06-05T09:12:58.747" v="274" actId="2696"/>
        <pc:sldMkLst>
          <pc:docMk/>
          <pc:sldMk cId="2940093974" sldId="289"/>
        </pc:sldMkLst>
      </pc:sldChg>
      <pc:sldChg chg="modSp mod">
        <pc:chgData name="Jacobs,Lucas L.L.G.T." userId="ac276d68-2df9-4f3e-b164-b1deed22114b" providerId="ADAL" clId="{E373C361-D601-461B-81DA-DB18EC06CC34}" dt="2024-06-05T09:18:21.482" v="360" actId="20577"/>
        <pc:sldMkLst>
          <pc:docMk/>
          <pc:sldMk cId="2470864971" sldId="291"/>
        </pc:sldMkLst>
        <pc:spChg chg="mod">
          <ac:chgData name="Jacobs,Lucas L.L.G.T." userId="ac276d68-2df9-4f3e-b164-b1deed22114b" providerId="ADAL" clId="{E373C361-D601-461B-81DA-DB18EC06CC34}" dt="2024-06-05T09:18:21.482" v="360" actId="20577"/>
          <ac:spMkLst>
            <pc:docMk/>
            <pc:sldMk cId="2470864971" sldId="291"/>
            <ac:spMk id="2" creationId="{A052E563-D2B2-A0AD-3574-E8C8FDCE3DAC}"/>
          </ac:spMkLst>
        </pc:spChg>
        <pc:spChg chg="mod">
          <ac:chgData name="Jacobs,Lucas L.L.G.T." userId="ac276d68-2df9-4f3e-b164-b1deed22114b" providerId="ADAL" clId="{E373C361-D601-461B-81DA-DB18EC06CC34}" dt="2024-06-05T09:14:14.018" v="355" actId="20577"/>
          <ac:spMkLst>
            <pc:docMk/>
            <pc:sldMk cId="2470864971" sldId="291"/>
            <ac:spMk id="5" creationId="{30ABF0EA-DC77-4354-EACB-960B7E255D8D}"/>
          </ac:spMkLst>
        </pc:spChg>
        <pc:spChg chg="mod">
          <ac:chgData name="Jacobs,Lucas L.L.G.T." userId="ac276d68-2df9-4f3e-b164-b1deed22114b" providerId="ADAL" clId="{E373C361-D601-461B-81DA-DB18EC06CC34}" dt="2024-06-05T09:13:37.464" v="352" actId="20577"/>
          <ac:spMkLst>
            <pc:docMk/>
            <pc:sldMk cId="2470864971" sldId="291"/>
            <ac:spMk id="12" creationId="{0D775342-B398-D058-62EA-D657A2192D69}"/>
          </ac:spMkLst>
        </pc:spChg>
      </pc:sldChg>
      <pc:sldChg chg="modSp mod">
        <pc:chgData name="Jacobs,Lucas L.L.G.T." userId="ac276d68-2df9-4f3e-b164-b1deed22114b" providerId="ADAL" clId="{E373C361-D601-461B-81DA-DB18EC06CC34}" dt="2024-06-05T09:22:19.092" v="406" actId="20577"/>
        <pc:sldMkLst>
          <pc:docMk/>
          <pc:sldMk cId="1362168708" sldId="293"/>
        </pc:sldMkLst>
        <pc:spChg chg="mod">
          <ac:chgData name="Jacobs,Lucas L.L.G.T." userId="ac276d68-2df9-4f3e-b164-b1deed22114b" providerId="ADAL" clId="{E373C361-D601-461B-81DA-DB18EC06CC34}" dt="2024-06-05T09:22:19.092" v="406" actId="20577"/>
          <ac:spMkLst>
            <pc:docMk/>
            <pc:sldMk cId="1362168708" sldId="293"/>
            <ac:spMk id="12" creationId="{31B5DE18-3A15-51D9-416F-C092226209A7}"/>
          </ac:spMkLst>
        </pc:spChg>
      </pc:sldChg>
      <pc:sldChg chg="addSp delSp modSp mod">
        <pc:chgData name="Jacobs,Lucas L.L.G.T." userId="ac276d68-2df9-4f3e-b164-b1deed22114b" providerId="ADAL" clId="{E373C361-D601-461B-81DA-DB18EC06CC34}" dt="2024-06-05T09:12:26.141" v="273" actId="20577"/>
        <pc:sldMkLst>
          <pc:docMk/>
          <pc:sldMk cId="1193575101" sldId="295"/>
        </pc:sldMkLst>
        <pc:spChg chg="mod">
          <ac:chgData name="Jacobs,Lucas L.L.G.T." userId="ac276d68-2df9-4f3e-b164-b1deed22114b" providerId="ADAL" clId="{E373C361-D601-461B-81DA-DB18EC06CC34}" dt="2024-06-05T09:10:00.704" v="104" actId="20577"/>
          <ac:spMkLst>
            <pc:docMk/>
            <pc:sldMk cId="1193575101" sldId="295"/>
            <ac:spMk id="2" creationId="{2AAE6838-07A3-DC29-3E8F-BCD295A5ED39}"/>
          </ac:spMkLst>
        </pc:spChg>
        <pc:spChg chg="add del mod">
          <ac:chgData name="Jacobs,Lucas L.L.G.T." userId="ac276d68-2df9-4f3e-b164-b1deed22114b" providerId="ADAL" clId="{E373C361-D601-461B-81DA-DB18EC06CC34}" dt="2024-06-05T09:07:28.653" v="86"/>
          <ac:spMkLst>
            <pc:docMk/>
            <pc:sldMk cId="1193575101" sldId="295"/>
            <ac:spMk id="3" creationId="{17C9914F-380E-CFCF-8A7C-A564343468F0}"/>
          </ac:spMkLst>
        </pc:spChg>
        <pc:spChg chg="add del mod">
          <ac:chgData name="Jacobs,Lucas L.L.G.T." userId="ac276d68-2df9-4f3e-b164-b1deed22114b" providerId="ADAL" clId="{E373C361-D601-461B-81DA-DB18EC06CC34}" dt="2024-06-05T09:10:01.775" v="106"/>
          <ac:spMkLst>
            <pc:docMk/>
            <pc:sldMk cId="1193575101" sldId="295"/>
            <ac:spMk id="4" creationId="{039C3656-BB3C-A98E-DA35-54A104496D56}"/>
          </ac:spMkLst>
        </pc:spChg>
        <pc:spChg chg="add mod">
          <ac:chgData name="Jacobs,Lucas L.L.G.T." userId="ac276d68-2df9-4f3e-b164-b1deed22114b" providerId="ADAL" clId="{E373C361-D601-461B-81DA-DB18EC06CC34}" dt="2024-06-05T09:12:26.141" v="273" actId="20577"/>
          <ac:spMkLst>
            <pc:docMk/>
            <pc:sldMk cId="1193575101" sldId="295"/>
            <ac:spMk id="6" creationId="{F9EE5862-80AA-457C-4188-1640424CF9E6}"/>
          </ac:spMkLst>
        </pc:spChg>
        <pc:graphicFrameChg chg="del mod">
          <ac:chgData name="Jacobs,Lucas L.L.G.T." userId="ac276d68-2df9-4f3e-b164-b1deed22114b" providerId="ADAL" clId="{E373C361-D601-461B-81DA-DB18EC06CC34}" dt="2024-06-05T09:07:21.345" v="83" actId="478"/>
          <ac:graphicFrameMkLst>
            <pc:docMk/>
            <pc:sldMk cId="1193575101" sldId="295"/>
            <ac:graphicFrameMk id="5" creationId="{600859D1-0E18-0761-9EFE-48D08D1419FD}"/>
          </ac:graphicFrameMkLst>
        </pc:graphicFrameChg>
      </pc:sldChg>
      <pc:sldChg chg="addSp delSp modSp mod modClrScheme chgLayout">
        <pc:chgData name="Jacobs,Lucas L.L.G.T." userId="ac276d68-2df9-4f3e-b164-b1deed22114b" providerId="ADAL" clId="{E373C361-D601-461B-81DA-DB18EC06CC34}" dt="2024-06-05T09:08:32.331" v="100" actId="20577"/>
        <pc:sldMkLst>
          <pc:docMk/>
          <pc:sldMk cId="1430299037" sldId="296"/>
        </pc:sldMkLst>
        <pc:spChg chg="mod">
          <ac:chgData name="Jacobs,Lucas L.L.G.T." userId="ac276d68-2df9-4f3e-b164-b1deed22114b" providerId="ADAL" clId="{E373C361-D601-461B-81DA-DB18EC06CC34}" dt="2024-06-05T09:08:20.864" v="95" actId="26606"/>
          <ac:spMkLst>
            <pc:docMk/>
            <pc:sldMk cId="1430299037" sldId="296"/>
            <ac:spMk id="2" creationId="{4E62A318-8D8F-72FF-4059-A8E9881856DC}"/>
          </ac:spMkLst>
        </pc:spChg>
        <pc:spChg chg="mod">
          <ac:chgData name="Jacobs,Lucas L.L.G.T." userId="ac276d68-2df9-4f3e-b164-b1deed22114b" providerId="ADAL" clId="{E373C361-D601-461B-81DA-DB18EC06CC34}" dt="2024-06-05T09:08:32.331" v="100" actId="20577"/>
          <ac:spMkLst>
            <pc:docMk/>
            <pc:sldMk cId="1430299037" sldId="296"/>
            <ac:spMk id="3" creationId="{7AC2BEEB-1B03-54E8-AA8E-5C03FA047D22}"/>
          </ac:spMkLst>
        </pc:spChg>
        <pc:spChg chg="mod">
          <ac:chgData name="Jacobs,Lucas L.L.G.T." userId="ac276d68-2df9-4f3e-b164-b1deed22114b" providerId="ADAL" clId="{E373C361-D601-461B-81DA-DB18EC06CC34}" dt="2024-06-05T09:08:16.867" v="91" actId="26606"/>
          <ac:spMkLst>
            <pc:docMk/>
            <pc:sldMk cId="1430299037" sldId="296"/>
            <ac:spMk id="1033" creationId="{31189657-9029-110A-08FF-5367F56C2453}"/>
          </ac:spMkLst>
        </pc:spChg>
        <pc:picChg chg="add mod ord">
          <ac:chgData name="Jacobs,Lucas L.L.G.T." userId="ac276d68-2df9-4f3e-b164-b1deed22114b" providerId="ADAL" clId="{E373C361-D601-461B-81DA-DB18EC06CC34}" dt="2024-06-05T09:08:26.616" v="96" actId="1076"/>
          <ac:picMkLst>
            <pc:docMk/>
            <pc:sldMk cId="1430299037" sldId="296"/>
            <ac:picMk id="5" creationId="{2D4742B7-99D1-EA1B-EC15-D5C60F9E1AA7}"/>
          </ac:picMkLst>
        </pc:picChg>
        <pc:picChg chg="del">
          <ac:chgData name="Jacobs,Lucas L.L.G.T." userId="ac276d68-2df9-4f3e-b164-b1deed22114b" providerId="ADAL" clId="{E373C361-D601-461B-81DA-DB18EC06CC34}" dt="2024-06-05T09:07:31.595" v="87" actId="478"/>
          <ac:picMkLst>
            <pc:docMk/>
            <pc:sldMk cId="1430299037" sldId="296"/>
            <ac:picMk id="1028" creationId="{295F7EE3-983E-FBDB-ECE5-331AC8A1613C}"/>
          </ac:picMkLst>
        </pc:picChg>
      </pc:sldChg>
      <pc:sldChg chg="del">
        <pc:chgData name="Jacobs,Lucas L.L.G.T." userId="ac276d68-2df9-4f3e-b164-b1deed22114b" providerId="ADAL" clId="{E373C361-D601-461B-81DA-DB18EC06CC34}" dt="2024-06-05T09:08:45.978" v="101" actId="2696"/>
        <pc:sldMkLst>
          <pc:docMk/>
          <pc:sldMk cId="2581175128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6/5/2024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298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96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27" y="1339350"/>
            <a:ext cx="789884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TLC quantum</a:t>
            </a:r>
            <a:br>
              <a:rPr lang="en-US" dirty="0"/>
            </a:br>
            <a:r>
              <a:rPr lang="en-US" dirty="0"/>
              <a:t>PROGRESS Meeting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Fontys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76" y="2609802"/>
            <a:ext cx="7470648" cy="3296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Recap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Goals Sprint 4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Finished Goals</a:t>
            </a:r>
          </a:p>
          <a:p>
            <a:pPr lvl="1"/>
            <a:endParaRPr lang="en-US" dirty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Demo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Sprint 5 goals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Sprint Goals Planned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936" y="212343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Documentation:</a:t>
            </a:r>
            <a:endParaRPr lang="en-US"/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U-N016: Data and Law (GDPR)</a:t>
            </a:r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U-N018: User Friendly Research </a:t>
            </a:r>
            <a:endParaRPr lang="en-US" sz="2000" b="1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Website:</a:t>
            </a:r>
          </a:p>
          <a:p>
            <a:pPr marL="685165" lvl="1" indent="-283210"/>
            <a:r>
              <a:rPr lang="en-US" dirty="0">
                <a:latin typeface="+mj-lt"/>
              </a:rPr>
              <a:t>U-E034: Start Game</a:t>
            </a:r>
          </a:p>
          <a:p>
            <a:pPr marL="685165" lvl="1" indent="-283210"/>
            <a:r>
              <a:rPr lang="en-US" dirty="0">
                <a:latin typeface="+mj-lt"/>
              </a:rPr>
              <a:t>U-E023: View Leaderboard</a:t>
            </a:r>
          </a:p>
          <a:p>
            <a:pPr marL="685165" lvl="1" indent="-283210"/>
            <a:r>
              <a:rPr lang="en-US" dirty="0">
                <a:latin typeface="+mj-lt"/>
              </a:rPr>
              <a:t>U-E037: Challenge User</a:t>
            </a:r>
          </a:p>
          <a:p>
            <a:pPr marL="685165" lvl="1" indent="-283210"/>
            <a:r>
              <a:rPr lang="en-US" dirty="0">
                <a:latin typeface="+mj-lt"/>
              </a:rPr>
              <a:t>U-E038: Accept Challenge</a:t>
            </a:r>
          </a:p>
          <a:p>
            <a:pPr marL="687705" lvl="1" indent="-285750"/>
            <a:r>
              <a:rPr lang="en-US" dirty="0">
                <a:latin typeface="+mj-lt"/>
              </a:rPr>
              <a:t>U-N019: Deploy 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sz="1200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2D24-880D-16DE-0207-2D271B14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70EF-3EFB-B834-9359-EF586A3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1F83-5762-020D-174E-FB6AAEBBB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Sprint Goals Done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B5DE18-3A15-51D9-416F-C09222620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088" y="1896455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Documentation:</a:t>
            </a:r>
          </a:p>
          <a:p>
            <a:pPr lvl="1" indent="-28321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U-N016: Data and Law (GDPR)</a:t>
            </a:r>
          </a:p>
          <a:p>
            <a:pPr lvl="1" indent="-28321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U-N018: User Friendly Research </a:t>
            </a:r>
            <a:endParaRPr lang="en-US" b="1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 dirty="0">
                <a:cs typeface="Arial"/>
              </a:rPr>
              <a:t>Website :</a:t>
            </a:r>
          </a:p>
          <a:p>
            <a:pPr marL="685165" lvl="1" indent="-28321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U-E034: Start Game</a:t>
            </a:r>
          </a:p>
          <a:p>
            <a:pPr marL="685165" lvl="1" indent="-28321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U-E023: View Leaderboard</a:t>
            </a:r>
          </a:p>
          <a:p>
            <a:pPr marL="685165" lvl="1" indent="-28321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U-E037: Challenge User</a:t>
            </a:r>
          </a:p>
          <a:p>
            <a:pPr marL="685165" lvl="1" indent="-28321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U-E038: Accept Challenge</a:t>
            </a:r>
          </a:p>
          <a:p>
            <a:pPr marL="685165" lvl="1" indent="-283210"/>
            <a:r>
              <a:rPr lang="en-US" dirty="0">
                <a:latin typeface="Calibri"/>
                <a:ea typeface="Calibri"/>
                <a:cs typeface="Arial"/>
              </a:rPr>
              <a:t>U-N019: Deploy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B135C9-98BF-98F2-97E9-D3583429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A318-8D8F-72FF-4059-A8E98818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solidFill>
                  <a:srgbClr val="000000"/>
                </a:solidFill>
                <a:latin typeface="Calibri" panose="020F0502020204030204" pitchFamily="34" charset="0"/>
              </a:rPr>
              <a:t>User Friendly Research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BEEB-1B03-54E8-AA8E-5C03FA04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0" y="2593749"/>
            <a:ext cx="3640074" cy="3296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Principles</a:t>
            </a:r>
          </a:p>
          <a:p>
            <a:endParaRPr lang="en-NL" dirty="0"/>
          </a:p>
        </p:txBody>
      </p:sp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31189657-9029-110A-08FF-5367F56C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742B7-99D1-EA1B-EC15-D5C60F9E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43" y="2593749"/>
            <a:ext cx="909144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838-07A3-DC29-3E8F-BCD295A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anchor="t">
            <a:normAutofit fontScale="90000"/>
          </a:bodyPr>
          <a:lstStyle/>
          <a:p>
            <a:pPr lvl="1" indent="-283210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</a:rPr>
              <a:t>Data and Law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DBD1AFC-07F3-4270-7014-E1DDA9DC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E5862-80AA-457C-4188-1640424CF9E6}"/>
              </a:ext>
            </a:extLst>
          </p:cNvPr>
          <p:cNvSpPr txBox="1"/>
          <p:nvPr/>
        </p:nvSpPr>
        <p:spPr>
          <a:xfrm>
            <a:off x="1036948" y="2809188"/>
            <a:ext cx="980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 Data Protection Law (GDPR)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Handling data with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Securely storing sensitive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Limiting data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935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231CF-771A-E1C3-287C-E2226FC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2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Website:</a:t>
            </a:r>
          </a:p>
          <a:p>
            <a:pPr lvl="1" indent="-285750"/>
            <a:r>
              <a:rPr lang="en-US" dirty="0">
                <a:latin typeface="+mj-lt"/>
                <a:cs typeface="Arial"/>
              </a:rPr>
              <a:t>U-N021: Full integration</a:t>
            </a:r>
          </a:p>
          <a:p>
            <a:pPr marL="685165"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June 20th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813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Documentation</a:t>
            </a:r>
          </a:p>
          <a:p>
            <a:pPr lvl="1" indent="-28321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U-N020: Hand-Over Document</a:t>
            </a:r>
          </a:p>
          <a:p>
            <a:pPr marL="685546" lvl="1" indent="-283210"/>
            <a:endParaRPr lang="en-US" dirty="0"/>
          </a:p>
          <a:p>
            <a:pPr marL="283210" indent="-283210"/>
            <a:endParaRPr lang="en-US" dirty="0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Progress Meeting: June 20th</a:t>
            </a:r>
          </a:p>
        </p:txBody>
      </p:sp>
    </p:spTree>
    <p:extLst>
      <p:ext uri="{BB962C8B-B14F-4D97-AF65-F5344CB8AC3E}">
        <p14:creationId xmlns:p14="http://schemas.microsoft.com/office/powerpoint/2010/main" val="247086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3b6b78b1-4ca1-43f0-837a-c62ff64eb2bf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b951f87d-1f00-451f-90aa-265d098df25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8C235-E940-413D-B441-5E2344303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51f87d-1f00-451f-90aa-265d098df25c"/>
    <ds:schemaRef ds:uri="3b6b78b1-4ca1-43f0-837a-c62ff64eb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295</TotalTime>
  <Words>165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TLC quantum PROGRESS Meeting </vt:lpstr>
      <vt:lpstr>Agenda</vt:lpstr>
      <vt:lpstr>Recap goals </vt:lpstr>
      <vt:lpstr>Recap goals </vt:lpstr>
      <vt:lpstr>User Friendly Research</vt:lpstr>
      <vt:lpstr>Data and Law</vt:lpstr>
      <vt:lpstr>Demo</vt:lpstr>
      <vt:lpstr>Goals for sprint 5</vt:lpstr>
      <vt:lpstr>Goals for sprint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PROGRESS Meeting</dc:title>
  <dc:creator>Meek,Maike M.Z.E.</dc:creator>
  <cp:lastModifiedBy>Jacobs,Lucas L.L.G.T.</cp:lastModifiedBy>
  <cp:revision>78</cp:revision>
  <dcterms:created xsi:type="dcterms:W3CDTF">2024-03-06T09:05:30Z</dcterms:created>
  <dcterms:modified xsi:type="dcterms:W3CDTF">2024-06-05T13:38:48Z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  <property fmtid="{D5CDD505-2E9C-101B-9397-08002B2CF9AE}" pid="3" name="MediaServiceImageTags">
    <vt:lpwstr/>
  </property>
</Properties>
</file>