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84" r:id="rId7"/>
    <p:sldId id="277" r:id="rId8"/>
    <p:sldId id="285" r:id="rId9"/>
    <p:sldId id="283" r:id="rId10"/>
    <p:sldId id="276" r:id="rId11"/>
    <p:sldId id="278" r:id="rId12"/>
    <p:sldId id="274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CD198-7330-0E8E-90CD-FC79BB04AE18}" v="253" dt="2024-03-06T09:55:00.797"/>
    <p1510:client id="{D00C592D-DE56-4DE1-B758-2F1EDAF6D5E0}" v="6" dt="2024-03-06T09:57:09.689"/>
    <p1510:client id="{F72B5799-7673-4D87-9905-DF4501E548EE}" v="109" dt="2024-03-06T09:35:38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man,Genelle G.N.J." userId="S::495287@student.fontys.nl::04d6ea82-46ab-460e-9f40-c529984c213f" providerId="AD" clId="Web-{D00C592D-DE56-4DE1-B758-2F1EDAF6D5E0}"/>
    <pc:docChg chg="modSld">
      <pc:chgData name="Geerman,Genelle G.N.J." userId="S::495287@student.fontys.nl::04d6ea82-46ab-460e-9f40-c529984c213f" providerId="AD" clId="Web-{D00C592D-DE56-4DE1-B758-2F1EDAF6D5E0}" dt="2024-03-06T09:57:08.689" v="4" actId="20577"/>
      <pc:docMkLst>
        <pc:docMk/>
      </pc:docMkLst>
      <pc:sldChg chg="modSp">
        <pc:chgData name="Geerman,Genelle G.N.J." userId="S::495287@student.fontys.nl::04d6ea82-46ab-460e-9f40-c529984c213f" providerId="AD" clId="Web-{D00C592D-DE56-4DE1-B758-2F1EDAF6D5E0}" dt="2024-03-06T09:57:08.689" v="4" actId="20577"/>
        <pc:sldMkLst>
          <pc:docMk/>
          <pc:sldMk cId="73848494" sldId="278"/>
        </pc:sldMkLst>
        <pc:spChg chg="mod">
          <ac:chgData name="Geerman,Genelle G.N.J." userId="S::495287@student.fontys.nl::04d6ea82-46ab-460e-9f40-c529984c213f" providerId="AD" clId="Web-{D00C592D-DE56-4DE1-B758-2F1EDAF6D5E0}" dt="2024-03-06T09:57:08.689" v="4" actId="20577"/>
          <ac:spMkLst>
            <pc:docMk/>
            <pc:sldMk cId="73848494" sldId="278"/>
            <ac:spMk id="3" creationId="{0E2A819C-8720-05AC-589D-CCF280D381A0}"/>
          </ac:spMkLst>
        </pc:spChg>
      </pc:sldChg>
      <pc:sldChg chg="modSp">
        <pc:chgData name="Geerman,Genelle G.N.J." userId="S::495287@student.fontys.nl::04d6ea82-46ab-460e-9f40-c529984c213f" providerId="AD" clId="Web-{D00C592D-DE56-4DE1-B758-2F1EDAF6D5E0}" dt="2024-03-06T09:49:19.140" v="1" actId="1076"/>
        <pc:sldMkLst>
          <pc:docMk/>
          <pc:sldMk cId="1683574543" sldId="284"/>
        </pc:sldMkLst>
        <pc:spChg chg="mod">
          <ac:chgData name="Geerman,Genelle G.N.J." userId="S::495287@student.fontys.nl::04d6ea82-46ab-460e-9f40-c529984c213f" providerId="AD" clId="Web-{D00C592D-DE56-4DE1-B758-2F1EDAF6D5E0}" dt="2024-03-06T09:49:19.140" v="1" actId="1076"/>
          <ac:spMkLst>
            <pc:docMk/>
            <pc:sldMk cId="1683574543" sldId="284"/>
            <ac:spMk id="8" creationId="{F26A6234-D380-E976-DF2D-3CF2E37C892C}"/>
          </ac:spMkLst>
        </pc:spChg>
      </pc:sldChg>
    </pc:docChg>
  </pc:docChgLst>
  <pc:docChgLst>
    <pc:chgData name="Meek,Maike M.Z.E." userId="4b62ea5d-f414-486e-8e21-2200fec76c29" providerId="ADAL" clId="{F72B5799-7673-4D87-9905-DF4501E548EE}"/>
    <pc:docChg chg="modSld">
      <pc:chgData name="Meek,Maike M.Z.E." userId="4b62ea5d-f414-486e-8e21-2200fec76c29" providerId="ADAL" clId="{F72B5799-7673-4D87-9905-DF4501E548EE}" dt="2024-03-06T09:35:38.047" v="104" actId="20577"/>
      <pc:docMkLst>
        <pc:docMk/>
      </pc:docMkLst>
      <pc:sldChg chg="modSp mod">
        <pc:chgData name="Meek,Maike M.Z.E." userId="4b62ea5d-f414-486e-8e21-2200fec76c29" providerId="ADAL" clId="{F72B5799-7673-4D87-9905-DF4501E548EE}" dt="2024-03-06T09:35:38.047" v="104" actId="20577"/>
        <pc:sldMkLst>
          <pc:docMk/>
          <pc:sldMk cId="73848494" sldId="278"/>
        </pc:sldMkLst>
        <pc:spChg chg="mod">
          <ac:chgData name="Meek,Maike M.Z.E." userId="4b62ea5d-f414-486e-8e21-2200fec76c29" providerId="ADAL" clId="{F72B5799-7673-4D87-9905-DF4501E548EE}" dt="2024-03-06T09:35:38.047" v="104" actId="20577"/>
          <ac:spMkLst>
            <pc:docMk/>
            <pc:sldMk cId="73848494" sldId="278"/>
            <ac:spMk id="12" creationId="{0D775342-B398-D058-62EA-D657A2192D69}"/>
          </ac:spMkLst>
        </pc:spChg>
      </pc:sldChg>
    </pc:docChg>
  </pc:docChgLst>
  <pc:docChgLst>
    <pc:chgData name="Meek,Maike M.Z.E." userId="S::464799@student.fontys.nl::4b62ea5d-f414-486e-8e21-2200fec76c29" providerId="AD" clId="Web-{712CD198-7330-0E8E-90CD-FC79BB04AE18}"/>
    <pc:docChg chg="modSld">
      <pc:chgData name="Meek,Maike M.Z.E." userId="S::464799@student.fontys.nl::4b62ea5d-f414-486e-8e21-2200fec76c29" providerId="AD" clId="Web-{712CD198-7330-0E8E-90CD-FC79BB04AE18}" dt="2024-03-06T09:55:00.797" v="241" actId="20577"/>
      <pc:docMkLst>
        <pc:docMk/>
      </pc:docMkLst>
      <pc:sldChg chg="addSp delSp modSp">
        <pc:chgData name="Meek,Maike M.Z.E." userId="S::464799@student.fontys.nl::4b62ea5d-f414-486e-8e21-2200fec76c29" providerId="AD" clId="Web-{712CD198-7330-0E8E-90CD-FC79BB04AE18}" dt="2024-03-06T09:23:24.285" v="44"/>
        <pc:sldMkLst>
          <pc:docMk/>
          <pc:sldMk cId="3551793469" sldId="275"/>
        </pc:sldMkLst>
        <pc:spChg chg="del">
          <ac:chgData name="Meek,Maike M.Z.E." userId="S::464799@student.fontys.nl::4b62ea5d-f414-486e-8e21-2200fec76c29" providerId="AD" clId="Web-{712CD198-7330-0E8E-90CD-FC79BB04AE18}" dt="2024-03-06T09:23:24.098" v="43"/>
          <ac:spMkLst>
            <pc:docMk/>
            <pc:sldMk cId="3551793469" sldId="275"/>
            <ac:spMk id="3" creationId="{4E79730E-E638-275F-6C74-85FDCE30C43F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23:24.285" v="44"/>
          <ac:spMkLst>
            <pc:docMk/>
            <pc:sldMk cId="3551793469" sldId="275"/>
            <ac:spMk id="7" creationId="{6B9E8835-C62A-170D-BF67-221BA5251EB1}"/>
          </ac:spMkLst>
        </pc:spChg>
      </pc:sldChg>
      <pc:sldChg chg="addSp delSp modSp">
        <pc:chgData name="Meek,Maike M.Z.E." userId="S::464799@student.fontys.nl::4b62ea5d-f414-486e-8e21-2200fec76c29" providerId="AD" clId="Web-{712CD198-7330-0E8E-90CD-FC79BB04AE18}" dt="2024-03-06T09:52:41.338" v="110" actId="20577"/>
        <pc:sldMkLst>
          <pc:docMk/>
          <pc:sldMk cId="3274647172" sldId="276"/>
        </pc:sldMkLst>
        <pc:spChg chg="mod">
          <ac:chgData name="Meek,Maike M.Z.E." userId="S::464799@student.fontys.nl::4b62ea5d-f414-486e-8e21-2200fec76c29" providerId="AD" clId="Web-{712CD198-7330-0E8E-90CD-FC79BB04AE18}" dt="2024-03-06T09:52:41.338" v="110" actId="20577"/>
          <ac:spMkLst>
            <pc:docMk/>
            <pc:sldMk cId="3274647172" sldId="276"/>
            <ac:spMk id="6" creationId="{D180BD75-0796-C71E-07C4-224B63C0CEEF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23:31.989" v="48"/>
          <ac:spMkLst>
            <pc:docMk/>
            <pc:sldMk cId="3274647172" sldId="276"/>
            <ac:spMk id="8" creationId="{AA4B0ADA-47DC-BF3A-A626-ACE3C540C5F9}"/>
          </ac:spMkLst>
        </pc:spChg>
        <pc:spChg chg="del">
          <ac:chgData name="Meek,Maike M.Z.E." userId="S::464799@student.fontys.nl::4b62ea5d-f414-486e-8e21-2200fec76c29" providerId="AD" clId="Web-{712CD198-7330-0E8E-90CD-FC79BB04AE18}" dt="2024-03-06T09:23:31.817" v="47"/>
          <ac:spMkLst>
            <pc:docMk/>
            <pc:sldMk cId="3274647172" sldId="276"/>
            <ac:spMk id="12" creationId="{CEED6286-6851-6DDB-6D9B-9B02A607B361}"/>
          </ac:spMkLst>
        </pc:spChg>
      </pc:sldChg>
      <pc:sldChg chg="modSp">
        <pc:chgData name="Meek,Maike M.Z.E." userId="S::464799@student.fontys.nl::4b62ea5d-f414-486e-8e21-2200fec76c29" providerId="AD" clId="Web-{712CD198-7330-0E8E-90CD-FC79BB04AE18}" dt="2024-03-06T09:23:13.144" v="38" actId="20577"/>
        <pc:sldMkLst>
          <pc:docMk/>
          <pc:sldMk cId="3979194062" sldId="277"/>
        </pc:sldMkLst>
        <pc:spChg chg="mod">
          <ac:chgData name="Meek,Maike M.Z.E." userId="S::464799@student.fontys.nl::4b62ea5d-f414-486e-8e21-2200fec76c29" providerId="AD" clId="Web-{712CD198-7330-0E8E-90CD-FC79BB04AE18}" dt="2024-03-06T09:23:13.144" v="38" actId="20577"/>
          <ac:spMkLst>
            <pc:docMk/>
            <pc:sldMk cId="3979194062" sldId="277"/>
            <ac:spMk id="12" creationId="{119D6C7A-A7F7-E063-9A09-611D1FB1DBE6}"/>
          </ac:spMkLst>
        </pc:spChg>
      </pc:sldChg>
      <pc:sldChg chg="addSp delSp modSp">
        <pc:chgData name="Meek,Maike M.Z.E." userId="S::464799@student.fontys.nl::4b62ea5d-f414-486e-8e21-2200fec76c29" providerId="AD" clId="Web-{712CD198-7330-0E8E-90CD-FC79BB04AE18}" dt="2024-03-06T09:55:00.797" v="241" actId="20577"/>
        <pc:sldMkLst>
          <pc:docMk/>
          <pc:sldMk cId="73848494" sldId="278"/>
        </pc:sldMkLst>
        <pc:spChg chg="mod">
          <ac:chgData name="Meek,Maike M.Z.E." userId="S::464799@student.fontys.nl::4b62ea5d-f414-486e-8e21-2200fec76c29" providerId="AD" clId="Web-{712CD198-7330-0E8E-90CD-FC79BB04AE18}" dt="2024-03-06T09:53:50.888" v="173" actId="20577"/>
          <ac:spMkLst>
            <pc:docMk/>
            <pc:sldMk cId="73848494" sldId="278"/>
            <ac:spMk id="3" creationId="{0E2A819C-8720-05AC-589D-CCF280D381A0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53:46.325" v="168" actId="14100"/>
          <ac:spMkLst>
            <pc:docMk/>
            <pc:sldMk cId="73848494" sldId="278"/>
            <ac:spMk id="5" creationId="{30ABF0EA-DC77-4354-EACB-960B7E255D8D}"/>
          </ac:spMkLst>
        </pc:spChg>
        <pc:spChg chg="add del">
          <ac:chgData name="Meek,Maike M.Z.E." userId="S::464799@student.fontys.nl::4b62ea5d-f414-486e-8e21-2200fec76c29" providerId="AD" clId="Web-{712CD198-7330-0E8E-90CD-FC79BB04AE18}" dt="2024-03-06T09:23:42.677" v="51"/>
          <ac:spMkLst>
            <pc:docMk/>
            <pc:sldMk cId="73848494" sldId="278"/>
            <ac:spMk id="5" creationId="{B7BA2EEF-1BE5-E263-465C-C402A71F6076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23:45.739" v="53"/>
          <ac:spMkLst>
            <pc:docMk/>
            <pc:sldMk cId="73848494" sldId="278"/>
            <ac:spMk id="7" creationId="{B21B8D60-FC58-5950-4382-E591AC11458C}"/>
          </ac:spMkLst>
        </pc:spChg>
        <pc:spChg chg="mod">
          <ac:chgData name="Meek,Maike M.Z.E." userId="S::464799@student.fontys.nl::4b62ea5d-f414-486e-8e21-2200fec76c29" providerId="AD" clId="Web-{712CD198-7330-0E8E-90CD-FC79BB04AE18}" dt="2024-03-06T09:55:00.797" v="241" actId="20577"/>
          <ac:spMkLst>
            <pc:docMk/>
            <pc:sldMk cId="73848494" sldId="278"/>
            <ac:spMk id="12" creationId="{0D775342-B398-D058-62EA-D657A2192D69}"/>
          </ac:spMkLst>
        </pc:spChg>
        <pc:spChg chg="del mod">
          <ac:chgData name="Meek,Maike M.Z.E." userId="S::464799@student.fontys.nl::4b62ea5d-f414-486e-8e21-2200fec76c29" providerId="AD" clId="Web-{712CD198-7330-0E8E-90CD-FC79BB04AE18}" dt="2024-03-06T09:23:45.083" v="52"/>
          <ac:spMkLst>
            <pc:docMk/>
            <pc:sldMk cId="73848494" sldId="278"/>
            <ac:spMk id="13" creationId="{B83AAE15-CE16-991A-C05F-0BD97418193D}"/>
          </ac:spMkLst>
        </pc:spChg>
      </pc:sldChg>
      <pc:sldChg chg="addSp delSp modSp">
        <pc:chgData name="Meek,Maike M.Z.E." userId="S::464799@student.fontys.nl::4b62ea5d-f414-486e-8e21-2200fec76c29" providerId="AD" clId="Web-{712CD198-7330-0E8E-90CD-FC79BB04AE18}" dt="2024-03-06T09:23:28.598" v="46"/>
        <pc:sldMkLst>
          <pc:docMk/>
          <pc:sldMk cId="476614979" sldId="283"/>
        </pc:sldMkLst>
        <pc:spChg chg="del">
          <ac:chgData name="Meek,Maike M.Z.E." userId="S::464799@student.fontys.nl::4b62ea5d-f414-486e-8e21-2200fec76c29" providerId="AD" clId="Web-{712CD198-7330-0E8E-90CD-FC79BB04AE18}" dt="2024-03-06T09:23:28.380" v="45"/>
          <ac:spMkLst>
            <pc:docMk/>
            <pc:sldMk cId="476614979" sldId="283"/>
            <ac:spMk id="2" creationId="{4CEA3CB1-AF25-EA4C-A297-4DDC6E0EDC13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23:28.598" v="46"/>
          <ac:spMkLst>
            <pc:docMk/>
            <pc:sldMk cId="476614979" sldId="283"/>
            <ac:spMk id="12" creationId="{CF635813-E761-5C64-45E8-70621D07B6E4}"/>
          </ac:spMkLst>
        </pc:spChg>
      </pc:sldChg>
      <pc:sldChg chg="addSp delSp modSp">
        <pc:chgData name="Meek,Maike M.Z.E." userId="S::464799@student.fontys.nl::4b62ea5d-f414-486e-8e21-2200fec76c29" providerId="AD" clId="Web-{712CD198-7330-0E8E-90CD-FC79BB04AE18}" dt="2024-03-06T09:27:30.123" v="101"/>
        <pc:sldMkLst>
          <pc:docMk/>
          <pc:sldMk cId="1683574543" sldId="284"/>
        </pc:sldMkLst>
        <pc:spChg chg="del">
          <ac:chgData name="Meek,Maike M.Z.E." userId="S::464799@student.fontys.nl::4b62ea5d-f414-486e-8e21-2200fec76c29" providerId="AD" clId="Web-{712CD198-7330-0E8E-90CD-FC79BB04AE18}" dt="2024-03-06T09:23:21.442" v="41"/>
          <ac:spMkLst>
            <pc:docMk/>
            <pc:sldMk cId="1683574543" sldId="284"/>
            <ac:spMk id="2" creationId="{DC3263F4-1646-AB92-D8A5-3B7386312D9D}"/>
          </ac:spMkLst>
        </pc:spChg>
        <pc:spChg chg="mod">
          <ac:chgData name="Meek,Maike M.Z.E." userId="S::464799@student.fontys.nl::4b62ea5d-f414-486e-8e21-2200fec76c29" providerId="AD" clId="Web-{712CD198-7330-0E8E-90CD-FC79BB04AE18}" dt="2024-03-06T09:25:50.572" v="65" actId="1076"/>
          <ac:spMkLst>
            <pc:docMk/>
            <pc:sldMk cId="1683574543" sldId="284"/>
            <ac:spMk id="6" creationId="{08640368-7E8B-544D-BB2B-50C087E0BEE9}"/>
          </ac:spMkLst>
        </pc:spChg>
        <pc:spChg chg="mod">
          <ac:chgData name="Meek,Maike M.Z.E." userId="S::464799@student.fontys.nl::4b62ea5d-f414-486e-8e21-2200fec76c29" providerId="AD" clId="Web-{712CD198-7330-0E8E-90CD-FC79BB04AE18}" dt="2024-03-06T09:26:52.106" v="94" actId="1076"/>
          <ac:spMkLst>
            <pc:docMk/>
            <pc:sldMk cId="1683574543" sldId="284"/>
            <ac:spMk id="7" creationId="{DC2C6F5F-7B5A-62A7-F3DD-5F5DAF89E8FB}"/>
          </ac:spMkLst>
        </pc:spChg>
        <pc:spChg chg="mod">
          <ac:chgData name="Meek,Maike M.Z.E." userId="S::464799@student.fontys.nl::4b62ea5d-f414-486e-8e21-2200fec76c29" providerId="AD" clId="Web-{712CD198-7330-0E8E-90CD-FC79BB04AE18}" dt="2024-03-06T09:26:35.824" v="93" actId="1076"/>
          <ac:spMkLst>
            <pc:docMk/>
            <pc:sldMk cId="1683574543" sldId="284"/>
            <ac:spMk id="8" creationId="{F26A6234-D380-E976-DF2D-3CF2E37C892C}"/>
          </ac:spMkLst>
        </pc:spChg>
        <pc:spChg chg="add del">
          <ac:chgData name="Meek,Maike M.Z.E." userId="S::464799@student.fontys.nl::4b62ea5d-f414-486e-8e21-2200fec76c29" providerId="AD" clId="Web-{712CD198-7330-0E8E-90CD-FC79BB04AE18}" dt="2024-03-06T09:23:19.426" v="40"/>
          <ac:spMkLst>
            <pc:docMk/>
            <pc:sldMk cId="1683574543" sldId="284"/>
            <ac:spMk id="10" creationId="{9EC782D8-CCE9-5838-A84D-F0E5E3ABD3CF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23:21.567" v="42"/>
          <ac:spMkLst>
            <pc:docMk/>
            <pc:sldMk cId="1683574543" sldId="284"/>
            <ac:spMk id="12" creationId="{DE8BD18E-CC12-3F61-19E3-793F88D0AE4C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26:29.558" v="92" actId="1076"/>
          <ac:spMkLst>
            <pc:docMk/>
            <pc:sldMk cId="1683574543" sldId="284"/>
            <ac:spMk id="14" creationId="{220E96B0-BD87-6369-96ED-C19425850695}"/>
          </ac:spMkLst>
        </pc:spChg>
        <pc:spChg chg="add mod">
          <ac:chgData name="Meek,Maike M.Z.E." userId="S::464799@student.fontys.nl::4b62ea5d-f414-486e-8e21-2200fec76c29" providerId="AD" clId="Web-{712CD198-7330-0E8E-90CD-FC79BB04AE18}" dt="2024-03-06T09:26:16.636" v="89" actId="1076"/>
          <ac:spMkLst>
            <pc:docMk/>
            <pc:sldMk cId="1683574543" sldId="284"/>
            <ac:spMk id="16" creationId="{D1462B82-E070-9EE3-1C75-EF159F117BEF}"/>
          </ac:spMkLst>
        </pc:spChg>
        <pc:cxnChg chg="add del mod">
          <ac:chgData name="Meek,Maike M.Z.E." userId="S::464799@student.fontys.nl::4b62ea5d-f414-486e-8e21-2200fec76c29" providerId="AD" clId="Web-{712CD198-7330-0E8E-90CD-FC79BB04AE18}" dt="2024-03-06T09:27:30.123" v="101"/>
          <ac:cxnSpMkLst>
            <pc:docMk/>
            <pc:sldMk cId="1683574543" sldId="284"/>
            <ac:cxnSpMk id="17" creationId="{BFBB7FFF-F38C-DBAB-E8EE-D8F74D321E60}"/>
          </ac:cxnSpMkLst>
        </pc:cxnChg>
      </pc:sldChg>
      <pc:sldChg chg="modSp">
        <pc:chgData name="Meek,Maike M.Z.E." userId="S::464799@student.fontys.nl::4b62ea5d-f414-486e-8e21-2200fec76c29" providerId="AD" clId="Web-{712CD198-7330-0E8E-90CD-FC79BB04AE18}" dt="2024-03-06T09:22:59.816" v="34" actId="20577"/>
        <pc:sldMkLst>
          <pc:docMk/>
          <pc:sldMk cId="2233606591" sldId="285"/>
        </pc:sldMkLst>
        <pc:spChg chg="mod">
          <ac:chgData name="Meek,Maike M.Z.E." userId="S::464799@student.fontys.nl::4b62ea5d-f414-486e-8e21-2200fec76c29" providerId="AD" clId="Web-{712CD198-7330-0E8E-90CD-FC79BB04AE18}" dt="2024-03-06T09:22:59.816" v="34" actId="20577"/>
          <ac:spMkLst>
            <pc:docMk/>
            <pc:sldMk cId="2233606591" sldId="285"/>
            <ac:spMk id="2" creationId="{C0FDD910-73AE-14C6-298A-9226F3D883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27" y="1339350"/>
            <a:ext cx="7898843" cy="2387600"/>
          </a:xfrm>
        </p:spPr>
        <p:txBody>
          <a:bodyPr>
            <a:normAutofit fontScale="90000"/>
          </a:bodyPr>
          <a:lstStyle/>
          <a:p>
            <a:r>
              <a:rPr lang="en-US"/>
              <a:t>TLC quantum</a:t>
            </a:r>
            <a:br>
              <a:rPr lang="en-US"/>
            </a:br>
            <a:r>
              <a:rPr lang="en-US"/>
              <a:t>PROGRESS Meeting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Fontys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</a:t>
            </a:r>
          </a:p>
          <a:p>
            <a:r>
              <a:rPr lang="en-US"/>
              <a:t>Sprint 1 progress</a:t>
            </a:r>
          </a:p>
          <a:p>
            <a:r>
              <a:rPr lang="en-US"/>
              <a:t>Sprint 2 goals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6B9E8835-C62A-170D-BF67-221BA525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73116-1C3B-904B-2AF4-47EC8428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D41D57-B18A-2831-B1BD-23B07BDC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5F8DE-BEE9-E549-F236-5CA63F94A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/>
              <a:t>Introduction</a:t>
            </a:r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40368-7E8B-544D-BB2B-50C087E0BE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2695" y="4525409"/>
            <a:ext cx="4828032" cy="4905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/>
              <a:t>Wireframes</a:t>
            </a:r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C6F5F-7B5A-62A7-F3DD-5F5DAF89E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8177" y="1792224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GB"/>
              <a:t>First meeting</a:t>
            </a:r>
            <a:endParaRPr lang="en-US"/>
          </a:p>
          <a:p>
            <a:pPr marL="283210" indent="-283210"/>
            <a:r>
              <a:rPr lang="en-GB"/>
              <a:t>Game afternoon at TU/E</a:t>
            </a:r>
            <a:endParaRPr lang="en-GB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6A6234-D380-E976-DF2D-3CF2E37C89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8177" y="3581835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GB">
                <a:cs typeface="Arial"/>
              </a:rPr>
              <a:t>Login credentials 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E8BD18E-CC12-3F61-19E3-793F88D0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20E96B0-BD87-6369-96ED-C19425850695}"/>
              </a:ext>
            </a:extLst>
          </p:cNvPr>
          <p:cNvSpPr txBox="1">
            <a:spLocks/>
          </p:cNvSpPr>
          <p:nvPr/>
        </p:nvSpPr>
        <p:spPr>
          <a:xfrm>
            <a:off x="6245352" y="3142924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/>
              <a:t>Quantum chess </a:t>
            </a:r>
            <a:endParaRPr lang="en-NL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1462B82-E070-9EE3-1C75-EF159F117BEF}"/>
              </a:ext>
            </a:extLst>
          </p:cNvPr>
          <p:cNvSpPr txBox="1">
            <a:spLocks/>
          </p:cNvSpPr>
          <p:nvPr/>
        </p:nvSpPr>
        <p:spPr>
          <a:xfrm>
            <a:off x="6098177" y="5018750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First design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35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1 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Finetuned wireframes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Analysis and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Updated the wireframes</a:t>
            </a:r>
          </a:p>
          <a:p>
            <a:r>
              <a:rPr lang="en-US"/>
              <a:t>Started setting up the front-end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Project plan</a:t>
            </a:r>
          </a:p>
          <a:p>
            <a:r>
              <a:rPr lang="en-US"/>
              <a:t>Front-end research</a:t>
            </a:r>
          </a:p>
          <a:p>
            <a:r>
              <a:rPr lang="en-US"/>
              <a:t>User stories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FDD910-73AE-14C6-298A-9226F3D8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365" y="301752"/>
            <a:ext cx="2917372" cy="27432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Arial"/>
              </a:rPr>
              <a:t>TLC Quantum Progress Meeting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2D32A-FE2A-6596-B551-CC4EE5D0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BF0062-4F80-3FC3-2613-B8E00D8C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Updated wireframes</a:t>
            </a:r>
            <a:endParaRPr lang="en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ED6A01-D871-8700-7255-E858F596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1" y="2373119"/>
            <a:ext cx="3002540" cy="429043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BCBCC92-4AD0-B4F3-9F29-2145A4ECBFC6}"/>
              </a:ext>
            </a:extLst>
          </p:cNvPr>
          <p:cNvSpPr/>
          <p:nvPr/>
        </p:nvSpPr>
        <p:spPr>
          <a:xfrm>
            <a:off x="3549446" y="3188588"/>
            <a:ext cx="2546554" cy="57532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E2567B-D3D9-D91D-58BF-FA92E7CA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98" y="2038361"/>
            <a:ext cx="3329611" cy="40798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3E363C-A105-B140-6CB4-38D7E6E24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836" y="4011561"/>
            <a:ext cx="302540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0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and documentation</a:t>
            </a:r>
            <a:br>
              <a:rPr lang="en-US" sz="5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 plan</a:t>
            </a:r>
            <a:endParaRPr lang="en-US" sz="22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2104" y="3599738"/>
            <a:ext cx="3282696" cy="975260"/>
          </a:xfrm>
        </p:spPr>
        <p:txBody>
          <a:bodyPr/>
          <a:lstStyle/>
          <a:p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Reviewed and updated (Internally)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front-end</a:t>
            </a:r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25825" y="3534156"/>
            <a:ext cx="3282696" cy="97526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Reviewed by team</a:t>
            </a:r>
            <a:endParaRPr lang="en-US" sz="1600">
              <a:solidFill>
                <a:schemeClr val="tx2"/>
              </a:solidFill>
            </a:endParaRPr>
          </a:p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</a:t>
            </a:r>
          </a:p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44072" y="3534156"/>
            <a:ext cx="3282696" cy="975260"/>
          </a:xfrm>
        </p:spPr>
        <p:txBody>
          <a:bodyPr/>
          <a:lstStyle/>
          <a:p>
            <a:r>
              <a:rPr lang="en-US" sz="1600" noProof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for review (externally)</a:t>
            </a:r>
          </a:p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F635813-E761-5C64-45E8-70621D07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Define sprint goals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Review user stories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Based on user stories we define sprint goals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/>
              <a:t>Based on your review we know whether you want the features and how important they are to you</a:t>
            </a:r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8" name="Footer Placeholder 11">
            <a:extLst>
              <a:ext uri="{FF2B5EF4-FFF2-40B4-BE49-F238E27FC236}">
                <a16:creationId xmlns:a16="http://schemas.microsoft.com/office/drawing/2014/main" id="{AA4B0ADA-47DC-BF3A-A626-ACE3C54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FOR</a:t>
            </a:r>
            <a:br>
              <a:rPr lang="en-US"/>
            </a:br>
            <a:r>
              <a:rPr lang="en-US"/>
              <a:t>NEXT sprint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Next Sprint Goals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34680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/>
              <a:t>Back-end research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/>
              <a:t>Reviewed and finalized user stories</a:t>
            </a: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Front-end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Create basic clickable front-end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No functionalities yet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Back-end 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Setting up environment</a:t>
            </a:r>
          </a:p>
          <a:p>
            <a:pPr marL="685165" lvl="1" indent="-283210">
              <a:buFont typeface="Wingdings" panose="05000000000000000000" pitchFamily="2" charset="2"/>
              <a:buChar char="§"/>
            </a:pPr>
            <a:r>
              <a:rPr lang="en-US">
                <a:cs typeface="Arial"/>
              </a:rPr>
              <a:t>Creating database</a:t>
            </a: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  <a:p>
            <a:pPr marL="283210" indent="-283210">
              <a:buFont typeface="Wingdings" panose="05000000000000000000" pitchFamily="2" charset="2"/>
              <a:buChar char="§"/>
            </a:pPr>
            <a:endParaRPr lang="en-US">
              <a:cs typeface="Arial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21B8D60-FC58-5950-4382-E591AC1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416628" cy="27432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TLC Quantum Progress Meeting</a:t>
            </a: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0ABF0EA-DC77-4354-EACB-960B7E255D8D}"/>
              </a:ext>
            </a:extLst>
          </p:cNvPr>
          <p:cNvSpPr txBox="1">
            <a:spLocks/>
          </p:cNvSpPr>
          <p:nvPr/>
        </p:nvSpPr>
        <p:spPr>
          <a:xfrm>
            <a:off x="630936" y="6140414"/>
            <a:ext cx="5307003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Next Progress Meeting: March 28th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>
            <a:normAutofit/>
          </a:bodyPr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b78b1-4ca1-43f0-837a-c62ff64eb2bf" xsi:nil="true"/>
    <lcf76f155ced4ddcb4097134ff3c332f xmlns="b951f87d-1f00-451f-90aa-265d098df25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397227EC92CB4BB371357083A9CD34" ma:contentTypeVersion="12" ma:contentTypeDescription="Een nieuw document maken." ma:contentTypeScope="" ma:versionID="a5e78b09be4a963c6843aa81ade6860a">
  <xsd:schema xmlns:xsd="http://www.w3.org/2001/XMLSchema" xmlns:xs="http://www.w3.org/2001/XMLSchema" xmlns:p="http://schemas.microsoft.com/office/2006/metadata/properties" xmlns:ns2="b951f87d-1f00-451f-90aa-265d098df25c" xmlns:ns3="3b6b78b1-4ca1-43f0-837a-c62ff64eb2bf" targetNamespace="http://schemas.microsoft.com/office/2006/metadata/properties" ma:root="true" ma:fieldsID="2e92f642166aefe5e5c73a98c76646ca" ns2:_="" ns3:_="">
    <xsd:import namespace="b951f87d-1f00-451f-90aa-265d098df25c"/>
    <xsd:import namespace="3b6b78b1-4ca1-43f0-837a-c62ff64eb2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1f87d-1f00-451f-90aa-265d098df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b78b1-4ca1-43f0-837a-c62ff64eb2b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febaa13-7f0e-4ab1-8705-561eba5ccd5a}" ma:internalName="TaxCatchAll" ma:showField="CatchAllData" ma:web="3b6b78b1-4ca1-43f0-837a-c62ff64eb2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230e9df3-be65-4c73-a93b-d1236ebd677e"/>
    <ds:schemaRef ds:uri="3b6b78b1-4ca1-43f0-837a-c62ff64eb2bf"/>
    <ds:schemaRef ds:uri="71af3243-3dd4-4a8d-8c0d-dd76da1f02a5"/>
    <ds:schemaRef ds:uri="b951f87d-1f00-451f-90aa-265d098df25c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1890ED1-E04B-4DBD-9E3D-CF333B3A68C0}">
  <ds:schemaRefs>
    <ds:schemaRef ds:uri="3b6b78b1-4ca1-43f0-837a-c62ff64eb2bf"/>
    <ds:schemaRef ds:uri="b951f87d-1f00-451f-90aa-265d098df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TLC quantum PROGRESS Meeting </vt:lpstr>
      <vt:lpstr>Agenda</vt:lpstr>
      <vt:lpstr>Recap</vt:lpstr>
      <vt:lpstr>Sprint 1 progress</vt:lpstr>
      <vt:lpstr>Updated wireframes</vt:lpstr>
      <vt:lpstr>Analysis and documentation </vt:lpstr>
      <vt:lpstr>User stories</vt:lpstr>
      <vt:lpstr>GOALS FOR NEXT sprint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TLC quantum PROGRESS Meeting </dc:title>
  <dc:creator>Meek,Maike M.Z.E.</dc:creator>
  <cp:revision>1</cp:revision>
  <dcterms:created xsi:type="dcterms:W3CDTF">2024-03-06T09:05:30Z</dcterms:created>
  <dcterms:modified xsi:type="dcterms:W3CDTF">2024-03-06T09:57:54Z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0x0101009D397227EC92CB4BB371357083A9CD34</vt:lpwstr>
  </property>
  <property fmtid="{D5CDD505-2E9C-101B-9397-08002B2CF9AE}" pid="3" name="MediaServiceImageTags">
    <vt:lpwstr/>
  </property>
</Properties>
</file>