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5" r:id="rId6"/>
    <p:sldId id="293" r:id="rId7"/>
    <p:sldId id="287" r:id="rId8"/>
    <p:sldId id="296" r:id="rId9"/>
    <p:sldId id="295" r:id="rId10"/>
    <p:sldId id="297" r:id="rId11"/>
    <p:sldId id="285" r:id="rId12"/>
    <p:sldId id="289" r:id="rId13"/>
    <p:sldId id="278" r:id="rId14"/>
    <p:sldId id="291" r:id="rId15"/>
    <p:sldId id="288" r:id="rId16"/>
    <p:sldId id="274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48D3F-6116-4207-8FC0-3F7303742CE0}" v="15" dt="2024-05-15T09:06:26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s,Lucas L.L.G.T." userId="ac276d68-2df9-4f3e-b164-b1deed22114b" providerId="ADAL" clId="{3CC48D3F-6116-4207-8FC0-3F7303742CE0}"/>
    <pc:docChg chg="undo custSel addSld delSld modSld sldOrd">
      <pc:chgData name="Jacobs,Lucas L.L.G.T." userId="ac276d68-2df9-4f3e-b164-b1deed22114b" providerId="ADAL" clId="{3CC48D3F-6116-4207-8FC0-3F7303742CE0}" dt="2024-05-15T09:08:36.958" v="738" actId="20577"/>
      <pc:docMkLst>
        <pc:docMk/>
      </pc:docMkLst>
      <pc:sldChg chg="modSp mod">
        <pc:chgData name="Jacobs,Lucas L.L.G.T." userId="ac276d68-2df9-4f3e-b164-b1deed22114b" providerId="ADAL" clId="{3CC48D3F-6116-4207-8FC0-3F7303742CE0}" dt="2024-05-15T08:24:06.877" v="279" actId="20577"/>
        <pc:sldMkLst>
          <pc:docMk/>
          <pc:sldMk cId="226236345" sldId="274"/>
        </pc:sldMkLst>
        <pc:spChg chg="mod">
          <ac:chgData name="Jacobs,Lucas L.L.G.T." userId="ac276d68-2df9-4f3e-b164-b1deed22114b" providerId="ADAL" clId="{3CC48D3F-6116-4207-8FC0-3F7303742CE0}" dt="2024-05-15T08:24:06.877" v="279" actId="20577"/>
          <ac:spMkLst>
            <pc:docMk/>
            <pc:sldMk cId="226236345" sldId="274"/>
            <ac:spMk id="2" creationId="{11464AE1-C6FD-2EFB-79A7-7C9A6C853EF8}"/>
          </ac:spMkLst>
        </pc:spChg>
      </pc:sldChg>
      <pc:sldChg chg="modSp mod">
        <pc:chgData name="Jacobs,Lucas L.L.G.T." userId="ac276d68-2df9-4f3e-b164-b1deed22114b" providerId="ADAL" clId="{3CC48D3F-6116-4207-8FC0-3F7303742CE0}" dt="2024-05-15T09:08:36.958" v="738" actId="20577"/>
        <pc:sldMkLst>
          <pc:docMk/>
          <pc:sldMk cId="3551793469" sldId="275"/>
        </pc:sldMkLst>
        <pc:spChg chg="mod">
          <ac:chgData name="Jacobs,Lucas L.L.G.T." userId="ac276d68-2df9-4f3e-b164-b1deed22114b" providerId="ADAL" clId="{3CC48D3F-6116-4207-8FC0-3F7303742CE0}" dt="2024-05-15T09:08:36.958" v="738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modSp mod">
        <pc:chgData name="Jacobs,Lucas L.L.G.T." userId="ac276d68-2df9-4f3e-b164-b1deed22114b" providerId="ADAL" clId="{3CC48D3F-6116-4207-8FC0-3F7303742CE0}" dt="2024-05-15T08:54:51.150" v="453" actId="20577"/>
        <pc:sldMkLst>
          <pc:docMk/>
          <pc:sldMk cId="73848494" sldId="278"/>
        </pc:sldMkLst>
        <pc:spChg chg="mod">
          <ac:chgData name="Jacobs,Lucas L.L.G.T." userId="ac276d68-2df9-4f3e-b164-b1deed22114b" providerId="ADAL" clId="{3CC48D3F-6116-4207-8FC0-3F7303742CE0}" dt="2024-05-15T07:47:09.021" v="211" actId="20577"/>
          <ac:spMkLst>
            <pc:docMk/>
            <pc:sldMk cId="73848494" sldId="278"/>
            <ac:spMk id="2" creationId="{A052E563-D2B2-A0AD-3574-E8C8FDCE3DAC}"/>
          </ac:spMkLst>
        </pc:spChg>
        <pc:spChg chg="mod">
          <ac:chgData name="Jacobs,Lucas L.L.G.T." userId="ac276d68-2df9-4f3e-b164-b1deed22114b" providerId="ADAL" clId="{3CC48D3F-6116-4207-8FC0-3F7303742CE0}" dt="2024-05-15T07:47:26.902" v="218" actId="20577"/>
          <ac:spMkLst>
            <pc:docMk/>
            <pc:sldMk cId="73848494" sldId="278"/>
            <ac:spMk id="5" creationId="{30ABF0EA-DC77-4354-EACB-960B7E255D8D}"/>
          </ac:spMkLst>
        </pc:spChg>
        <pc:spChg chg="mod">
          <ac:chgData name="Jacobs,Lucas L.L.G.T." userId="ac276d68-2df9-4f3e-b164-b1deed22114b" providerId="ADAL" clId="{3CC48D3F-6116-4207-8FC0-3F7303742CE0}" dt="2024-05-15T08:54:51.150" v="453" actId="20577"/>
          <ac:spMkLst>
            <pc:docMk/>
            <pc:sldMk cId="73848494" sldId="278"/>
            <ac:spMk id="12" creationId="{0D775342-B398-D058-62EA-D657A2192D69}"/>
          </ac:spMkLst>
        </pc:spChg>
      </pc:sldChg>
      <pc:sldChg chg="addSp modSp mod">
        <pc:chgData name="Jacobs,Lucas L.L.G.T." userId="ac276d68-2df9-4f3e-b164-b1deed22114b" providerId="ADAL" clId="{3CC48D3F-6116-4207-8FC0-3F7303742CE0}" dt="2024-05-15T07:43:55.025" v="180" actId="404"/>
        <pc:sldMkLst>
          <pc:docMk/>
          <pc:sldMk cId="1531333604" sldId="287"/>
        </pc:sldMkLst>
        <pc:spChg chg="add mod">
          <ac:chgData name="Jacobs,Lucas L.L.G.T." userId="ac276d68-2df9-4f3e-b164-b1deed22114b" providerId="ADAL" clId="{3CC48D3F-6116-4207-8FC0-3F7303742CE0}" dt="2024-05-15T07:01:38.207" v="131" actId="1076"/>
          <ac:spMkLst>
            <pc:docMk/>
            <pc:sldMk cId="1531333604" sldId="287"/>
            <ac:spMk id="4" creationId="{17C67B46-E6A0-BC29-D67D-1016072FA717}"/>
          </ac:spMkLst>
        </pc:spChg>
        <pc:spChg chg="mod">
          <ac:chgData name="Jacobs,Lucas L.L.G.T." userId="ac276d68-2df9-4f3e-b164-b1deed22114b" providerId="ADAL" clId="{3CC48D3F-6116-4207-8FC0-3F7303742CE0}" dt="2024-05-15T07:43:55.025" v="180" actId="404"/>
          <ac:spMkLst>
            <pc:docMk/>
            <pc:sldMk cId="1531333604" sldId="287"/>
            <ac:spMk id="12" creationId="{31B5DE18-3A15-51D9-416F-C092226209A7}"/>
          </ac:spMkLst>
        </pc:spChg>
      </pc:sldChg>
      <pc:sldChg chg="modSp mod">
        <pc:chgData name="Jacobs,Lucas L.L.G.T." userId="ac276d68-2df9-4f3e-b164-b1deed22114b" providerId="ADAL" clId="{3CC48D3F-6116-4207-8FC0-3F7303742CE0}" dt="2024-05-15T08:44:25.311" v="400" actId="20577"/>
        <pc:sldMkLst>
          <pc:docMk/>
          <pc:sldMk cId="4098867224" sldId="288"/>
        </pc:sldMkLst>
        <pc:spChg chg="mod">
          <ac:chgData name="Jacobs,Lucas L.L.G.T." userId="ac276d68-2df9-4f3e-b164-b1deed22114b" providerId="ADAL" clId="{3CC48D3F-6116-4207-8FC0-3F7303742CE0}" dt="2024-05-15T08:44:25.311" v="400" actId="20577"/>
          <ac:spMkLst>
            <pc:docMk/>
            <pc:sldMk cId="4098867224" sldId="288"/>
            <ac:spMk id="3" creationId="{5D0956E6-AC41-DBF8-B72E-8E505672E183}"/>
          </ac:spMkLst>
        </pc:spChg>
      </pc:sldChg>
      <pc:sldChg chg="addSp modSp mod">
        <pc:chgData name="Jacobs,Lucas L.L.G.T." userId="ac276d68-2df9-4f3e-b164-b1deed22114b" providerId="ADAL" clId="{3CC48D3F-6116-4207-8FC0-3F7303742CE0}" dt="2024-05-15T08:43:46.086" v="380" actId="20577"/>
        <pc:sldMkLst>
          <pc:docMk/>
          <pc:sldMk cId="2940093974" sldId="289"/>
        </pc:sldMkLst>
        <pc:spChg chg="mod">
          <ac:chgData name="Jacobs,Lucas L.L.G.T." userId="ac276d68-2df9-4f3e-b164-b1deed22114b" providerId="ADAL" clId="{3CC48D3F-6116-4207-8FC0-3F7303742CE0}" dt="2024-05-15T07:47:01.782" v="209" actId="20577"/>
          <ac:spMkLst>
            <pc:docMk/>
            <pc:sldMk cId="2940093974" sldId="289"/>
            <ac:spMk id="3" creationId="{7B05647C-9D53-CEDC-8108-4891B7C378CA}"/>
          </ac:spMkLst>
        </pc:spChg>
        <pc:spChg chg="add mod">
          <ac:chgData name="Jacobs,Lucas L.L.G.T." userId="ac276d68-2df9-4f3e-b164-b1deed22114b" providerId="ADAL" clId="{3CC48D3F-6116-4207-8FC0-3F7303742CE0}" dt="2024-05-15T08:43:46.086" v="380" actId="20577"/>
          <ac:spMkLst>
            <pc:docMk/>
            <pc:sldMk cId="2940093974" sldId="289"/>
            <ac:spMk id="4" creationId="{266C28F6-155D-2688-DD45-7C933A61DF59}"/>
          </ac:spMkLst>
        </pc:spChg>
      </pc:sldChg>
      <pc:sldChg chg="modSp mod">
        <pc:chgData name="Jacobs,Lucas L.L.G.T." userId="ac276d68-2df9-4f3e-b164-b1deed22114b" providerId="ADAL" clId="{3CC48D3F-6116-4207-8FC0-3F7303742CE0}" dt="2024-05-15T07:59:52.647" v="271" actId="20577"/>
        <pc:sldMkLst>
          <pc:docMk/>
          <pc:sldMk cId="2470864971" sldId="291"/>
        </pc:sldMkLst>
        <pc:spChg chg="mod">
          <ac:chgData name="Jacobs,Lucas L.L.G.T." userId="ac276d68-2df9-4f3e-b164-b1deed22114b" providerId="ADAL" clId="{3CC48D3F-6116-4207-8FC0-3F7303742CE0}" dt="2024-05-15T07:47:12.078" v="213" actId="20577"/>
          <ac:spMkLst>
            <pc:docMk/>
            <pc:sldMk cId="2470864971" sldId="291"/>
            <ac:spMk id="2" creationId="{A052E563-D2B2-A0AD-3574-E8C8FDCE3DAC}"/>
          </ac:spMkLst>
        </pc:spChg>
        <pc:spChg chg="mod">
          <ac:chgData name="Jacobs,Lucas L.L.G.T." userId="ac276d68-2df9-4f3e-b164-b1deed22114b" providerId="ADAL" clId="{3CC48D3F-6116-4207-8FC0-3F7303742CE0}" dt="2024-05-15T07:47:33.484" v="219"/>
          <ac:spMkLst>
            <pc:docMk/>
            <pc:sldMk cId="2470864971" sldId="291"/>
            <ac:spMk id="5" creationId="{30ABF0EA-DC77-4354-EACB-960B7E255D8D}"/>
          </ac:spMkLst>
        </pc:spChg>
        <pc:spChg chg="mod">
          <ac:chgData name="Jacobs,Lucas L.L.G.T." userId="ac276d68-2df9-4f3e-b164-b1deed22114b" providerId="ADAL" clId="{3CC48D3F-6116-4207-8FC0-3F7303742CE0}" dt="2024-05-15T07:59:52.647" v="271" actId="20577"/>
          <ac:spMkLst>
            <pc:docMk/>
            <pc:sldMk cId="2470864971" sldId="291"/>
            <ac:spMk id="12" creationId="{0D775342-B398-D058-62EA-D657A2192D69}"/>
          </ac:spMkLst>
        </pc:spChg>
      </pc:sldChg>
      <pc:sldChg chg="del">
        <pc:chgData name="Jacobs,Lucas L.L.G.T." userId="ac276d68-2df9-4f3e-b164-b1deed22114b" providerId="ADAL" clId="{3CC48D3F-6116-4207-8FC0-3F7303742CE0}" dt="2024-05-15T07:02:23.644" v="142" actId="47"/>
        <pc:sldMkLst>
          <pc:docMk/>
          <pc:sldMk cId="1373100446" sldId="292"/>
        </pc:sldMkLst>
      </pc:sldChg>
      <pc:sldChg chg="modSp add mod ord">
        <pc:chgData name="Jacobs,Lucas L.L.G.T." userId="ac276d68-2df9-4f3e-b164-b1deed22114b" providerId="ADAL" clId="{3CC48D3F-6116-4207-8FC0-3F7303742CE0}" dt="2024-05-15T06:56:43.430" v="119" actId="20577"/>
        <pc:sldMkLst>
          <pc:docMk/>
          <pc:sldMk cId="1362168708" sldId="293"/>
        </pc:sldMkLst>
        <pc:spChg chg="mod">
          <ac:chgData name="Jacobs,Lucas L.L.G.T." userId="ac276d68-2df9-4f3e-b164-b1deed22114b" providerId="ADAL" clId="{3CC48D3F-6116-4207-8FC0-3F7303742CE0}" dt="2024-05-15T06:53:28.501" v="96" actId="20577"/>
          <ac:spMkLst>
            <pc:docMk/>
            <pc:sldMk cId="1362168708" sldId="293"/>
            <ac:spMk id="3" creationId="{BEB31F83-5762-020D-174E-FB6AAEBBBB5A}"/>
          </ac:spMkLst>
        </pc:spChg>
        <pc:spChg chg="mod">
          <ac:chgData name="Jacobs,Lucas L.L.G.T." userId="ac276d68-2df9-4f3e-b164-b1deed22114b" providerId="ADAL" clId="{3CC48D3F-6116-4207-8FC0-3F7303742CE0}" dt="2024-05-15T06:56:43.430" v="119" actId="20577"/>
          <ac:spMkLst>
            <pc:docMk/>
            <pc:sldMk cId="1362168708" sldId="293"/>
            <ac:spMk id="12" creationId="{31B5DE18-3A15-51D9-416F-C092226209A7}"/>
          </ac:spMkLst>
        </pc:spChg>
      </pc:sldChg>
      <pc:sldChg chg="modSp add del mod ord">
        <pc:chgData name="Jacobs,Lucas L.L.G.T." userId="ac276d68-2df9-4f3e-b164-b1deed22114b" providerId="ADAL" clId="{3CC48D3F-6116-4207-8FC0-3F7303742CE0}" dt="2024-05-15T08:57:11.451" v="517" actId="2696"/>
        <pc:sldMkLst>
          <pc:docMk/>
          <pc:sldMk cId="893486199" sldId="294"/>
        </pc:sldMkLst>
        <pc:spChg chg="mod">
          <ac:chgData name="Jacobs,Lucas L.L.G.T." userId="ac276d68-2df9-4f3e-b164-b1deed22114b" providerId="ADAL" clId="{3CC48D3F-6116-4207-8FC0-3F7303742CE0}" dt="2024-05-15T07:02:31.741" v="155" actId="20577"/>
          <ac:spMkLst>
            <pc:docMk/>
            <pc:sldMk cId="893486199" sldId="294"/>
            <ac:spMk id="5" creationId="{56A231CF-771A-E1C3-287C-E2226FC5289E}"/>
          </ac:spMkLst>
        </pc:spChg>
      </pc:sldChg>
      <pc:sldChg chg="addSp delSp modSp new mod ord modClrScheme chgLayout">
        <pc:chgData name="Jacobs,Lucas L.L.G.T." userId="ac276d68-2df9-4f3e-b164-b1deed22114b" providerId="ADAL" clId="{3CC48D3F-6116-4207-8FC0-3F7303742CE0}" dt="2024-05-15T09:03:05.333" v="646" actId="26606"/>
        <pc:sldMkLst>
          <pc:docMk/>
          <pc:sldMk cId="1193575101" sldId="295"/>
        </pc:sldMkLst>
        <pc:spChg chg="mod">
          <ac:chgData name="Jacobs,Lucas L.L.G.T." userId="ac276d68-2df9-4f3e-b164-b1deed22114b" providerId="ADAL" clId="{3CC48D3F-6116-4207-8FC0-3F7303742CE0}" dt="2024-05-15T09:03:05.333" v="646" actId="26606"/>
          <ac:spMkLst>
            <pc:docMk/>
            <pc:sldMk cId="1193575101" sldId="295"/>
            <ac:spMk id="2" creationId="{2AAE6838-07A3-DC29-3E8F-BCD295A5ED39}"/>
          </ac:spMkLst>
        </pc:spChg>
        <pc:spChg chg="del mod">
          <ac:chgData name="Jacobs,Lucas L.L.G.T." userId="ac276d68-2df9-4f3e-b164-b1deed22114b" providerId="ADAL" clId="{3CC48D3F-6116-4207-8FC0-3F7303742CE0}" dt="2024-05-15T09:03:05.333" v="646" actId="26606"/>
          <ac:spMkLst>
            <pc:docMk/>
            <pc:sldMk cId="1193575101" sldId="295"/>
            <ac:spMk id="3" creationId="{7F57707E-5717-6B6D-805E-D0A4556939C3}"/>
          </ac:spMkLst>
        </pc:spChg>
        <pc:spChg chg="add mod">
          <ac:chgData name="Jacobs,Lucas L.L.G.T." userId="ac276d68-2df9-4f3e-b164-b1deed22114b" providerId="ADAL" clId="{3CC48D3F-6116-4207-8FC0-3F7303742CE0}" dt="2024-05-15T09:03:05.333" v="646" actId="26606"/>
          <ac:spMkLst>
            <pc:docMk/>
            <pc:sldMk cId="1193575101" sldId="295"/>
            <ac:spMk id="9" creationId="{8DBD1AFC-07F3-4270-7014-E1DDA9DCF9DF}"/>
          </ac:spMkLst>
        </pc:spChg>
        <pc:graphicFrameChg chg="add">
          <ac:chgData name="Jacobs,Lucas L.L.G.T." userId="ac276d68-2df9-4f3e-b164-b1deed22114b" providerId="ADAL" clId="{3CC48D3F-6116-4207-8FC0-3F7303742CE0}" dt="2024-05-15T09:03:05.333" v="646" actId="26606"/>
          <ac:graphicFrameMkLst>
            <pc:docMk/>
            <pc:sldMk cId="1193575101" sldId="295"/>
            <ac:graphicFrameMk id="5" creationId="{600859D1-0E18-0761-9EFE-48D08D1419FD}"/>
          </ac:graphicFrameMkLst>
        </pc:graphicFrameChg>
      </pc:sldChg>
      <pc:sldChg chg="new del">
        <pc:chgData name="Jacobs,Lucas L.L.G.T." userId="ac276d68-2df9-4f3e-b164-b1deed22114b" providerId="ADAL" clId="{3CC48D3F-6116-4207-8FC0-3F7303742CE0}" dt="2024-05-15T08:55:39.027" v="455" actId="2696"/>
        <pc:sldMkLst>
          <pc:docMk/>
          <pc:sldMk cId="3117505420" sldId="295"/>
        </pc:sldMkLst>
      </pc:sldChg>
      <pc:sldChg chg="addSp delSp modSp new mod ord modClrScheme chgLayout">
        <pc:chgData name="Jacobs,Lucas L.L.G.T." userId="ac276d68-2df9-4f3e-b164-b1deed22114b" providerId="ADAL" clId="{3CC48D3F-6116-4207-8FC0-3F7303742CE0}" dt="2024-05-15T09:06:26.727" v="701" actId="1076"/>
        <pc:sldMkLst>
          <pc:docMk/>
          <pc:sldMk cId="1430299037" sldId="296"/>
        </pc:sldMkLst>
        <pc:spChg chg="mod">
          <ac:chgData name="Jacobs,Lucas L.L.G.T." userId="ac276d68-2df9-4f3e-b164-b1deed22114b" providerId="ADAL" clId="{3CC48D3F-6116-4207-8FC0-3F7303742CE0}" dt="2024-05-15T09:06:05.526" v="696" actId="26606"/>
          <ac:spMkLst>
            <pc:docMk/>
            <pc:sldMk cId="1430299037" sldId="296"/>
            <ac:spMk id="2" creationId="{4E62A318-8D8F-72FF-4059-A8E9881856DC}"/>
          </ac:spMkLst>
        </pc:spChg>
        <pc:spChg chg="mod ord">
          <ac:chgData name="Jacobs,Lucas L.L.G.T." userId="ac276d68-2df9-4f3e-b164-b1deed22114b" providerId="ADAL" clId="{3CC48D3F-6116-4207-8FC0-3F7303742CE0}" dt="2024-05-15T09:06:05.526" v="696" actId="26606"/>
          <ac:spMkLst>
            <pc:docMk/>
            <pc:sldMk cId="1430299037" sldId="296"/>
            <ac:spMk id="3" creationId="{7AC2BEEB-1B03-54E8-AA8E-5C03FA047D22}"/>
          </ac:spMkLst>
        </pc:spChg>
        <pc:spChg chg="add del mod">
          <ac:chgData name="Jacobs,Lucas L.L.G.T." userId="ac276d68-2df9-4f3e-b164-b1deed22114b" providerId="ADAL" clId="{3CC48D3F-6116-4207-8FC0-3F7303742CE0}" dt="2024-05-15T09:02:19.464" v="617" actId="26606"/>
          <ac:spMkLst>
            <pc:docMk/>
            <pc:sldMk cId="1430299037" sldId="296"/>
            <ac:spMk id="1031" creationId="{77BED4C4-4CCC-B2B7-18F8-18E9485A64A7}"/>
          </ac:spMkLst>
        </pc:spChg>
        <pc:spChg chg="add mod">
          <ac:chgData name="Jacobs,Lucas L.L.G.T." userId="ac276d68-2df9-4f3e-b164-b1deed22114b" providerId="ADAL" clId="{3CC48D3F-6116-4207-8FC0-3F7303742CE0}" dt="2024-05-15T09:06:05.526" v="696" actId="26606"/>
          <ac:spMkLst>
            <pc:docMk/>
            <pc:sldMk cId="1430299037" sldId="296"/>
            <ac:spMk id="1033" creationId="{31189657-9029-110A-08FF-5367F56C2453}"/>
          </ac:spMkLst>
        </pc:spChg>
        <pc:picChg chg="add del mod ord">
          <ac:chgData name="Jacobs,Lucas L.L.G.T." userId="ac276d68-2df9-4f3e-b164-b1deed22114b" providerId="ADAL" clId="{3CC48D3F-6116-4207-8FC0-3F7303742CE0}" dt="2024-05-15T09:06:12.394" v="698" actId="478"/>
          <ac:picMkLst>
            <pc:docMk/>
            <pc:sldMk cId="1430299037" sldId="296"/>
            <ac:picMk id="1026" creationId="{CC387B90-42FA-04AB-47A0-122C33504BBC}"/>
          </ac:picMkLst>
        </pc:picChg>
        <pc:picChg chg="add mod">
          <ac:chgData name="Jacobs,Lucas L.L.G.T." userId="ac276d68-2df9-4f3e-b164-b1deed22114b" providerId="ADAL" clId="{3CC48D3F-6116-4207-8FC0-3F7303742CE0}" dt="2024-05-15T09:06:26.727" v="701" actId="1076"/>
          <ac:picMkLst>
            <pc:docMk/>
            <pc:sldMk cId="1430299037" sldId="296"/>
            <ac:picMk id="1028" creationId="{295F7EE3-983E-FBDB-ECE5-331AC8A1613C}"/>
          </ac:picMkLst>
        </pc:picChg>
      </pc:sldChg>
      <pc:sldChg chg="addSp modSp new mod modClrScheme chgLayout">
        <pc:chgData name="Jacobs,Lucas L.L.G.T." userId="ac276d68-2df9-4f3e-b164-b1deed22114b" providerId="ADAL" clId="{3CC48D3F-6116-4207-8FC0-3F7303742CE0}" dt="2024-05-15T09:05:59.788" v="695" actId="26606"/>
        <pc:sldMkLst>
          <pc:docMk/>
          <pc:sldMk cId="2581175128" sldId="297"/>
        </pc:sldMkLst>
        <pc:spChg chg="mod">
          <ac:chgData name="Jacobs,Lucas L.L.G.T." userId="ac276d68-2df9-4f3e-b164-b1deed22114b" providerId="ADAL" clId="{3CC48D3F-6116-4207-8FC0-3F7303742CE0}" dt="2024-05-15T09:05:59.788" v="695" actId="26606"/>
          <ac:spMkLst>
            <pc:docMk/>
            <pc:sldMk cId="2581175128" sldId="297"/>
            <ac:spMk id="2" creationId="{987C4899-2DD3-D035-0F25-2C35E16E901E}"/>
          </ac:spMkLst>
        </pc:spChg>
        <pc:spChg chg="mod">
          <ac:chgData name="Jacobs,Lucas L.L.G.T." userId="ac276d68-2df9-4f3e-b164-b1deed22114b" providerId="ADAL" clId="{3CC48D3F-6116-4207-8FC0-3F7303742CE0}" dt="2024-05-15T09:05:59.788" v="695" actId="26606"/>
          <ac:spMkLst>
            <pc:docMk/>
            <pc:sldMk cId="2581175128" sldId="297"/>
            <ac:spMk id="3" creationId="{124036EB-C69D-ADB4-984F-F0E6D8462824}"/>
          </ac:spMkLst>
        </pc:spChg>
        <pc:spChg chg="add mod">
          <ac:chgData name="Jacobs,Lucas L.L.G.T." userId="ac276d68-2df9-4f3e-b164-b1deed22114b" providerId="ADAL" clId="{3CC48D3F-6116-4207-8FC0-3F7303742CE0}" dt="2024-05-15T09:05:59.788" v="695" actId="26606"/>
          <ac:spMkLst>
            <pc:docMk/>
            <pc:sldMk cId="2581175128" sldId="297"/>
            <ac:spMk id="8" creationId="{F4167725-F71F-3167-FDB8-85657548342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B9BF6-0B50-4552-86DE-71663FF43C31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25F46AE-3770-4F3E-A1D3-253D49E08C8D}">
      <dgm:prSet/>
      <dgm:spPr/>
      <dgm:t>
        <a:bodyPr/>
        <a:lstStyle/>
        <a:p>
          <a:r>
            <a:rPr lang="en-GB"/>
            <a:t>Azure</a:t>
          </a:r>
          <a:endParaRPr lang="en-US"/>
        </a:p>
      </dgm:t>
    </dgm:pt>
    <dgm:pt modelId="{B25AB2A9-23C2-4A2D-AB3B-75FD200B5A5E}" type="parTrans" cxnId="{9DD043BE-7C70-43BB-A1FF-476B0010E96B}">
      <dgm:prSet/>
      <dgm:spPr/>
      <dgm:t>
        <a:bodyPr/>
        <a:lstStyle/>
        <a:p>
          <a:endParaRPr lang="en-US"/>
        </a:p>
      </dgm:t>
    </dgm:pt>
    <dgm:pt modelId="{77BE0D3D-CFF5-4177-9E2E-3F72A0F00237}" type="sibTrans" cxnId="{9DD043BE-7C70-43BB-A1FF-476B0010E96B}">
      <dgm:prSet/>
      <dgm:spPr/>
      <dgm:t>
        <a:bodyPr/>
        <a:lstStyle/>
        <a:p>
          <a:endParaRPr lang="en-US"/>
        </a:p>
      </dgm:t>
    </dgm:pt>
    <dgm:pt modelId="{9FECB7C7-41B9-4524-9870-38A12D2FF7B1}">
      <dgm:prSet/>
      <dgm:spPr/>
      <dgm:t>
        <a:bodyPr/>
        <a:lstStyle/>
        <a:p>
          <a:r>
            <a:rPr lang="en-GB"/>
            <a:t>300 euros per month</a:t>
          </a:r>
          <a:endParaRPr lang="en-US"/>
        </a:p>
      </dgm:t>
    </dgm:pt>
    <dgm:pt modelId="{DF6FB868-8FE2-44B5-A73C-C715912744A0}" type="parTrans" cxnId="{FD47D675-F374-4241-AE0C-DC7D54D81EED}">
      <dgm:prSet/>
      <dgm:spPr/>
      <dgm:t>
        <a:bodyPr/>
        <a:lstStyle/>
        <a:p>
          <a:endParaRPr lang="en-US"/>
        </a:p>
      </dgm:t>
    </dgm:pt>
    <dgm:pt modelId="{0EDF8090-F83B-456E-9696-5793B5003EDC}" type="sibTrans" cxnId="{FD47D675-F374-4241-AE0C-DC7D54D81EED}">
      <dgm:prSet/>
      <dgm:spPr/>
      <dgm:t>
        <a:bodyPr/>
        <a:lstStyle/>
        <a:p>
          <a:endParaRPr lang="en-US"/>
        </a:p>
      </dgm:t>
    </dgm:pt>
    <dgm:pt modelId="{784E195B-CDF3-42BF-A363-43C9FEEBBD0F}" type="pres">
      <dgm:prSet presAssocID="{9BFB9BF6-0B50-4552-86DE-71663FF43C31}" presName="root" presStyleCnt="0">
        <dgm:presLayoutVars>
          <dgm:dir/>
          <dgm:resizeHandles val="exact"/>
        </dgm:presLayoutVars>
      </dgm:prSet>
      <dgm:spPr/>
    </dgm:pt>
    <dgm:pt modelId="{E081D93F-C554-4A6F-B9B8-1F7E7CAB8CC0}" type="pres">
      <dgm:prSet presAssocID="{E25F46AE-3770-4F3E-A1D3-253D49E08C8D}" presName="compNode" presStyleCnt="0"/>
      <dgm:spPr/>
    </dgm:pt>
    <dgm:pt modelId="{256D4331-F981-4499-A9E7-49AAD0D987FD}" type="pres">
      <dgm:prSet presAssocID="{E25F46AE-3770-4F3E-A1D3-253D49E08C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88E01F9-490C-44C6-A7A7-8C71D12E6D45}" type="pres">
      <dgm:prSet presAssocID="{E25F46AE-3770-4F3E-A1D3-253D49E08C8D}" presName="spaceRect" presStyleCnt="0"/>
      <dgm:spPr/>
    </dgm:pt>
    <dgm:pt modelId="{A2DA5010-7AC9-48CA-867A-D9EB9FB7ED7F}" type="pres">
      <dgm:prSet presAssocID="{E25F46AE-3770-4F3E-A1D3-253D49E08C8D}" presName="textRect" presStyleLbl="revTx" presStyleIdx="0" presStyleCnt="2">
        <dgm:presLayoutVars>
          <dgm:chMax val="1"/>
          <dgm:chPref val="1"/>
        </dgm:presLayoutVars>
      </dgm:prSet>
      <dgm:spPr/>
    </dgm:pt>
    <dgm:pt modelId="{DE675F64-3C7A-4CAE-AA94-D0C7B4E304B6}" type="pres">
      <dgm:prSet presAssocID="{77BE0D3D-CFF5-4177-9E2E-3F72A0F00237}" presName="sibTrans" presStyleCnt="0"/>
      <dgm:spPr/>
    </dgm:pt>
    <dgm:pt modelId="{A33219FA-B6AC-4330-9565-414D69200D37}" type="pres">
      <dgm:prSet presAssocID="{9FECB7C7-41B9-4524-9870-38A12D2FF7B1}" presName="compNode" presStyleCnt="0"/>
      <dgm:spPr/>
    </dgm:pt>
    <dgm:pt modelId="{6770B9AE-6D04-4E54-98B9-F3C0752ECEAC}" type="pres">
      <dgm:prSet presAssocID="{9FECB7C7-41B9-4524-9870-38A12D2FF7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A5C282E-425E-495D-88E5-BF67BBAD9A1E}" type="pres">
      <dgm:prSet presAssocID="{9FECB7C7-41B9-4524-9870-38A12D2FF7B1}" presName="spaceRect" presStyleCnt="0"/>
      <dgm:spPr/>
    </dgm:pt>
    <dgm:pt modelId="{604AFE85-716C-4F80-9811-2F6C7C41BA45}" type="pres">
      <dgm:prSet presAssocID="{9FECB7C7-41B9-4524-9870-38A12D2FF7B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B97716-B2CD-4AEB-9D60-BC32E6D0138B}" type="presOf" srcId="{9FECB7C7-41B9-4524-9870-38A12D2FF7B1}" destId="{604AFE85-716C-4F80-9811-2F6C7C41BA45}" srcOrd="0" destOrd="0" presId="urn:microsoft.com/office/officeart/2018/2/layout/IconLabelList"/>
    <dgm:cxn modelId="{C8222437-5C23-4DE4-82BA-4090CC100A02}" type="presOf" srcId="{9BFB9BF6-0B50-4552-86DE-71663FF43C31}" destId="{784E195B-CDF3-42BF-A363-43C9FEEBBD0F}" srcOrd="0" destOrd="0" presId="urn:microsoft.com/office/officeart/2018/2/layout/IconLabelList"/>
    <dgm:cxn modelId="{8E991746-6853-4409-8937-AF308AA2A76B}" type="presOf" srcId="{E25F46AE-3770-4F3E-A1D3-253D49E08C8D}" destId="{A2DA5010-7AC9-48CA-867A-D9EB9FB7ED7F}" srcOrd="0" destOrd="0" presId="urn:microsoft.com/office/officeart/2018/2/layout/IconLabelList"/>
    <dgm:cxn modelId="{FD47D675-F374-4241-AE0C-DC7D54D81EED}" srcId="{9BFB9BF6-0B50-4552-86DE-71663FF43C31}" destId="{9FECB7C7-41B9-4524-9870-38A12D2FF7B1}" srcOrd="1" destOrd="0" parTransId="{DF6FB868-8FE2-44B5-A73C-C715912744A0}" sibTransId="{0EDF8090-F83B-456E-9696-5793B5003EDC}"/>
    <dgm:cxn modelId="{9DD043BE-7C70-43BB-A1FF-476B0010E96B}" srcId="{9BFB9BF6-0B50-4552-86DE-71663FF43C31}" destId="{E25F46AE-3770-4F3E-A1D3-253D49E08C8D}" srcOrd="0" destOrd="0" parTransId="{B25AB2A9-23C2-4A2D-AB3B-75FD200B5A5E}" sibTransId="{77BE0D3D-CFF5-4177-9E2E-3F72A0F00237}"/>
    <dgm:cxn modelId="{AF9A5236-E68B-4B08-8114-80F6576D5A8D}" type="presParOf" srcId="{784E195B-CDF3-42BF-A363-43C9FEEBBD0F}" destId="{E081D93F-C554-4A6F-B9B8-1F7E7CAB8CC0}" srcOrd="0" destOrd="0" presId="urn:microsoft.com/office/officeart/2018/2/layout/IconLabelList"/>
    <dgm:cxn modelId="{694D2CCF-5851-4402-8B33-8EFCA337F471}" type="presParOf" srcId="{E081D93F-C554-4A6F-B9B8-1F7E7CAB8CC0}" destId="{256D4331-F981-4499-A9E7-49AAD0D987FD}" srcOrd="0" destOrd="0" presId="urn:microsoft.com/office/officeart/2018/2/layout/IconLabelList"/>
    <dgm:cxn modelId="{1B648936-FAAD-47BF-BCDC-6693DC73D31A}" type="presParOf" srcId="{E081D93F-C554-4A6F-B9B8-1F7E7CAB8CC0}" destId="{F88E01F9-490C-44C6-A7A7-8C71D12E6D45}" srcOrd="1" destOrd="0" presId="urn:microsoft.com/office/officeart/2018/2/layout/IconLabelList"/>
    <dgm:cxn modelId="{3E39BE77-D007-41E3-9B94-0663BE6A99DE}" type="presParOf" srcId="{E081D93F-C554-4A6F-B9B8-1F7E7CAB8CC0}" destId="{A2DA5010-7AC9-48CA-867A-D9EB9FB7ED7F}" srcOrd="2" destOrd="0" presId="urn:microsoft.com/office/officeart/2018/2/layout/IconLabelList"/>
    <dgm:cxn modelId="{8768D1EE-584E-4ADA-ACC6-0B4ADEA112D0}" type="presParOf" srcId="{784E195B-CDF3-42BF-A363-43C9FEEBBD0F}" destId="{DE675F64-3C7A-4CAE-AA94-D0C7B4E304B6}" srcOrd="1" destOrd="0" presId="urn:microsoft.com/office/officeart/2018/2/layout/IconLabelList"/>
    <dgm:cxn modelId="{242F43BC-390A-437C-936B-A9722F70F4E2}" type="presParOf" srcId="{784E195B-CDF3-42BF-A363-43C9FEEBBD0F}" destId="{A33219FA-B6AC-4330-9565-414D69200D37}" srcOrd="2" destOrd="0" presId="urn:microsoft.com/office/officeart/2018/2/layout/IconLabelList"/>
    <dgm:cxn modelId="{FACF9BAD-8785-4106-9C7E-3F268EDB3BF0}" type="presParOf" srcId="{A33219FA-B6AC-4330-9565-414D69200D37}" destId="{6770B9AE-6D04-4E54-98B9-F3C0752ECEAC}" srcOrd="0" destOrd="0" presId="urn:microsoft.com/office/officeart/2018/2/layout/IconLabelList"/>
    <dgm:cxn modelId="{DB7C64E2-2658-47CE-A9D8-80B838F1B90F}" type="presParOf" srcId="{A33219FA-B6AC-4330-9565-414D69200D37}" destId="{6A5C282E-425E-495D-88E5-BF67BBAD9A1E}" srcOrd="1" destOrd="0" presId="urn:microsoft.com/office/officeart/2018/2/layout/IconLabelList"/>
    <dgm:cxn modelId="{5274B9A3-580B-4ADE-BCEA-DA58C135549F}" type="presParOf" srcId="{A33219FA-B6AC-4330-9565-414D69200D37}" destId="{604AFE85-716C-4F80-9811-2F6C7C41BA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D4331-F981-4499-A9E7-49AAD0D987FD}">
      <dsp:nvSpPr>
        <dsp:cNvPr id="0" name=""/>
        <dsp:cNvSpPr/>
      </dsp:nvSpPr>
      <dsp:spPr>
        <a:xfrm>
          <a:off x="993136" y="331305"/>
          <a:ext cx="1518750" cy="151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A5010-7AC9-48CA-867A-D9EB9FB7ED7F}">
      <dsp:nvSpPr>
        <dsp:cNvPr id="0" name=""/>
        <dsp:cNvSpPr/>
      </dsp:nvSpPr>
      <dsp:spPr>
        <a:xfrm>
          <a:off x="65011" y="2245257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Azure</a:t>
          </a:r>
          <a:endParaRPr lang="en-US" sz="2800" kern="1200"/>
        </a:p>
      </dsp:txBody>
      <dsp:txXfrm>
        <a:off x="65011" y="2245257"/>
        <a:ext cx="3375000" cy="720000"/>
      </dsp:txXfrm>
    </dsp:sp>
    <dsp:sp modelId="{6770B9AE-6D04-4E54-98B9-F3C0752ECEAC}">
      <dsp:nvSpPr>
        <dsp:cNvPr id="0" name=""/>
        <dsp:cNvSpPr/>
      </dsp:nvSpPr>
      <dsp:spPr>
        <a:xfrm>
          <a:off x="4958761" y="331305"/>
          <a:ext cx="1518750" cy="151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AFE85-716C-4F80-9811-2F6C7C41BA45}">
      <dsp:nvSpPr>
        <dsp:cNvPr id="0" name=""/>
        <dsp:cNvSpPr/>
      </dsp:nvSpPr>
      <dsp:spPr>
        <a:xfrm>
          <a:off x="4030636" y="2245257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300 euros per month</a:t>
          </a:r>
          <a:endParaRPr lang="en-US" sz="2800" kern="1200"/>
        </a:p>
      </dsp:txBody>
      <dsp:txXfrm>
        <a:off x="4030636" y="2245257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5/15/2024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427" y="1339350"/>
            <a:ext cx="789884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TLC quantum</a:t>
            </a:r>
            <a:br>
              <a:rPr lang="en-US" dirty="0"/>
            </a:br>
            <a:r>
              <a:rPr lang="en-US" dirty="0"/>
              <a:t>PROGRESS Meeting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Fontys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Next Sprint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Website:</a:t>
            </a:r>
          </a:p>
          <a:p>
            <a:pPr marL="685165" lvl="1" indent="-283210"/>
            <a:r>
              <a:rPr lang="en-US" dirty="0">
                <a:latin typeface="+mj-lt"/>
              </a:rPr>
              <a:t>U-E034: Start Game</a:t>
            </a:r>
          </a:p>
          <a:p>
            <a:pPr marL="685165" lvl="1" indent="-283210"/>
            <a:r>
              <a:rPr lang="en-US" dirty="0">
                <a:latin typeface="+mj-lt"/>
              </a:rPr>
              <a:t>U-E023: View Leaderboard</a:t>
            </a:r>
          </a:p>
          <a:p>
            <a:pPr marL="685165" lvl="1" indent="-283210"/>
            <a:r>
              <a:rPr lang="en-US" dirty="0">
                <a:latin typeface="+mj-lt"/>
              </a:rPr>
              <a:t>U-E037: Challenge User</a:t>
            </a:r>
          </a:p>
          <a:p>
            <a:pPr marL="685165" lvl="1" indent="-283210"/>
            <a:r>
              <a:rPr lang="en-US" dirty="0">
                <a:latin typeface="+mj-lt"/>
              </a:rPr>
              <a:t>U-E038: Accept Challenge</a:t>
            </a:r>
          </a:p>
          <a:p>
            <a:pPr marL="685165" lvl="1" indent="-283210"/>
            <a:endParaRPr lang="en-US" dirty="0">
              <a:latin typeface="+mj-lt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lvl="1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ABF0EA-DC77-4354-EACB-960B7E255D8D}"/>
              </a:ext>
            </a:extLst>
          </p:cNvPr>
          <p:cNvSpPr txBox="1">
            <a:spLocks/>
          </p:cNvSpPr>
          <p:nvPr/>
        </p:nvSpPr>
        <p:spPr>
          <a:xfrm>
            <a:off x="630936" y="6140414"/>
            <a:ext cx="5307003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Progress Meeting: June 6th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Next Sprint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Research</a:t>
            </a:r>
          </a:p>
          <a:p>
            <a:pPr lvl="1" indent="-28321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U-N016: Data and Law (GDPR)</a:t>
            </a:r>
          </a:p>
          <a:p>
            <a:pPr lvl="1" indent="-28321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U-N018: User Friendly Research </a:t>
            </a:r>
          </a:p>
          <a:p>
            <a:pPr lvl="1" indent="-283210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85546" lvl="1" indent="-283210"/>
            <a:endParaRPr lang="en-US" dirty="0"/>
          </a:p>
          <a:p>
            <a:pPr marL="283210" indent="-283210"/>
            <a:endParaRPr lang="en-US" dirty="0">
              <a:cs typeface="Arial"/>
            </a:endParaRPr>
          </a:p>
          <a:p>
            <a:pPr lvl="1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ABF0EA-DC77-4354-EACB-960B7E255D8D}"/>
              </a:ext>
            </a:extLst>
          </p:cNvPr>
          <p:cNvSpPr txBox="1">
            <a:spLocks/>
          </p:cNvSpPr>
          <p:nvPr/>
        </p:nvSpPr>
        <p:spPr>
          <a:xfrm>
            <a:off x="630936" y="6140414"/>
            <a:ext cx="5307003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Progress Meeting: June 6th</a:t>
            </a:r>
          </a:p>
        </p:txBody>
      </p:sp>
    </p:spTree>
    <p:extLst>
      <p:ext uri="{BB962C8B-B14F-4D97-AF65-F5344CB8AC3E}">
        <p14:creationId xmlns:p14="http://schemas.microsoft.com/office/powerpoint/2010/main" val="247086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FE4A-4613-B835-CFB7-543A5D8C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Action points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6E6-AC41-DBF8-B72E-8E505672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cs typeface="Arial"/>
              </a:rPr>
              <a:t>Azure Account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AFB2-21D0-E868-27F7-286E65E3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886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76" y="2609802"/>
            <a:ext cx="7470648" cy="32965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Recap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Goals Sprint 3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Finished Goals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Documents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Demo</a:t>
            </a:r>
            <a:endParaRPr lang="en-US" dirty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Action points</a:t>
            </a:r>
            <a:endParaRPr lang="en-US" dirty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Sprint 4 goals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New Action Point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A2D24-880D-16DE-0207-2D271B143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70EF-3EFB-B834-9359-EF586A3F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goals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1F83-5762-020D-174E-FB6AAEBBB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Sprint Goals Planned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B5DE18-3A15-51D9-416F-C09222620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936" y="212343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Documentation:</a:t>
            </a:r>
          </a:p>
          <a:p>
            <a:pPr lvl="1" indent="-283210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U-N014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WordVisi_MSFontService"/>
              </a:rPr>
              <a:t>: Security Report</a:t>
            </a:r>
            <a:endParaRPr lang="en-US" sz="1200" dirty="0">
              <a:cs typeface="Arial"/>
            </a:endParaRPr>
          </a:p>
          <a:p>
            <a:pPr lvl="1" indent="-283210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U-N015: Cost analysis</a:t>
            </a:r>
          </a:p>
          <a:p>
            <a:pPr lvl="1" indent="-28321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U-N016: Data and Law (GDPR)</a:t>
            </a:r>
          </a:p>
          <a:p>
            <a:pPr lvl="1" indent="-283210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U-N017: Cloud Research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cs typeface="Arial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Website: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U-E016: Select Available Tournament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U-E033: Access Tournament Information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U-A001: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reate a tournament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U-A002: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dit a tournament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U-A003: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iew a tournament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U-A004: 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GB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iew all tournaments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U-A005: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elete a tournament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sz="1200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sz="1200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B135C9-98BF-98F2-97E9-D3583429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A2D24-880D-16DE-0207-2D271B143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70EF-3EFB-B834-9359-EF586A3F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goals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1F83-5762-020D-174E-FB6AAEBBB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Sprint Goals Done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B5DE18-3A15-51D9-416F-C09222620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088" y="1896455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Documentation: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U-N014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WordVisi_MSFontService"/>
              </a:rPr>
              <a:t>: Security Report</a:t>
            </a:r>
            <a:endParaRPr lang="en-US" sz="1200" dirty="0">
              <a:cs typeface="Aria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U-N015: Cost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U-N017: Cloud Research</a:t>
            </a:r>
          </a:p>
          <a:p>
            <a:pPr marL="0" indent="0">
              <a:buNone/>
            </a:pPr>
            <a:endParaRPr lang="en-US" b="1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Website :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U-E016: Select Available Tournament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U-E033: Access Tournament Information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U-A001: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reate a tournament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U-A002: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dit a tournament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U-A003: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iew a tournament</a:t>
            </a: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U-A004: 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GB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iew all tournaments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7705" lvl="1" indent="-285750"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U-A005: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elete a tournament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B135C9-98BF-98F2-97E9-D3583429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67B46-E6A0-BC29-D67D-1016072FA717}"/>
              </a:ext>
            </a:extLst>
          </p:cNvPr>
          <p:cNvSpPr txBox="1"/>
          <p:nvPr/>
        </p:nvSpPr>
        <p:spPr>
          <a:xfrm>
            <a:off x="4228289" y="2613361"/>
            <a:ext cx="3385226" cy="370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133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A318-8D8F-72FF-4059-A8E98818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anchor="ctr">
            <a:normAutofit/>
          </a:bodyPr>
          <a:lstStyle/>
          <a:p>
            <a:r>
              <a:rPr lang="en-GB" dirty="0"/>
              <a:t>Cloud Research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BEEB-1B03-54E8-AA8E-5C03FA04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3640074" cy="32965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Password Storage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Deployment </a:t>
            </a:r>
          </a:p>
          <a:p>
            <a:endParaRPr lang="en-NL" dirty="0"/>
          </a:p>
        </p:txBody>
      </p:sp>
      <p:sp>
        <p:nvSpPr>
          <p:cNvPr id="1033" name="Slide Number Placeholder 4">
            <a:extLst>
              <a:ext uri="{FF2B5EF4-FFF2-40B4-BE49-F238E27FC236}">
                <a16:creationId xmlns:a16="http://schemas.microsoft.com/office/drawing/2014/main" id="{31189657-9029-110A-08FF-5367F56C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pic>
        <p:nvPicPr>
          <p:cNvPr id="1028" name="Picture 4" descr="What is cloud computing? An overview of the cloud">
            <a:extLst>
              <a:ext uri="{FF2B5EF4-FFF2-40B4-BE49-F238E27FC236}">
                <a16:creationId xmlns:a16="http://schemas.microsoft.com/office/drawing/2014/main" id="{295F7EE3-983E-FBDB-ECE5-331AC8A1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38" y="2769397"/>
            <a:ext cx="5208446" cy="38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29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6838-07A3-DC29-3E8F-BCD295A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anchor="t">
            <a:normAutofit/>
          </a:bodyPr>
          <a:lstStyle/>
          <a:p>
            <a:r>
              <a:rPr lang="en-GB" dirty="0"/>
              <a:t>Cost Analysis</a:t>
            </a:r>
            <a:endParaRPr lang="en-NL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DBD1AFC-07F3-4270-7014-E1DDA9DC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00859D1-0E18-0761-9EFE-48D08D141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063835"/>
              </p:ext>
            </p:extLst>
          </p:nvPr>
        </p:nvGraphicFramePr>
        <p:xfrm>
          <a:off x="2322576" y="2953512"/>
          <a:ext cx="7470648" cy="329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5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4899-2DD3-D035-0F25-2C35E16E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anchor="t">
            <a:normAutofit/>
          </a:bodyPr>
          <a:lstStyle/>
          <a:p>
            <a:r>
              <a:rPr lang="en-GB" dirty="0"/>
              <a:t>Security Report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036EB-C69D-ADB4-984F-F0E6D846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Key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Password Security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Authentication </a:t>
            </a:r>
            <a:r>
              <a:rPr lang="en-GB" sz="2200" dirty="0"/>
              <a:t>and 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Data Protection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Data Input and Output </a:t>
            </a:r>
            <a:endParaRPr lang="en-GB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Cheating </a:t>
            </a:r>
            <a:endParaRPr lang="en-NL" sz="22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4167725-F71F-3167-FDB8-85657548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8117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A231CF-771A-E1C3-287C-E2226FC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427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8A09-EC76-0B47-D866-BCBFCC81E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4A65-9BC7-BEA8-8F9B-8B33A968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points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647C-9D53-CEDC-8108-4891B7C3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210" indent="-283210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A71E-9900-6596-48D1-29E9FDEE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10B3FF71-B6C5-8537-A430-DA5772EF61A1}"/>
              </a:ext>
            </a:extLst>
          </p:cNvPr>
          <p:cNvSpPr txBox="1">
            <a:spLocks/>
          </p:cNvSpPr>
          <p:nvPr/>
        </p:nvSpPr>
        <p:spPr>
          <a:xfrm>
            <a:off x="401453" y="361909"/>
            <a:ext cx="241662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TLC Quantum Progress Meeting</a:t>
            </a:r>
            <a:endParaRPr lang="en-US" dirty="0" err="1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C28F6-155D-2688-DD45-7C933A61DF59}"/>
              </a:ext>
            </a:extLst>
          </p:cNvPr>
          <p:cNvSpPr txBox="1"/>
          <p:nvPr/>
        </p:nvSpPr>
        <p:spPr>
          <a:xfrm>
            <a:off x="1835285" y="2823810"/>
            <a:ext cx="74980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Prioritize making the website work for the first demo</a:t>
            </a:r>
            <a:endParaRPr lang="en-GB" sz="2400" dirty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cs typeface="Arial"/>
              </a:rPr>
              <a:t>Tic-Tac-Toe Tournament Implementation </a:t>
            </a:r>
          </a:p>
          <a:p>
            <a:endParaRPr lang="en-GB" sz="2400" dirty="0">
              <a:cs typeface="Arial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4009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97227EC92CB4BB371357083A9CD34" ma:contentTypeVersion="12" ma:contentTypeDescription="Een nieuw document maken." ma:contentTypeScope="" ma:versionID="a5e78b09be4a963c6843aa81ade6860a">
  <xsd:schema xmlns:xsd="http://www.w3.org/2001/XMLSchema" xmlns:xs="http://www.w3.org/2001/XMLSchema" xmlns:p="http://schemas.microsoft.com/office/2006/metadata/properties" xmlns:ns2="b951f87d-1f00-451f-90aa-265d098df25c" xmlns:ns3="3b6b78b1-4ca1-43f0-837a-c62ff64eb2bf" targetNamespace="http://schemas.microsoft.com/office/2006/metadata/properties" ma:root="true" ma:fieldsID="2e92f642166aefe5e5c73a98c76646ca" ns2:_="" ns3:_="">
    <xsd:import namespace="b951f87d-1f00-451f-90aa-265d098df25c"/>
    <xsd:import namespace="3b6b78b1-4ca1-43f0-837a-c62ff64eb2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1f87d-1f00-451f-90aa-265d098df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b78b1-4ca1-43f0-837a-c62ff64eb2b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febaa13-7f0e-4ab1-8705-561eba5ccd5a}" ma:internalName="TaxCatchAll" ma:showField="CatchAllData" ma:web="3b6b78b1-4ca1-43f0-837a-c62ff64eb2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6b78b1-4ca1-43f0-837a-c62ff64eb2bf" xsi:nil="true"/>
    <lcf76f155ced4ddcb4097134ff3c332f xmlns="b951f87d-1f00-451f-90aa-265d098df25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EDCF624-3799-4FEB-A20E-2D4F9F9FE8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51f87d-1f00-451f-90aa-265d098df25c"/>
    <ds:schemaRef ds:uri="3b6b78b1-4ca1-43f0-837a-c62ff64eb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purl.org/dc/dcmitype/"/>
    <ds:schemaRef ds:uri="http://purl.org/dc/elements/1.1/"/>
    <ds:schemaRef ds:uri="b951f87d-1f00-451f-90aa-265d098df25c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b6b78b1-4ca1-43f0-837a-c62ff64eb2bf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270</TotalTime>
  <Words>265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WordVisi_MSFontService</vt:lpstr>
      <vt:lpstr>Office Theme</vt:lpstr>
      <vt:lpstr>TLC quantum PROGRESS Meeting </vt:lpstr>
      <vt:lpstr>Agenda</vt:lpstr>
      <vt:lpstr>Recap goals </vt:lpstr>
      <vt:lpstr>Recap goals </vt:lpstr>
      <vt:lpstr>Cloud Research</vt:lpstr>
      <vt:lpstr>Cost Analysis</vt:lpstr>
      <vt:lpstr>Security Report </vt:lpstr>
      <vt:lpstr>Demo</vt:lpstr>
      <vt:lpstr>Action points</vt:lpstr>
      <vt:lpstr>Goals for sprint 4</vt:lpstr>
      <vt:lpstr>Goals for sprint 4</vt:lpstr>
      <vt:lpstr>New Action points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 quantum PROGRESS Meeting</dc:title>
  <dc:creator>Meek,Maike M.Z.E.</dc:creator>
  <cp:lastModifiedBy>Jacobs,Lucas L.L.G.T.</cp:lastModifiedBy>
  <cp:revision>63</cp:revision>
  <dcterms:created xsi:type="dcterms:W3CDTF">2024-03-06T09:05:30Z</dcterms:created>
  <dcterms:modified xsi:type="dcterms:W3CDTF">2024-05-15T09:08:40Z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0x0101009D397227EC92CB4BB371357083A9CD34</vt:lpwstr>
  </property>
  <property fmtid="{D5CDD505-2E9C-101B-9397-08002B2CF9AE}" pid="3" name="MediaServiceImageTags">
    <vt:lpwstr/>
  </property>
</Properties>
</file>