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87" r:id="rId7"/>
    <p:sldId id="292" r:id="rId8"/>
    <p:sldId id="285" r:id="rId9"/>
    <p:sldId id="289" r:id="rId10"/>
    <p:sldId id="278" r:id="rId11"/>
    <p:sldId id="291" r:id="rId12"/>
    <p:sldId id="288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18AE8-B04C-ACBC-89CF-AE94829CEC42}" v="4" dt="2024-04-21T12:16:0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7C93E0F-6AF8-468A-95BE-0C3D0428FAC3}"/>
    <pc:docChg chg="addSld">
      <pc:chgData name="" userId="" providerId="" clId="Web-{47C93E0F-6AF8-468A-95BE-0C3D0428FAC3}" dt="2024-04-18T06:58:56.980" v="0"/>
      <pc:docMkLst>
        <pc:docMk/>
      </pc:docMkLst>
      <pc:sldChg chg="new">
        <pc:chgData name="" userId="" providerId="" clId="Web-{47C93E0F-6AF8-468A-95BE-0C3D0428FAC3}" dt="2024-04-18T06:58:56.980" v="0"/>
        <pc:sldMkLst>
          <pc:docMk/>
          <pc:sldMk cId="1373100446" sldId="292"/>
        </pc:sldMkLst>
      </pc:sldChg>
    </pc:docChg>
  </pc:docChgLst>
  <pc:docChgLst>
    <pc:chgData name="Geerman,Genelle G.N.J." userId="S::495287@student.fontys.nl::04d6ea82-46ab-460e-9f40-c529984c213f" providerId="AD" clId="Web-{47C93E0F-6AF8-468A-95BE-0C3D0428FAC3}"/>
    <pc:docChg chg="modSld sldOrd">
      <pc:chgData name="Geerman,Genelle G.N.J." userId="S::495287@student.fontys.nl::04d6ea82-46ab-460e-9f40-c529984c213f" providerId="AD" clId="Web-{47C93E0F-6AF8-468A-95BE-0C3D0428FAC3}" dt="2024-04-18T07:00:40.374" v="29" actId="20577"/>
      <pc:docMkLst>
        <pc:docMk/>
      </pc:docMkLst>
      <pc:sldChg chg="modSp">
        <pc:chgData name="Geerman,Genelle G.N.J." userId="S::495287@student.fontys.nl::04d6ea82-46ab-460e-9f40-c529984c213f" providerId="AD" clId="Web-{47C93E0F-6AF8-468A-95BE-0C3D0428FAC3}" dt="2024-04-18T07:00:40.374" v="29" actId="20577"/>
        <pc:sldMkLst>
          <pc:docMk/>
          <pc:sldMk cId="1531333604" sldId="287"/>
        </pc:sldMkLst>
        <pc:spChg chg="mod">
          <ac:chgData name="Geerman,Genelle G.N.J." userId="S::495287@student.fontys.nl::04d6ea82-46ab-460e-9f40-c529984c213f" providerId="AD" clId="Web-{47C93E0F-6AF8-468A-95BE-0C3D0428FAC3}" dt="2024-04-18T07:00:40.374" v="29" actId="20577"/>
          <ac:spMkLst>
            <pc:docMk/>
            <pc:sldMk cId="1531333604" sldId="287"/>
            <ac:spMk id="12" creationId="{31B5DE18-3A15-51D9-416F-C092226209A7}"/>
          </ac:spMkLst>
        </pc:spChg>
      </pc:sldChg>
      <pc:sldChg chg="addSp delSp modSp ord">
        <pc:chgData name="Geerman,Genelle G.N.J." userId="S::495287@student.fontys.nl::04d6ea82-46ab-460e-9f40-c529984c213f" providerId="AD" clId="Web-{47C93E0F-6AF8-468A-95BE-0C3D0428FAC3}" dt="2024-04-18T07:00:11.920" v="15" actId="20577"/>
        <pc:sldMkLst>
          <pc:docMk/>
          <pc:sldMk cId="1373100446" sldId="292"/>
        </pc:sldMkLst>
        <pc:spChg chg="mod">
          <ac:chgData name="Geerman,Genelle G.N.J." userId="S::495287@student.fontys.nl::04d6ea82-46ab-460e-9f40-c529984c213f" providerId="AD" clId="Web-{47C93E0F-6AF8-468A-95BE-0C3D0428FAC3}" dt="2024-04-18T07:00:11.920" v="15" actId="20577"/>
          <ac:spMkLst>
            <pc:docMk/>
            <pc:sldMk cId="1373100446" sldId="292"/>
            <ac:spMk id="2" creationId="{18730A6A-CB7F-668E-2BA5-D6C3785D0DDA}"/>
          </ac:spMkLst>
        </pc:spChg>
        <pc:spChg chg="del">
          <ac:chgData name="Geerman,Genelle G.N.J." userId="S::495287@student.fontys.nl::04d6ea82-46ab-460e-9f40-c529984c213f" providerId="AD" clId="Web-{47C93E0F-6AF8-468A-95BE-0C3D0428FAC3}" dt="2024-04-18T06:59:00.245" v="0"/>
          <ac:spMkLst>
            <pc:docMk/>
            <pc:sldMk cId="1373100446" sldId="292"/>
            <ac:spMk id="3" creationId="{CA1A3688-9C13-69DF-E31D-E232FEA43819}"/>
          </ac:spMkLst>
        </pc:spChg>
        <pc:picChg chg="add mod ord">
          <ac:chgData name="Geerman,Genelle G.N.J." userId="S::495287@student.fontys.nl::04d6ea82-46ab-460e-9f40-c529984c213f" providerId="AD" clId="Web-{47C93E0F-6AF8-468A-95BE-0C3D0428FAC3}" dt="2024-04-18T06:59:00.245" v="0"/>
          <ac:picMkLst>
            <pc:docMk/>
            <pc:sldMk cId="1373100446" sldId="292"/>
            <ac:picMk id="6" creationId="{D9863B4E-2DB2-0611-8023-1A51D27CE4F8}"/>
          </ac:picMkLst>
        </pc:picChg>
      </pc:sldChg>
    </pc:docChg>
  </pc:docChgLst>
  <pc:docChgLst>
    <pc:chgData name="Jacobs,Lucas L.L.G.T." userId="S::490692@student.fontys.nl::ac276d68-2df9-4f3e-b164-b1deed22114b" providerId="AD" clId="Web-{A096816B-06AF-69A9-C6FC-DAB104B9DC7A}"/>
    <pc:docChg chg="modSld">
      <pc:chgData name="Jacobs,Lucas L.L.G.T." userId="S::490692@student.fontys.nl::ac276d68-2df9-4f3e-b164-b1deed22114b" providerId="AD" clId="Web-{A096816B-06AF-69A9-C6FC-DAB104B9DC7A}" dt="2024-04-18T06:52:56.672" v="4" actId="20577"/>
      <pc:docMkLst>
        <pc:docMk/>
      </pc:docMkLst>
      <pc:sldChg chg="modSp">
        <pc:chgData name="Jacobs,Lucas L.L.G.T." userId="S::490692@student.fontys.nl::ac276d68-2df9-4f3e-b164-b1deed22114b" providerId="AD" clId="Web-{A096816B-06AF-69A9-C6FC-DAB104B9DC7A}" dt="2024-04-18T06:52:56.672" v="4" actId="20577"/>
        <pc:sldMkLst>
          <pc:docMk/>
          <pc:sldMk cId="73848494" sldId="278"/>
        </pc:sldMkLst>
        <pc:spChg chg="mod">
          <ac:chgData name="Jacobs,Lucas L.L.G.T." userId="S::490692@student.fontys.nl::ac276d68-2df9-4f3e-b164-b1deed22114b" providerId="AD" clId="Web-{A096816B-06AF-69A9-C6FC-DAB104B9DC7A}" dt="2024-04-18T06:52:56.672" v="4" actId="20577"/>
          <ac:spMkLst>
            <pc:docMk/>
            <pc:sldMk cId="73848494" sldId="278"/>
            <ac:spMk id="12" creationId="{0D775342-B398-D058-62EA-D657A2192D69}"/>
          </ac:spMkLst>
        </pc:spChg>
      </pc:sldChg>
    </pc:docChg>
  </pc:docChgLst>
  <pc:docChgLst>
    <pc:chgData name="Jacobs,Lucas L.L.G.T." userId="S::490692@student.fontys.nl::ac276d68-2df9-4f3e-b164-b1deed22114b" providerId="AD" clId="Web-{B4F18AE8-B04C-ACBC-89CF-AE94829CEC42}"/>
    <pc:docChg chg="modSld">
      <pc:chgData name="Jacobs,Lucas L.L.G.T." userId="S::490692@student.fontys.nl::ac276d68-2df9-4f3e-b164-b1deed22114b" providerId="AD" clId="Web-{B4F18AE8-B04C-ACBC-89CF-AE94829CEC42}" dt="2024-04-21T12:16:03.844" v="1" actId="20577"/>
      <pc:docMkLst>
        <pc:docMk/>
      </pc:docMkLst>
      <pc:sldChg chg="modSp">
        <pc:chgData name="Jacobs,Lucas L.L.G.T." userId="S::490692@student.fontys.nl::ac276d68-2df9-4f3e-b164-b1deed22114b" providerId="AD" clId="Web-{B4F18AE8-B04C-ACBC-89CF-AE94829CEC42}" dt="2024-04-21T12:16:03.844" v="1" actId="20577"/>
        <pc:sldMkLst>
          <pc:docMk/>
          <pc:sldMk cId="73848494" sldId="278"/>
        </pc:sldMkLst>
        <pc:spChg chg="mod">
          <ac:chgData name="Jacobs,Lucas L.L.G.T." userId="S::490692@student.fontys.nl::ac276d68-2df9-4f3e-b164-b1deed22114b" providerId="AD" clId="Web-{B4F18AE8-B04C-ACBC-89CF-AE94829CEC42}" dt="2024-04-21T12:16:03.844" v="1" actId="20577"/>
          <ac:spMkLst>
            <pc:docMk/>
            <pc:sldMk cId="73848494" sldId="278"/>
            <ac:spMk id="2" creationId="{A052E563-D2B2-A0AD-3574-E8C8FDCE3DAC}"/>
          </ac:spMkLst>
        </pc:spChg>
      </pc:sldChg>
      <pc:sldChg chg="modSp">
        <pc:chgData name="Jacobs,Lucas L.L.G.T." userId="S::490692@student.fontys.nl::ac276d68-2df9-4f3e-b164-b1deed22114b" providerId="AD" clId="Web-{B4F18AE8-B04C-ACBC-89CF-AE94829CEC42}" dt="2024-04-21T12:16:01.172" v="0" actId="20577"/>
        <pc:sldMkLst>
          <pc:docMk/>
          <pc:sldMk cId="2470864971" sldId="291"/>
        </pc:sldMkLst>
        <pc:spChg chg="mod">
          <ac:chgData name="Jacobs,Lucas L.L.G.T." userId="S::490692@student.fontys.nl::ac276d68-2df9-4f3e-b164-b1deed22114b" providerId="AD" clId="Web-{B4F18AE8-B04C-ACBC-89CF-AE94829CEC42}" dt="2024-04-21T12:16:01.172" v="0" actId="20577"/>
          <ac:spMkLst>
            <pc:docMk/>
            <pc:sldMk cId="2470864971" sldId="291"/>
            <ac:spMk id="2" creationId="{A052E563-D2B2-A0AD-3574-E8C8FDCE3DAC}"/>
          </ac:spMkLst>
        </pc:spChg>
      </pc:sldChg>
    </pc:docChg>
  </pc:docChgLst>
  <pc:docChgLst>
    <pc:chgData name="Geerman,Genelle G.N.J." userId="S::495287@student.fontys.nl::04d6ea82-46ab-460e-9f40-c529984c213f" providerId="AD" clId="Web-{F9AD9C9C-E51A-4756-86A6-D2E6F37DA5AF}"/>
    <pc:docChg chg="delSld modSld">
      <pc:chgData name="Geerman,Genelle G.N.J." userId="S::495287@student.fontys.nl::04d6ea82-46ab-460e-9f40-c529984c213f" providerId="AD" clId="Web-{F9AD9C9C-E51A-4756-86A6-D2E6F37DA5AF}" dt="2024-04-18T06:58:23.021" v="36" actId="1076"/>
      <pc:docMkLst>
        <pc:docMk/>
      </pc:docMkLst>
      <pc:sldChg chg="modSp">
        <pc:chgData name="Geerman,Genelle G.N.J." userId="S::495287@student.fontys.nl::04d6ea82-46ab-460e-9f40-c529984c213f" providerId="AD" clId="Web-{F9AD9C9C-E51A-4756-86A6-D2E6F37DA5AF}" dt="2024-04-18T06:58:23.021" v="36" actId="1076"/>
        <pc:sldMkLst>
          <pc:docMk/>
          <pc:sldMk cId="1531333604" sldId="287"/>
        </pc:sldMkLst>
        <pc:spChg chg="mod">
          <ac:chgData name="Geerman,Genelle G.N.J." userId="S::495287@student.fontys.nl::04d6ea82-46ab-460e-9f40-c529984c213f" providerId="AD" clId="Web-{F9AD9C9C-E51A-4756-86A6-D2E6F37DA5AF}" dt="2024-04-18T06:58:23.021" v="36" actId="1076"/>
          <ac:spMkLst>
            <pc:docMk/>
            <pc:sldMk cId="1531333604" sldId="287"/>
            <ac:spMk id="12" creationId="{31B5DE18-3A15-51D9-416F-C092226209A7}"/>
          </ac:spMkLst>
        </pc:spChg>
      </pc:sldChg>
      <pc:sldChg chg="modSp">
        <pc:chgData name="Geerman,Genelle G.N.J." userId="S::495287@student.fontys.nl::04d6ea82-46ab-460e-9f40-c529984c213f" providerId="AD" clId="Web-{F9AD9C9C-E51A-4756-86A6-D2E6F37DA5AF}" dt="2024-04-18T06:56:31.298" v="32" actId="20577"/>
        <pc:sldMkLst>
          <pc:docMk/>
          <pc:sldMk cId="4098867224" sldId="288"/>
        </pc:sldMkLst>
        <pc:spChg chg="mod">
          <ac:chgData name="Geerman,Genelle G.N.J." userId="S::495287@student.fontys.nl::04d6ea82-46ab-460e-9f40-c529984c213f" providerId="AD" clId="Web-{F9AD9C9C-E51A-4756-86A6-D2E6F37DA5AF}" dt="2024-04-18T06:56:31.298" v="32" actId="20577"/>
          <ac:spMkLst>
            <pc:docMk/>
            <pc:sldMk cId="4098867224" sldId="288"/>
            <ac:spMk id="3" creationId="{5D0956E6-AC41-DBF8-B72E-8E505672E183}"/>
          </ac:spMkLst>
        </pc:spChg>
      </pc:sldChg>
      <pc:sldChg chg="del">
        <pc:chgData name="Geerman,Genelle G.N.J." userId="S::495287@student.fontys.nl::04d6ea82-46ab-460e-9f40-c529984c213f" providerId="AD" clId="Web-{F9AD9C9C-E51A-4756-86A6-D2E6F37DA5AF}" dt="2024-04-18T06:55:23.827" v="12"/>
        <pc:sldMkLst>
          <pc:docMk/>
          <pc:sldMk cId="307110697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27" y="1339350"/>
            <a:ext cx="789884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TLC quantum</a:t>
            </a:r>
            <a:br>
              <a:rPr lang="en-US" dirty="0"/>
            </a:br>
            <a:r>
              <a:rPr lang="en-US" dirty="0"/>
              <a:t>PROGRESS Meeting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Fontys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>
            <a:normAutofit/>
          </a:bodyPr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Sprint 2 extra</a:t>
            </a:r>
            <a:endParaRPr lang="en-US" dirty="0">
              <a:cs typeface="Arial"/>
            </a:endParaRPr>
          </a:p>
          <a:p>
            <a:r>
              <a:rPr lang="en-US" dirty="0"/>
              <a:t>Demo</a:t>
            </a:r>
            <a:endParaRPr lang="en-US" dirty="0">
              <a:cs typeface="Arial"/>
            </a:endParaRPr>
          </a:p>
          <a:p>
            <a:r>
              <a:rPr lang="en-US" dirty="0"/>
              <a:t>Action points</a:t>
            </a:r>
            <a:endParaRPr lang="en-US" dirty="0">
              <a:cs typeface="Arial"/>
            </a:endParaRPr>
          </a:p>
          <a:p>
            <a:r>
              <a:rPr lang="en-US" dirty="0"/>
              <a:t>Sprint 3 goals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6B9E8835-C62A-170D-BF67-221BA525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Sprint Goals Done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882" y="2434719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Documentation: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  <a:cs typeface="Arial"/>
              </a:rPr>
              <a:t>U-N008: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+mj-lt"/>
              </a:rPr>
              <a:t>C4 Diagram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U-N010: Database design</a:t>
            </a:r>
            <a:endParaRPr lang="en-GB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cs typeface="Arial"/>
              </a:rPr>
              <a:t>U-N013: Software Requirements Specification</a:t>
            </a:r>
          </a:p>
          <a:p>
            <a:pPr marL="0" indent="0">
              <a:buNone/>
            </a:pPr>
            <a:endParaRPr lang="en-US" b="1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Website :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U-001: Register User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U-N012: Service entry point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U-E020: View Upcoming Tournaments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U-E021: View Ongoing Tournaments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sz="1200" dirty="0">
                <a:cs typeface="Arial"/>
              </a:rPr>
              <a:t>U-A014: Admin homepage </a:t>
            </a:r>
            <a:r>
              <a:rPr lang="en-US" sz="1200" i="1" dirty="0">
                <a:cs typeface="Arial"/>
              </a:rPr>
              <a:t>In progress</a:t>
            </a:r>
            <a:endParaRPr lang="en-US" sz="1200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5CA17E0-7EDD-CDAA-0DDB-6E13F79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3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0A6A-CB7F-668E-2BA5-D6C3785D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U-A014 Admin page</a:t>
            </a:r>
            <a:endParaRPr lang="en-GB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863B4E-2DB2-0611-8023-1A51D27CE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76" y="3039749"/>
            <a:ext cx="7470648" cy="31240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B8FB2-F936-382C-A63B-DB215209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780C9-EA68-A330-8A71-CD49008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7310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231CF-771A-E1C3-287C-E2226FC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27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8A09-EC76-0B47-D866-BCBFCC81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A65-9BC7-BEA8-8F9B-8B33A968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points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647C-9D53-CEDC-8108-4891B7C3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Deployment environment (AWS, Azure)</a:t>
            </a:r>
          </a:p>
          <a:p>
            <a:endParaRPr lang="en-GB" dirty="0"/>
          </a:p>
          <a:p>
            <a:pPr marL="283210" indent="-283210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71E-9900-6596-48D1-29E9FDEE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10B3FF71-B6C5-8537-A430-DA5772EF61A1}"/>
              </a:ext>
            </a:extLst>
          </p:cNvPr>
          <p:cNvSpPr txBox="1">
            <a:spLocks/>
          </p:cNvSpPr>
          <p:nvPr/>
        </p:nvSpPr>
        <p:spPr>
          <a:xfrm>
            <a:off x="401453" y="361909"/>
            <a:ext cx="241662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TLC Quantum Progress Meeting</a:t>
            </a:r>
            <a:endParaRPr lang="en-US" dirty="0" err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Website:</a:t>
            </a:r>
          </a:p>
          <a:p>
            <a:pPr marL="685165" lvl="1" indent="-283210"/>
            <a:r>
              <a:rPr lang="en-US" dirty="0">
                <a:latin typeface="+mj-lt"/>
              </a:rPr>
              <a:t>U-E016: Select Available Tournament</a:t>
            </a:r>
            <a:endParaRPr lang="en-US" dirty="0">
              <a:latin typeface="+mj-lt"/>
              <a:cs typeface="Arial"/>
            </a:endParaRPr>
          </a:p>
          <a:p>
            <a:pPr marL="685165" lvl="1" indent="-283210"/>
            <a:r>
              <a:rPr lang="en-US" dirty="0">
                <a:latin typeface="+mj-lt"/>
              </a:rPr>
              <a:t>U-E033: Access Tournament Information</a:t>
            </a:r>
            <a:endParaRPr lang="en-US" dirty="0">
              <a:latin typeface="+mj-lt"/>
              <a:cs typeface="Arial"/>
            </a:endParaRPr>
          </a:p>
          <a:p>
            <a:pPr marL="685165" lvl="1" indent="-283210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U-A001: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reate a tournament</a:t>
            </a:r>
            <a:endParaRPr lang="en-US" sz="1400" i="0" dirty="0">
              <a:solidFill>
                <a:srgbClr val="000000"/>
              </a:solidFill>
              <a:effectLst/>
              <a:latin typeface="+mj-lt"/>
              <a:cs typeface="Arial"/>
            </a:endParaRPr>
          </a:p>
          <a:p>
            <a:pPr marL="685165" lvl="1" indent="-283210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U-A002:</a:t>
            </a:r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dit a tournament</a:t>
            </a:r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pPr marL="685165" lvl="1" indent="-283210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U-A003:</a:t>
            </a:r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V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iew a tournament</a:t>
            </a:r>
            <a:endParaRPr lang="en-US" sz="1400" i="0" dirty="0">
              <a:solidFill>
                <a:srgbClr val="000000"/>
              </a:solidFill>
              <a:effectLst/>
              <a:latin typeface="+mj-lt"/>
              <a:cs typeface="Arial"/>
            </a:endParaRPr>
          </a:p>
          <a:p>
            <a:pPr marL="685165" lvl="1" indent="-283210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U-A004:</a:t>
            </a:r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V</a:t>
            </a:r>
            <a:r>
              <a:rPr lang="en-GB" i="0" dirty="0">
                <a:solidFill>
                  <a:srgbClr val="000000"/>
                </a:solidFill>
                <a:effectLst/>
                <a:latin typeface="+mj-lt"/>
              </a:rPr>
              <a:t>iew all tournaments</a:t>
            </a:r>
            <a:endParaRPr lang="en-US" dirty="0">
              <a:solidFill>
                <a:srgbClr val="000000"/>
              </a:solidFill>
              <a:latin typeface="+mj-lt"/>
              <a:cs typeface="Arial"/>
            </a:endParaRPr>
          </a:p>
          <a:p>
            <a:pPr marL="685165" lvl="1" indent="-283210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U-A005: 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GB" i="0" dirty="0">
                <a:solidFill>
                  <a:srgbClr val="000000"/>
                </a:solidFill>
                <a:effectLst/>
                <a:latin typeface="+mj-lt"/>
              </a:rPr>
              <a:t>elete a tournament</a:t>
            </a:r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sz="1400" i="0" dirty="0">
              <a:solidFill>
                <a:srgbClr val="000000"/>
              </a:solidFill>
              <a:effectLst/>
              <a:latin typeface="+mj-lt"/>
              <a:cs typeface="Arial"/>
            </a:endParaRPr>
          </a:p>
          <a:p>
            <a:pPr marL="685165"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21B8D60-FC58-5950-4382-E591AC1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May 16th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Research</a:t>
            </a:r>
          </a:p>
          <a:p>
            <a:pPr lvl="1" indent="-283210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U-N014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: Security Report</a:t>
            </a:r>
            <a:endParaRPr lang="en-US" dirty="0">
              <a:cs typeface="Arial"/>
            </a:endParaRPr>
          </a:p>
          <a:p>
            <a:pPr lvl="1" indent="-283210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U-N015: Cost analysis</a:t>
            </a:r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U-N016: Data and Law (GDPR)</a:t>
            </a:r>
          </a:p>
          <a:p>
            <a:pPr lvl="1" indent="-283210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U-N017: Cloud Native</a:t>
            </a:r>
          </a:p>
          <a:p>
            <a:pPr marL="685546" lvl="1" indent="-283210"/>
            <a:endParaRPr lang="en-US" dirty="0"/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21B8D60-FC58-5950-4382-E591AC1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May 16th</a:t>
            </a:r>
          </a:p>
        </p:txBody>
      </p:sp>
    </p:spTree>
    <p:extLst>
      <p:ext uri="{BB962C8B-B14F-4D97-AF65-F5344CB8AC3E}">
        <p14:creationId xmlns:p14="http://schemas.microsoft.com/office/powerpoint/2010/main" val="247086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E4A-4613-B835-CFB7-543A5D8C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Action points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6E6-AC41-DBF8-B72E-8E505672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Prioritize making the website work for the first demo</a:t>
            </a:r>
          </a:p>
          <a:p>
            <a:r>
              <a:rPr lang="en-GB" dirty="0">
                <a:cs typeface="Arial"/>
              </a:rPr>
              <a:t>Tic-Tac-Toe</a:t>
            </a:r>
          </a:p>
          <a:p>
            <a:r>
              <a:rPr lang="en-GB" dirty="0">
                <a:cs typeface="Arial"/>
              </a:rPr>
              <a:t>Meeting with a chess expert</a:t>
            </a:r>
          </a:p>
          <a:p>
            <a:endParaRPr lang="en-GB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AFB2-21D0-E868-27F7-286E65E3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E5509A57-E6FD-71AE-9F5C-5576ECD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86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230e9df3-be65-4c73-a93b-d1236ebd677e"/>
    <ds:schemaRef ds:uri="3b6b78b1-4ca1-43f0-837a-c62ff64eb2bf"/>
    <ds:schemaRef ds:uri="71af3243-3dd4-4a8d-8c0d-dd76da1f02a5"/>
    <ds:schemaRef ds:uri="b951f87d-1f00-451f-90aa-265d098df25c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EDCF624-3799-4FEB-A20E-2D4F9F9FE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51f87d-1f00-451f-90aa-265d098df25c"/>
    <ds:schemaRef ds:uri="3b6b78b1-4ca1-43f0-837a-c62ff64eb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130</TotalTime>
  <Words>252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TLC quantum PROGRESS Meeting </vt:lpstr>
      <vt:lpstr>Agenda</vt:lpstr>
      <vt:lpstr>Recap goals </vt:lpstr>
      <vt:lpstr>U-A014 Admin page</vt:lpstr>
      <vt:lpstr>Demo</vt:lpstr>
      <vt:lpstr>Action points</vt:lpstr>
      <vt:lpstr>Goals for sprint 3</vt:lpstr>
      <vt:lpstr>Goals for sprint 3</vt:lpstr>
      <vt:lpstr>New Action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PROGRESS Meeting</dc:title>
  <dc:creator>Meek,Maike M.Z.E.</dc:creator>
  <cp:lastModifiedBy>Jacobs,Lucas L.L.G.T.</cp:lastModifiedBy>
  <cp:revision>62</cp:revision>
  <dcterms:created xsi:type="dcterms:W3CDTF">2024-03-06T09:05:30Z</dcterms:created>
  <dcterms:modified xsi:type="dcterms:W3CDTF">2024-04-21T12:16:11Z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  <property fmtid="{D5CDD505-2E9C-101B-9397-08002B2CF9AE}" pid="3" name="MediaServiceImageTags">
    <vt:lpwstr/>
  </property>
</Properties>
</file>