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5" r:id="rId6"/>
    <p:sldId id="287" r:id="rId7"/>
    <p:sldId id="277" r:id="rId8"/>
    <p:sldId id="285" r:id="rId9"/>
    <p:sldId id="289" r:id="rId10"/>
    <p:sldId id="278" r:id="rId11"/>
    <p:sldId id="288" r:id="rId12"/>
    <p:sldId id="274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5CA18-7440-458E-91C7-917B63C38595}" v="15" dt="2024-03-27T10:42:36.466"/>
    <p1510:client id="{58A16904-A8BE-D8CA-E2CE-CC17ED9649AA}" v="130" dt="2024-03-27T11:14:44.106"/>
    <p1510:client id="{60340BAC-A7D4-4819-9D7B-3E8FE283844C}" v="3" dt="2024-03-27T10:49:24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man,Genelle G.N.J." userId="S::495287@student.fontys.nl::04d6ea82-46ab-460e-9f40-c529984c213f" providerId="AD" clId="Web-{60340BAC-A7D4-4819-9D7B-3E8FE283844C}"/>
    <pc:docChg chg="modSld">
      <pc:chgData name="Geerman,Genelle G.N.J." userId="S::495287@student.fontys.nl::04d6ea82-46ab-460e-9f40-c529984c213f" providerId="AD" clId="Web-{60340BAC-A7D4-4819-9D7B-3E8FE283844C}" dt="2024-03-27T10:49:24.728" v="2" actId="20577"/>
      <pc:docMkLst>
        <pc:docMk/>
      </pc:docMkLst>
      <pc:sldChg chg="modSp">
        <pc:chgData name="Geerman,Genelle G.N.J." userId="S::495287@student.fontys.nl::04d6ea82-46ab-460e-9f40-c529984c213f" providerId="AD" clId="Web-{60340BAC-A7D4-4819-9D7B-3E8FE283844C}" dt="2024-03-27T10:49:24.728" v="2" actId="20577"/>
        <pc:sldMkLst>
          <pc:docMk/>
          <pc:sldMk cId="3979194062" sldId="277"/>
        </pc:sldMkLst>
        <pc:spChg chg="mod">
          <ac:chgData name="Geerman,Genelle G.N.J." userId="S::495287@student.fontys.nl::04d6ea82-46ab-460e-9f40-c529984c213f" providerId="AD" clId="Web-{60340BAC-A7D4-4819-9D7B-3E8FE283844C}" dt="2024-03-27T10:49:24.728" v="2" actId="20577"/>
          <ac:spMkLst>
            <pc:docMk/>
            <pc:sldMk cId="3979194062" sldId="277"/>
            <ac:spMk id="5" creationId="{51683C73-2637-AC0E-5A6B-47B6C6CB9E2A}"/>
          </ac:spMkLst>
        </pc:spChg>
      </pc:sldChg>
    </pc:docChg>
  </pc:docChgLst>
  <pc:docChgLst>
    <pc:chgData name="Meek,Maike M.Z.E." userId="4b62ea5d-f414-486e-8e21-2200fec76c29" providerId="ADAL" clId="{39C5CA18-7440-458E-91C7-917B63C38595}"/>
    <pc:docChg chg="undo custSel addSld delSld modSld sldOrd">
      <pc:chgData name="Meek,Maike M.Z.E." userId="4b62ea5d-f414-486e-8e21-2200fec76c29" providerId="ADAL" clId="{39C5CA18-7440-458E-91C7-917B63C38595}" dt="2024-03-27T10:46:27.296" v="1382" actId="313"/>
      <pc:docMkLst>
        <pc:docMk/>
      </pc:docMkLst>
      <pc:sldChg chg="modSp mod">
        <pc:chgData name="Meek,Maike M.Z.E." userId="4b62ea5d-f414-486e-8e21-2200fec76c29" providerId="ADAL" clId="{39C5CA18-7440-458E-91C7-917B63C38595}" dt="2024-03-27T10:38:46.967" v="1270" actId="20577"/>
        <pc:sldMkLst>
          <pc:docMk/>
          <pc:sldMk cId="3551793469" sldId="275"/>
        </pc:sldMkLst>
        <pc:spChg chg="mod">
          <ac:chgData name="Meek,Maike M.Z.E." userId="4b62ea5d-f414-486e-8e21-2200fec76c29" providerId="ADAL" clId="{39C5CA18-7440-458E-91C7-917B63C38595}" dt="2024-03-27T10:38:46.967" v="1270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addSp delSp modSp del mod">
        <pc:chgData name="Meek,Maike M.Z.E." userId="4b62ea5d-f414-486e-8e21-2200fec76c29" providerId="ADAL" clId="{39C5CA18-7440-458E-91C7-917B63C38595}" dt="2024-03-27T10:22:45.198" v="835" actId="47"/>
        <pc:sldMkLst>
          <pc:docMk/>
          <pc:sldMk cId="3274647172" sldId="276"/>
        </pc:sldMkLst>
        <pc:spChg chg="mod">
          <ac:chgData name="Meek,Maike M.Z.E." userId="4b62ea5d-f414-486e-8e21-2200fec76c29" providerId="ADAL" clId="{39C5CA18-7440-458E-91C7-917B63C38595}" dt="2024-03-27T10:22:20.678" v="823" actId="20577"/>
          <ac:spMkLst>
            <pc:docMk/>
            <pc:sldMk cId="3274647172" sldId="276"/>
            <ac:spMk id="2" creationId="{A0A65C01-2837-2D71-254F-BAEEC669F389}"/>
          </ac:spMkLst>
        </pc:spChg>
        <pc:spChg chg="del mod">
          <ac:chgData name="Meek,Maike M.Z.E." userId="4b62ea5d-f414-486e-8e21-2200fec76c29" providerId="ADAL" clId="{39C5CA18-7440-458E-91C7-917B63C38595}" dt="2024-03-27T10:22:13.514" v="818" actId="478"/>
          <ac:spMkLst>
            <pc:docMk/>
            <pc:sldMk cId="3274647172" sldId="276"/>
            <ac:spMk id="3" creationId="{3C23C4BE-E1DD-7EED-DB71-4D5F3B63E693}"/>
          </ac:spMkLst>
        </pc:spChg>
        <pc:spChg chg="del mod">
          <ac:chgData name="Meek,Maike M.Z.E." userId="4b62ea5d-f414-486e-8e21-2200fec76c29" providerId="ADAL" clId="{39C5CA18-7440-458E-91C7-917B63C38595}" dt="2024-03-27T10:22:13.514" v="818" actId="478"/>
          <ac:spMkLst>
            <pc:docMk/>
            <pc:sldMk cId="3274647172" sldId="276"/>
            <ac:spMk id="4" creationId="{A4168C84-B182-4E7D-56FB-01EE4B11DC8B}"/>
          </ac:spMkLst>
        </pc:spChg>
        <pc:spChg chg="del mod">
          <ac:chgData name="Meek,Maike M.Z.E." userId="4b62ea5d-f414-486e-8e21-2200fec76c29" providerId="ADAL" clId="{39C5CA18-7440-458E-91C7-917B63C38595}" dt="2024-03-27T10:22:13.514" v="818" actId="478"/>
          <ac:spMkLst>
            <pc:docMk/>
            <pc:sldMk cId="3274647172" sldId="276"/>
            <ac:spMk id="5" creationId="{43DF41ED-5729-1B31-0C04-21385523D7E1}"/>
          </ac:spMkLst>
        </pc:spChg>
        <pc:spChg chg="del mod">
          <ac:chgData name="Meek,Maike M.Z.E." userId="4b62ea5d-f414-486e-8e21-2200fec76c29" providerId="ADAL" clId="{39C5CA18-7440-458E-91C7-917B63C38595}" dt="2024-03-27T10:22:13.514" v="818" actId="478"/>
          <ac:spMkLst>
            <pc:docMk/>
            <pc:sldMk cId="3274647172" sldId="276"/>
            <ac:spMk id="6" creationId="{D180BD75-0796-C71E-07C4-224B63C0CEEF}"/>
          </ac:spMkLst>
        </pc:spChg>
        <pc:spChg chg="add del mod">
          <ac:chgData name="Meek,Maike M.Z.E." userId="4b62ea5d-f414-486e-8e21-2200fec76c29" providerId="ADAL" clId="{39C5CA18-7440-458E-91C7-917B63C38595}" dt="2024-03-27T10:22:17.359" v="819" actId="478"/>
          <ac:spMkLst>
            <pc:docMk/>
            <pc:sldMk cId="3274647172" sldId="276"/>
            <ac:spMk id="9" creationId="{DF19DFB8-80E7-A41D-8F11-BCE7C460A4DF}"/>
          </ac:spMkLst>
        </pc:spChg>
        <pc:spChg chg="add del mod">
          <ac:chgData name="Meek,Maike M.Z.E." userId="4b62ea5d-f414-486e-8e21-2200fec76c29" providerId="ADAL" clId="{39C5CA18-7440-458E-91C7-917B63C38595}" dt="2024-03-27T10:22:17.359" v="819" actId="478"/>
          <ac:spMkLst>
            <pc:docMk/>
            <pc:sldMk cId="3274647172" sldId="276"/>
            <ac:spMk id="11" creationId="{636801AB-BFA9-4DBD-971E-4F06A8DB47FE}"/>
          </ac:spMkLst>
        </pc:spChg>
        <pc:spChg chg="add del mod">
          <ac:chgData name="Meek,Maike M.Z.E." userId="4b62ea5d-f414-486e-8e21-2200fec76c29" providerId="ADAL" clId="{39C5CA18-7440-458E-91C7-917B63C38595}" dt="2024-03-27T10:22:17.359" v="819" actId="478"/>
          <ac:spMkLst>
            <pc:docMk/>
            <pc:sldMk cId="3274647172" sldId="276"/>
            <ac:spMk id="14" creationId="{BF255CA5-7B7B-DA0E-05F0-A51F7A142E1D}"/>
          </ac:spMkLst>
        </pc:spChg>
        <pc:spChg chg="add del mod">
          <ac:chgData name="Meek,Maike M.Z.E." userId="4b62ea5d-f414-486e-8e21-2200fec76c29" providerId="ADAL" clId="{39C5CA18-7440-458E-91C7-917B63C38595}" dt="2024-03-27T10:22:17.359" v="819" actId="478"/>
          <ac:spMkLst>
            <pc:docMk/>
            <pc:sldMk cId="3274647172" sldId="276"/>
            <ac:spMk id="16" creationId="{7DBEBED5-F6A2-497F-93BE-302C08642740}"/>
          </ac:spMkLst>
        </pc:spChg>
      </pc:sldChg>
      <pc:sldChg chg="addSp delSp modSp add del mod ord modClrScheme chgLayout">
        <pc:chgData name="Meek,Maike M.Z.E." userId="4b62ea5d-f414-486e-8e21-2200fec76c29" providerId="ADAL" clId="{39C5CA18-7440-458E-91C7-917B63C38595}" dt="2024-03-27T10:27:14.789" v="1011" actId="20577"/>
        <pc:sldMkLst>
          <pc:docMk/>
          <pc:sldMk cId="3979194062" sldId="277"/>
        </pc:sldMkLst>
        <pc:spChg chg="mod ord">
          <ac:chgData name="Meek,Maike M.Z.E." userId="4b62ea5d-f414-486e-8e21-2200fec76c29" providerId="ADAL" clId="{39C5CA18-7440-458E-91C7-917B63C38595}" dt="2024-03-27T10:26:44.013" v="959" actId="20577"/>
          <ac:spMkLst>
            <pc:docMk/>
            <pc:sldMk cId="3979194062" sldId="277"/>
            <ac:spMk id="2" creationId="{A98BDE3D-CB39-03D2-545F-5283024761BD}"/>
          </ac:spMkLst>
        </pc:spChg>
        <pc:spChg chg="mod ord">
          <ac:chgData name="Meek,Maike M.Z.E." userId="4b62ea5d-f414-486e-8e21-2200fec76c29" providerId="ADAL" clId="{39C5CA18-7440-458E-91C7-917B63C38595}" dt="2024-03-27T10:21:54.317" v="816" actId="1076"/>
          <ac:spMkLst>
            <pc:docMk/>
            <pc:sldMk cId="3979194062" sldId="277"/>
            <ac:spMk id="3" creationId="{F02F894F-23A1-85D4-2713-57D743F8086A}"/>
          </ac:spMkLst>
        </pc:spChg>
        <pc:spChg chg="del mod">
          <ac:chgData name="Meek,Maike M.Z.E." userId="4b62ea5d-f414-486e-8e21-2200fec76c29" providerId="ADAL" clId="{39C5CA18-7440-458E-91C7-917B63C38595}" dt="2024-03-27T10:27:06.634" v="1006" actId="478"/>
          <ac:spMkLst>
            <pc:docMk/>
            <pc:sldMk cId="3979194062" sldId="277"/>
            <ac:spMk id="4" creationId="{C0EF4D35-9BD6-00FC-A23D-DCE50F2F200E}"/>
          </ac:spMkLst>
        </pc:spChg>
        <pc:spChg chg="mod ord">
          <ac:chgData name="Meek,Maike M.Z.E." userId="4b62ea5d-f414-486e-8e21-2200fec76c29" providerId="ADAL" clId="{39C5CA18-7440-458E-91C7-917B63C38595}" dt="2024-03-27T10:27:14.789" v="1011" actId="20577"/>
          <ac:spMkLst>
            <pc:docMk/>
            <pc:sldMk cId="3979194062" sldId="277"/>
            <ac:spMk id="5" creationId="{51683C73-2637-AC0E-5A6B-47B6C6CB9E2A}"/>
          </ac:spMkLst>
        </pc:spChg>
        <pc:spChg chg="del mod">
          <ac:chgData name="Meek,Maike M.Z.E." userId="4b62ea5d-f414-486e-8e21-2200fec76c29" providerId="ADAL" clId="{39C5CA18-7440-458E-91C7-917B63C38595}" dt="2024-03-27T10:27:09.101" v="1008" actId="478"/>
          <ac:spMkLst>
            <pc:docMk/>
            <pc:sldMk cId="3979194062" sldId="277"/>
            <ac:spMk id="6" creationId="{846865D3-E9E5-FDDD-B091-FE6F9039C6EA}"/>
          </ac:spMkLst>
        </pc:spChg>
        <pc:spChg chg="add del mod">
          <ac:chgData name="Meek,Maike M.Z.E." userId="4b62ea5d-f414-486e-8e21-2200fec76c29" providerId="ADAL" clId="{39C5CA18-7440-458E-91C7-917B63C38595}" dt="2024-03-27T10:21:24.924" v="808" actId="478"/>
          <ac:spMkLst>
            <pc:docMk/>
            <pc:sldMk cId="3979194062" sldId="277"/>
            <ac:spMk id="8" creationId="{3AF73AE5-0C45-EBBF-DED6-706855B42519}"/>
          </ac:spMkLst>
        </pc:spChg>
        <pc:spChg chg="add del mod">
          <ac:chgData name="Meek,Maike M.Z.E." userId="4b62ea5d-f414-486e-8e21-2200fec76c29" providerId="ADAL" clId="{39C5CA18-7440-458E-91C7-917B63C38595}" dt="2024-03-27T10:21:28.726" v="811" actId="478"/>
          <ac:spMkLst>
            <pc:docMk/>
            <pc:sldMk cId="3979194062" sldId="277"/>
            <ac:spMk id="10" creationId="{344B1B4C-EFD7-D7C9-996D-3DC6C689C356}"/>
          </ac:spMkLst>
        </pc:spChg>
        <pc:spChg chg="add mod">
          <ac:chgData name="Meek,Maike M.Z.E." userId="4b62ea5d-f414-486e-8e21-2200fec76c29" providerId="ADAL" clId="{39C5CA18-7440-458E-91C7-917B63C38595}" dt="2024-03-27T10:25:40.819" v="925"/>
          <ac:spMkLst>
            <pc:docMk/>
            <pc:sldMk cId="3979194062" sldId="277"/>
            <ac:spMk id="11" creationId="{F10E807B-77AD-62BB-B38F-C18CD9B765B6}"/>
          </ac:spMkLst>
        </pc:spChg>
        <pc:spChg chg="mod">
          <ac:chgData name="Meek,Maike M.Z.E." userId="4b62ea5d-f414-486e-8e21-2200fec76c29" providerId="ADAL" clId="{39C5CA18-7440-458E-91C7-917B63C38595}" dt="2024-03-27T10:21:42.112" v="814" actId="26606"/>
          <ac:spMkLst>
            <pc:docMk/>
            <pc:sldMk cId="3979194062" sldId="277"/>
            <ac:spMk id="12" creationId="{119D6C7A-A7F7-E063-9A09-611D1FB1DBE6}"/>
          </ac:spMkLst>
        </pc:spChg>
        <pc:spChg chg="mod ord">
          <ac:chgData name="Meek,Maike M.Z.E." userId="4b62ea5d-f414-486e-8e21-2200fec76c29" providerId="ADAL" clId="{39C5CA18-7440-458E-91C7-917B63C38595}" dt="2024-03-27T10:21:42.112" v="814" actId="26606"/>
          <ac:spMkLst>
            <pc:docMk/>
            <pc:sldMk cId="3979194062" sldId="277"/>
            <ac:spMk id="13" creationId="{941D71DF-7225-6C66-9D2B-FAACEFF20849}"/>
          </ac:spMkLst>
        </pc:spChg>
        <pc:spChg chg="add mod">
          <ac:chgData name="Meek,Maike M.Z.E." userId="4b62ea5d-f414-486e-8e21-2200fec76c29" providerId="ADAL" clId="{39C5CA18-7440-458E-91C7-917B63C38595}" dt="2024-03-27T10:25:40.819" v="925"/>
          <ac:spMkLst>
            <pc:docMk/>
            <pc:sldMk cId="3979194062" sldId="277"/>
            <ac:spMk id="14" creationId="{3EC72861-DCE0-7F90-EECE-D7A7F423E231}"/>
          </ac:spMkLst>
        </pc:spChg>
        <pc:spChg chg="add mod">
          <ac:chgData name="Meek,Maike M.Z.E." userId="4b62ea5d-f414-486e-8e21-2200fec76c29" providerId="ADAL" clId="{39C5CA18-7440-458E-91C7-917B63C38595}" dt="2024-03-27T10:26:53.774" v="974" actId="20577"/>
          <ac:spMkLst>
            <pc:docMk/>
            <pc:sldMk cId="3979194062" sldId="277"/>
            <ac:spMk id="15" creationId="{15BB30E5-BA42-3665-0FAC-805EAA57FEB1}"/>
          </ac:spMkLst>
        </pc:spChg>
        <pc:spChg chg="add mod">
          <ac:chgData name="Meek,Maike M.Z.E." userId="4b62ea5d-f414-486e-8e21-2200fec76c29" providerId="ADAL" clId="{39C5CA18-7440-458E-91C7-917B63C38595}" dt="2024-03-27T10:27:03.823" v="1005" actId="20577"/>
          <ac:spMkLst>
            <pc:docMk/>
            <pc:sldMk cId="3979194062" sldId="277"/>
            <ac:spMk id="16" creationId="{A3A41C18-A492-79C8-BC0B-0E10754170CC}"/>
          </ac:spMkLst>
        </pc:spChg>
        <pc:spChg chg="add del mod">
          <ac:chgData name="Meek,Maike M.Z.E." userId="4b62ea5d-f414-486e-8e21-2200fec76c29" providerId="ADAL" clId="{39C5CA18-7440-458E-91C7-917B63C38595}" dt="2024-03-27T10:21:19.882" v="807" actId="478"/>
          <ac:spMkLst>
            <pc:docMk/>
            <pc:sldMk cId="3979194062" sldId="277"/>
            <ac:spMk id="18" creationId="{533B89E8-BA46-78DD-A64E-8202A71501C0}"/>
          </ac:spMkLst>
        </pc:spChg>
        <pc:spChg chg="add del mod">
          <ac:chgData name="Meek,Maike M.Z.E." userId="4b62ea5d-f414-486e-8e21-2200fec76c29" providerId="ADAL" clId="{39C5CA18-7440-458E-91C7-917B63C38595}" dt="2024-03-27T10:27:10.838" v="1009" actId="478"/>
          <ac:spMkLst>
            <pc:docMk/>
            <pc:sldMk cId="3979194062" sldId="277"/>
            <ac:spMk id="19" creationId="{C15FBDAD-9438-FD45-94C1-6EB56A29919A}"/>
          </ac:spMkLst>
        </pc:spChg>
        <pc:spChg chg="add del mod">
          <ac:chgData name="Meek,Maike M.Z.E." userId="4b62ea5d-f414-486e-8e21-2200fec76c29" providerId="ADAL" clId="{39C5CA18-7440-458E-91C7-917B63C38595}" dt="2024-03-27T10:21:24.924" v="808" actId="478"/>
          <ac:spMkLst>
            <pc:docMk/>
            <pc:sldMk cId="3979194062" sldId="277"/>
            <ac:spMk id="20" creationId="{906408CE-DABF-04FC-F428-9AA8AAB93907}"/>
          </ac:spMkLst>
        </pc:spChg>
        <pc:spChg chg="add del mod">
          <ac:chgData name="Meek,Maike M.Z.E." userId="4b62ea5d-f414-486e-8e21-2200fec76c29" providerId="ADAL" clId="{39C5CA18-7440-458E-91C7-917B63C38595}" dt="2024-03-27T10:27:11.716" v="1010" actId="478"/>
          <ac:spMkLst>
            <pc:docMk/>
            <pc:sldMk cId="3979194062" sldId="277"/>
            <ac:spMk id="22" creationId="{923B776D-14BC-54C9-C14A-112613700ECD}"/>
          </ac:spMkLst>
        </pc:spChg>
      </pc:sldChg>
      <pc:sldChg chg="modSp mod ord">
        <pc:chgData name="Meek,Maike M.Z.E." userId="4b62ea5d-f414-486e-8e21-2200fec76c29" providerId="ADAL" clId="{39C5CA18-7440-458E-91C7-917B63C38595}" dt="2024-03-27T10:46:27.296" v="1382" actId="313"/>
        <pc:sldMkLst>
          <pc:docMk/>
          <pc:sldMk cId="73848494" sldId="278"/>
        </pc:sldMkLst>
        <pc:spChg chg="mod">
          <ac:chgData name="Meek,Maike M.Z.E." userId="4b62ea5d-f414-486e-8e21-2200fec76c29" providerId="ADAL" clId="{39C5CA18-7440-458E-91C7-917B63C38595}" dt="2024-03-27T10:10:32.199" v="41" actId="20577"/>
          <ac:spMkLst>
            <pc:docMk/>
            <pc:sldMk cId="73848494" sldId="278"/>
            <ac:spMk id="2" creationId="{A052E563-D2B2-A0AD-3574-E8C8FDCE3DAC}"/>
          </ac:spMkLst>
        </pc:spChg>
        <pc:spChg chg="mod">
          <ac:chgData name="Meek,Maike M.Z.E." userId="4b62ea5d-f414-486e-8e21-2200fec76c29" providerId="ADAL" clId="{39C5CA18-7440-458E-91C7-917B63C38595}" dt="2024-03-27T10:14:41.322" v="324" actId="20577"/>
          <ac:spMkLst>
            <pc:docMk/>
            <pc:sldMk cId="73848494" sldId="278"/>
            <ac:spMk id="5" creationId="{30ABF0EA-DC77-4354-EACB-960B7E255D8D}"/>
          </ac:spMkLst>
        </pc:spChg>
        <pc:spChg chg="mod">
          <ac:chgData name="Meek,Maike M.Z.E." userId="4b62ea5d-f414-486e-8e21-2200fec76c29" providerId="ADAL" clId="{39C5CA18-7440-458E-91C7-917B63C38595}" dt="2024-03-27T10:46:27.296" v="1382" actId="313"/>
          <ac:spMkLst>
            <pc:docMk/>
            <pc:sldMk cId="73848494" sldId="278"/>
            <ac:spMk id="12" creationId="{0D775342-B398-D058-62EA-D657A2192D69}"/>
          </ac:spMkLst>
        </pc:spChg>
      </pc:sldChg>
      <pc:sldChg chg="del">
        <pc:chgData name="Meek,Maike M.Z.E." userId="4b62ea5d-f414-486e-8e21-2200fec76c29" providerId="ADAL" clId="{39C5CA18-7440-458E-91C7-917B63C38595}" dt="2024-03-27T10:21:02.029" v="768" actId="47"/>
        <pc:sldMkLst>
          <pc:docMk/>
          <pc:sldMk cId="476614979" sldId="283"/>
        </pc:sldMkLst>
      </pc:sldChg>
      <pc:sldChg chg="addSp delSp modSp add del mod modClrScheme chgLayout">
        <pc:chgData name="Meek,Maike M.Z.E." userId="4b62ea5d-f414-486e-8e21-2200fec76c29" providerId="ADAL" clId="{39C5CA18-7440-458E-91C7-917B63C38595}" dt="2024-03-27T10:26:30.474" v="942" actId="47"/>
        <pc:sldMkLst>
          <pc:docMk/>
          <pc:sldMk cId="1683574543" sldId="284"/>
        </pc:sldMkLst>
        <pc:spChg chg="mo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3" creationId="{DE473116-1C3B-904B-2AF4-47EC842877D3}"/>
          </ac:spMkLst>
        </pc:spChg>
        <pc:spChg chg="mo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4" creationId="{39D41D57-B18A-2831-B1BD-23B07BDC33B0}"/>
          </ac:spMkLst>
        </pc:spChg>
        <pc:spChg chg="del mod">
          <ac:chgData name="Meek,Maike M.Z.E." userId="4b62ea5d-f414-486e-8e21-2200fec76c29" providerId="ADAL" clId="{39C5CA18-7440-458E-91C7-917B63C38595}" dt="2024-03-27T10:20:33.715" v="761" actId="478"/>
          <ac:spMkLst>
            <pc:docMk/>
            <pc:sldMk cId="1683574543" sldId="284"/>
            <ac:spMk id="5" creationId="{D5E5F8DE-BEE9-E549-F236-5CA63F94AF11}"/>
          </ac:spMkLst>
        </pc:spChg>
        <pc:spChg chg="add del">
          <ac:chgData name="Meek,Maike M.Z.E." userId="4b62ea5d-f414-486e-8e21-2200fec76c29" providerId="ADAL" clId="{39C5CA18-7440-458E-91C7-917B63C38595}" dt="2024-03-27T10:18:57.261" v="561" actId="478"/>
          <ac:spMkLst>
            <pc:docMk/>
            <pc:sldMk cId="1683574543" sldId="284"/>
            <ac:spMk id="6" creationId="{08640368-7E8B-544D-BB2B-50C087E0BEE9}"/>
          </ac:spMkLst>
        </pc:spChg>
        <pc:spChg chg="del mod">
          <ac:chgData name="Meek,Maike M.Z.E." userId="4b62ea5d-f414-486e-8e21-2200fec76c29" providerId="ADAL" clId="{39C5CA18-7440-458E-91C7-917B63C38595}" dt="2024-03-27T10:20:33.715" v="761" actId="478"/>
          <ac:spMkLst>
            <pc:docMk/>
            <pc:sldMk cId="1683574543" sldId="284"/>
            <ac:spMk id="7" creationId="{DC2C6F5F-7B5A-62A7-F3DD-5F5DAF89E8FB}"/>
          </ac:spMkLst>
        </pc:spChg>
        <pc:spChg chg="del mod">
          <ac:chgData name="Meek,Maike M.Z.E." userId="4b62ea5d-f414-486e-8e21-2200fec76c29" providerId="ADAL" clId="{39C5CA18-7440-458E-91C7-917B63C38595}" dt="2024-03-27T10:18:42.970" v="553" actId="478"/>
          <ac:spMkLst>
            <pc:docMk/>
            <pc:sldMk cId="1683574543" sldId="284"/>
            <ac:spMk id="8" creationId="{F26A6234-D380-E976-DF2D-3CF2E37C892C}"/>
          </ac:spMkLst>
        </pc:spChg>
        <pc:spChg chg="add del mod">
          <ac:chgData name="Meek,Maike M.Z.E." userId="4b62ea5d-f414-486e-8e21-2200fec76c29" providerId="ADAL" clId="{39C5CA18-7440-458E-91C7-917B63C38595}" dt="2024-03-27T10:18:45.264" v="554" actId="478"/>
          <ac:spMkLst>
            <pc:docMk/>
            <pc:sldMk cId="1683574543" sldId="284"/>
            <ac:spMk id="9" creationId="{50C7A384-F3C8-76DE-4A3B-7BC89D49CE74}"/>
          </ac:spMkLst>
        </pc:spChg>
        <pc:spChg chg="add del mod">
          <ac:chgData name="Meek,Maike M.Z.E." userId="4b62ea5d-f414-486e-8e21-2200fec76c29" providerId="ADAL" clId="{39C5CA18-7440-458E-91C7-917B63C38595}" dt="2024-03-27T10:18:55.747" v="560" actId="478"/>
          <ac:spMkLst>
            <pc:docMk/>
            <pc:sldMk cId="1683574543" sldId="284"/>
            <ac:spMk id="11" creationId="{A9AD6824-C033-33B7-D7B9-D7B10AF0CA89}"/>
          </ac:spMkLst>
        </pc:spChg>
        <pc:spChg chg="mod or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12" creationId="{DE8BD18E-CC12-3F61-19E3-793F88D0AE4C}"/>
          </ac:spMkLst>
        </pc:spChg>
        <pc:spChg chg="mod or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14" creationId="{220E96B0-BD87-6369-96ED-C19425850695}"/>
          </ac:spMkLst>
        </pc:spChg>
        <pc:spChg chg="add del mod">
          <ac:chgData name="Meek,Maike M.Z.E." userId="4b62ea5d-f414-486e-8e21-2200fec76c29" providerId="ADAL" clId="{39C5CA18-7440-458E-91C7-917B63C38595}" dt="2024-03-27T10:18:59.818" v="562" actId="478"/>
          <ac:spMkLst>
            <pc:docMk/>
            <pc:sldMk cId="1683574543" sldId="284"/>
            <ac:spMk id="15" creationId="{AF332F22-3E34-9B61-4C23-4285D21326A6}"/>
          </ac:spMkLst>
        </pc:spChg>
        <pc:spChg chg="add del mod or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16" creationId="{D1462B82-E070-9EE3-1C75-EF159F117BEF}"/>
          </ac:spMkLst>
        </pc:spChg>
        <pc:spChg chg="add mod">
          <ac:chgData name="Meek,Maike M.Z.E." userId="4b62ea5d-f414-486e-8e21-2200fec76c29" providerId="ADAL" clId="{39C5CA18-7440-458E-91C7-917B63C38595}" dt="2024-03-27T10:20:32.752" v="760"/>
          <ac:spMkLst>
            <pc:docMk/>
            <pc:sldMk cId="1683574543" sldId="284"/>
            <ac:spMk id="17" creationId="{592925FA-E7C1-2589-4133-1185A2085BD1}"/>
          </ac:spMkLst>
        </pc:spChg>
        <pc:spChg chg="add mod">
          <ac:chgData name="Meek,Maike M.Z.E." userId="4b62ea5d-f414-486e-8e21-2200fec76c29" providerId="ADAL" clId="{39C5CA18-7440-458E-91C7-917B63C38595}" dt="2024-03-27T10:20:32.752" v="760"/>
          <ac:spMkLst>
            <pc:docMk/>
            <pc:sldMk cId="1683574543" sldId="284"/>
            <ac:spMk id="18" creationId="{7BD911E6-7A37-7055-8934-1F5410A249AD}"/>
          </ac:spMkLst>
        </pc:spChg>
        <pc:spChg chg="add del mod">
          <ac:chgData name="Meek,Maike M.Z.E." userId="4b62ea5d-f414-486e-8e21-2200fec76c29" providerId="ADAL" clId="{39C5CA18-7440-458E-91C7-917B63C38595}" dt="2024-03-27T10:20:37.028" v="762" actId="478"/>
          <ac:spMkLst>
            <pc:docMk/>
            <pc:sldMk cId="1683574543" sldId="284"/>
            <ac:spMk id="20" creationId="{9EEB43A8-D3D5-E929-1B58-5A9DFA729665}"/>
          </ac:spMkLst>
        </pc:spChg>
        <pc:spChg chg="add del mod">
          <ac:chgData name="Meek,Maike M.Z.E." userId="4b62ea5d-f414-486e-8e21-2200fec76c29" providerId="ADAL" clId="{39C5CA18-7440-458E-91C7-917B63C38595}" dt="2024-03-27T10:20:37.028" v="762" actId="478"/>
          <ac:spMkLst>
            <pc:docMk/>
            <pc:sldMk cId="1683574543" sldId="284"/>
            <ac:spMk id="22" creationId="{FE9CFDBD-8140-83A1-68D6-CED4C47D906E}"/>
          </ac:spMkLst>
        </pc:spChg>
        <pc:spChg chg="add mod">
          <ac:chgData name="Meek,Maike M.Z.E." userId="4b62ea5d-f414-486e-8e21-2200fec76c29" providerId="ADAL" clId="{39C5CA18-7440-458E-91C7-917B63C38595}" dt="2024-03-27T10:20:39.161" v="764" actId="571"/>
          <ac:spMkLst>
            <pc:docMk/>
            <pc:sldMk cId="1683574543" sldId="284"/>
            <ac:spMk id="23" creationId="{9E455B37-8D16-BBE5-8005-1A8D2F3D0540}"/>
          </ac:spMkLst>
        </pc:spChg>
        <pc:spChg chg="add mo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24" creationId="{92954183-A923-4513-F88B-E0C8997E67A8}"/>
          </ac:spMkLst>
        </pc:spChg>
        <pc:spChg chg="add mod or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25" creationId="{C8B6C736-688C-CA1B-2AB1-73203A709AA3}"/>
          </ac:spMkLst>
        </pc:spChg>
        <pc:spChg chg="add mo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30" creationId="{FC47B2BC-055F-7A03-1F7C-C87C042B43F4}"/>
          </ac:spMkLst>
        </pc:spChg>
        <pc:spChg chg="add mod">
          <ac:chgData name="Meek,Maike M.Z.E." userId="4b62ea5d-f414-486e-8e21-2200fec76c29" providerId="ADAL" clId="{39C5CA18-7440-458E-91C7-917B63C38595}" dt="2024-03-27T10:24:27.574" v="885" actId="26606"/>
          <ac:spMkLst>
            <pc:docMk/>
            <pc:sldMk cId="1683574543" sldId="284"/>
            <ac:spMk id="32" creationId="{9E040CA4-E649-536C-ADC0-C44E41BF1107}"/>
          </ac:spMkLst>
        </pc:spChg>
      </pc:sldChg>
      <pc:sldChg chg="del">
        <pc:chgData name="Meek,Maike M.Z.E." userId="4b62ea5d-f414-486e-8e21-2200fec76c29" providerId="ADAL" clId="{39C5CA18-7440-458E-91C7-917B63C38595}" dt="2024-03-27T10:14:51.634" v="325" actId="47"/>
        <pc:sldMkLst>
          <pc:docMk/>
          <pc:sldMk cId="2233606591" sldId="285"/>
        </pc:sldMkLst>
      </pc:sldChg>
      <pc:sldChg chg="addSp delSp modSp new mod">
        <pc:chgData name="Meek,Maike M.Z.E." userId="4b62ea5d-f414-486e-8e21-2200fec76c29" providerId="ADAL" clId="{39C5CA18-7440-458E-91C7-917B63C38595}" dt="2024-03-27T10:22:41.731" v="834" actId="478"/>
        <pc:sldMkLst>
          <pc:docMk/>
          <pc:sldMk cId="3904274969" sldId="285"/>
        </pc:sldMkLst>
        <pc:spChg chg="del mod">
          <ac:chgData name="Meek,Maike M.Z.E." userId="4b62ea5d-f414-486e-8e21-2200fec76c29" providerId="ADAL" clId="{39C5CA18-7440-458E-91C7-917B63C38595}" dt="2024-03-27T10:22:36.553" v="829" actId="478"/>
          <ac:spMkLst>
            <pc:docMk/>
            <pc:sldMk cId="3904274969" sldId="285"/>
            <ac:spMk id="2" creationId="{3FA5AC93-DC76-EB16-74E3-8AAED3DCADCF}"/>
          </ac:spMkLst>
        </pc:spChg>
        <pc:spChg chg="del">
          <ac:chgData name="Meek,Maike M.Z.E." userId="4b62ea5d-f414-486e-8e21-2200fec76c29" providerId="ADAL" clId="{39C5CA18-7440-458E-91C7-917B63C38595}" dt="2024-03-27T10:22:41.731" v="834" actId="478"/>
          <ac:spMkLst>
            <pc:docMk/>
            <pc:sldMk cId="3904274969" sldId="285"/>
            <ac:spMk id="3" creationId="{D12E3938-9CE6-9BE2-136D-841153764B39}"/>
          </ac:spMkLst>
        </pc:spChg>
        <pc:spChg chg="add mod">
          <ac:chgData name="Meek,Maike M.Z.E." userId="4b62ea5d-f414-486e-8e21-2200fec76c29" providerId="ADAL" clId="{39C5CA18-7440-458E-91C7-917B63C38595}" dt="2024-03-27T10:22:38.681" v="833" actId="20577"/>
          <ac:spMkLst>
            <pc:docMk/>
            <pc:sldMk cId="3904274969" sldId="285"/>
            <ac:spMk id="5" creationId="{56A231CF-771A-E1C3-287C-E2226FC5289E}"/>
          </ac:spMkLst>
        </pc:spChg>
      </pc:sldChg>
      <pc:sldChg chg="add del">
        <pc:chgData name="Meek,Maike M.Z.E." userId="4b62ea5d-f414-486e-8e21-2200fec76c29" providerId="ADAL" clId="{39C5CA18-7440-458E-91C7-917B63C38595}" dt="2024-03-27T10:26:26.800" v="941" actId="47"/>
        <pc:sldMkLst>
          <pc:docMk/>
          <pc:sldMk cId="381834272" sldId="286"/>
        </pc:sldMkLst>
      </pc:sldChg>
      <pc:sldChg chg="new del">
        <pc:chgData name="Meek,Maike M.Z.E." userId="4b62ea5d-f414-486e-8e21-2200fec76c29" providerId="ADAL" clId="{39C5CA18-7440-458E-91C7-917B63C38595}" dt="2024-03-27T10:14:54.122" v="326" actId="47"/>
        <pc:sldMkLst>
          <pc:docMk/>
          <pc:sldMk cId="1441091943" sldId="286"/>
        </pc:sldMkLst>
      </pc:sldChg>
      <pc:sldChg chg="delSp modSp add mod">
        <pc:chgData name="Meek,Maike M.Z.E." userId="4b62ea5d-f414-486e-8e21-2200fec76c29" providerId="ADAL" clId="{39C5CA18-7440-458E-91C7-917B63C38595}" dt="2024-03-27T10:25:12.710" v="919" actId="478"/>
        <pc:sldMkLst>
          <pc:docMk/>
          <pc:sldMk cId="1531333604" sldId="287"/>
        </pc:sldMkLst>
        <pc:spChg chg="mod">
          <ac:chgData name="Meek,Maike M.Z.E." userId="4b62ea5d-f414-486e-8e21-2200fec76c29" providerId="ADAL" clId="{39C5CA18-7440-458E-91C7-917B63C38595}" dt="2024-03-27T10:25:05.479" v="917" actId="20577"/>
          <ac:spMkLst>
            <pc:docMk/>
            <pc:sldMk cId="1531333604" sldId="287"/>
            <ac:spMk id="2" creationId="{C03070EF-3EFB-B834-9359-EF586A3F4036}"/>
          </ac:spMkLst>
        </pc:spChg>
        <pc:spChg chg="mod">
          <ac:chgData name="Meek,Maike M.Z.E." userId="4b62ea5d-f414-486e-8e21-2200fec76c29" providerId="ADAL" clId="{39C5CA18-7440-458E-91C7-917B63C38595}" dt="2024-03-27T10:25:09.311" v="918" actId="20577"/>
          <ac:spMkLst>
            <pc:docMk/>
            <pc:sldMk cId="1531333604" sldId="287"/>
            <ac:spMk id="3" creationId="{BEB31F83-5762-020D-174E-FB6AAEBBBB5A}"/>
          </ac:spMkLst>
        </pc:spChg>
        <pc:spChg chg="del">
          <ac:chgData name="Meek,Maike M.Z.E." userId="4b62ea5d-f414-486e-8e21-2200fec76c29" providerId="ADAL" clId="{39C5CA18-7440-458E-91C7-917B63C38595}" dt="2024-03-27T10:25:12.710" v="919" actId="478"/>
          <ac:spMkLst>
            <pc:docMk/>
            <pc:sldMk cId="1531333604" sldId="287"/>
            <ac:spMk id="5" creationId="{A0E281EA-B366-EED2-8635-FD3654BD1AD6}"/>
          </ac:spMkLst>
        </pc:spChg>
      </pc:sldChg>
      <pc:sldChg chg="new del">
        <pc:chgData name="Meek,Maike M.Z.E." userId="4b62ea5d-f414-486e-8e21-2200fec76c29" providerId="ADAL" clId="{39C5CA18-7440-458E-91C7-917B63C38595}" dt="2024-03-27T10:27:59.021" v="1090" actId="47"/>
        <pc:sldMkLst>
          <pc:docMk/>
          <pc:sldMk cId="2390812306" sldId="288"/>
        </pc:sldMkLst>
      </pc:sldChg>
      <pc:sldChg chg="addSp modSp new mod ord">
        <pc:chgData name="Meek,Maike M.Z.E." userId="4b62ea5d-f414-486e-8e21-2200fec76c29" providerId="ADAL" clId="{39C5CA18-7440-458E-91C7-917B63C38595}" dt="2024-03-27T10:45:47.600" v="1308" actId="20577"/>
        <pc:sldMkLst>
          <pc:docMk/>
          <pc:sldMk cId="4098867224" sldId="288"/>
        </pc:sldMkLst>
        <pc:spChg chg="mod">
          <ac:chgData name="Meek,Maike M.Z.E." userId="4b62ea5d-f414-486e-8e21-2200fec76c29" providerId="ADAL" clId="{39C5CA18-7440-458E-91C7-917B63C38595}" dt="2024-03-27T10:42:41.823" v="1283" actId="20577"/>
          <ac:spMkLst>
            <pc:docMk/>
            <pc:sldMk cId="4098867224" sldId="288"/>
            <ac:spMk id="2" creationId="{1A53FE4A-4613-B835-CFB7-543A5D8CCEAB}"/>
          </ac:spMkLst>
        </pc:spChg>
        <pc:spChg chg="mod">
          <ac:chgData name="Meek,Maike M.Z.E." userId="4b62ea5d-f414-486e-8e21-2200fec76c29" providerId="ADAL" clId="{39C5CA18-7440-458E-91C7-917B63C38595}" dt="2024-03-27T10:45:47.600" v="1308" actId="20577"/>
          <ac:spMkLst>
            <pc:docMk/>
            <pc:sldMk cId="4098867224" sldId="288"/>
            <ac:spMk id="3" creationId="{5D0956E6-AC41-DBF8-B72E-8E505672E183}"/>
          </ac:spMkLst>
        </pc:spChg>
        <pc:spChg chg="add mod">
          <ac:chgData name="Meek,Maike M.Z.E." userId="4b62ea5d-f414-486e-8e21-2200fec76c29" providerId="ADAL" clId="{39C5CA18-7440-458E-91C7-917B63C38595}" dt="2024-03-27T10:28:42.674" v="1108"/>
          <ac:spMkLst>
            <pc:docMk/>
            <pc:sldMk cId="4098867224" sldId="288"/>
            <ac:spMk id="6" creationId="{18474E25-6681-AAF3-FDA5-BC2DF371920A}"/>
          </ac:spMkLst>
        </pc:spChg>
        <pc:spChg chg="add mod">
          <ac:chgData name="Meek,Maike M.Z.E." userId="4b62ea5d-f414-486e-8e21-2200fec76c29" providerId="ADAL" clId="{39C5CA18-7440-458E-91C7-917B63C38595}" dt="2024-03-27T10:28:42.674" v="1108"/>
          <ac:spMkLst>
            <pc:docMk/>
            <pc:sldMk cId="4098867224" sldId="288"/>
            <ac:spMk id="7" creationId="{9E293F38-62B0-FE5C-D1A9-B1E52B4DB272}"/>
          </ac:spMkLst>
        </pc:spChg>
        <pc:spChg chg="add mod">
          <ac:chgData name="Meek,Maike M.Z.E." userId="4b62ea5d-f414-486e-8e21-2200fec76c29" providerId="ADAL" clId="{39C5CA18-7440-458E-91C7-917B63C38595}" dt="2024-03-27T10:28:42.212" v="1107"/>
          <ac:spMkLst>
            <pc:docMk/>
            <pc:sldMk cId="4098867224" sldId="288"/>
            <ac:spMk id="8" creationId="{1840B780-A7FE-E579-BC13-148AFB3C8A3E}"/>
          </ac:spMkLst>
        </pc:spChg>
        <pc:spChg chg="add mod">
          <ac:chgData name="Meek,Maike M.Z.E." userId="4b62ea5d-f414-486e-8e21-2200fec76c29" providerId="ADAL" clId="{39C5CA18-7440-458E-91C7-917B63C38595}" dt="2024-03-27T10:28:42.212" v="1107"/>
          <ac:spMkLst>
            <pc:docMk/>
            <pc:sldMk cId="4098867224" sldId="288"/>
            <ac:spMk id="9" creationId="{1418311B-8716-9B53-B23D-037B1B805097}"/>
          </ac:spMkLst>
        </pc:spChg>
      </pc:sldChg>
      <pc:sldChg chg="add">
        <pc:chgData name="Meek,Maike M.Z.E." userId="4b62ea5d-f414-486e-8e21-2200fec76c29" providerId="ADAL" clId="{39C5CA18-7440-458E-91C7-917B63C38595}" dt="2024-03-27T10:42:36.462" v="1277"/>
        <pc:sldMkLst>
          <pc:docMk/>
          <pc:sldMk cId="2940093974" sldId="289"/>
        </pc:sldMkLst>
      </pc:sldChg>
    </pc:docChg>
  </pc:docChgLst>
  <pc:docChgLst>
    <pc:chgData name="Meek,Maike M.Z.E." userId="S::464799@student.fontys.nl::4b62ea5d-f414-486e-8e21-2200fec76c29" providerId="AD" clId="Web-{58A16904-A8BE-D8CA-E2CE-CC17ED9649AA}"/>
    <pc:docChg chg="modSld">
      <pc:chgData name="Meek,Maike M.Z.E." userId="S::464799@student.fontys.nl::4b62ea5d-f414-486e-8e21-2200fec76c29" providerId="AD" clId="Web-{58A16904-A8BE-D8CA-E2CE-CC17ED9649AA}" dt="2024-03-27T11:14:44.106" v="123"/>
      <pc:docMkLst>
        <pc:docMk/>
      </pc:docMkLst>
      <pc:sldChg chg="modSp">
        <pc:chgData name="Meek,Maike M.Z.E." userId="S::464799@student.fontys.nl::4b62ea5d-f414-486e-8e21-2200fec76c29" providerId="AD" clId="Web-{58A16904-A8BE-D8CA-E2CE-CC17ED9649AA}" dt="2024-03-27T11:09:40.412" v="5" actId="20577"/>
        <pc:sldMkLst>
          <pc:docMk/>
          <pc:sldMk cId="3551793469" sldId="275"/>
        </pc:sldMkLst>
        <pc:spChg chg="mod">
          <ac:chgData name="Meek,Maike M.Z.E." userId="S::464799@student.fontys.nl::4b62ea5d-f414-486e-8e21-2200fec76c29" providerId="AD" clId="Web-{58A16904-A8BE-D8CA-E2CE-CC17ED9649AA}" dt="2024-03-27T11:09:40.412" v="5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">
        <pc:chgData name="Meek,Maike M.Z.E." userId="S::464799@student.fontys.nl::4b62ea5d-f414-486e-8e21-2200fec76c29" providerId="AD" clId="Web-{58A16904-A8BE-D8CA-E2CE-CC17ED9649AA}" dt="2024-03-27T11:12:14.704" v="92" actId="20577"/>
        <pc:sldMkLst>
          <pc:docMk/>
          <pc:sldMk cId="73848494" sldId="278"/>
        </pc:sldMkLst>
        <pc:spChg chg="mod">
          <ac:chgData name="Meek,Maike M.Z.E." userId="S::464799@student.fontys.nl::4b62ea5d-f414-486e-8e21-2200fec76c29" providerId="AD" clId="Web-{58A16904-A8BE-D8CA-E2CE-CC17ED9649AA}" dt="2024-03-27T11:09:33.645" v="3" actId="20577"/>
          <ac:spMkLst>
            <pc:docMk/>
            <pc:sldMk cId="73848494" sldId="278"/>
            <ac:spMk id="2" creationId="{A052E563-D2B2-A0AD-3574-E8C8FDCE3DAC}"/>
          </ac:spMkLst>
        </pc:spChg>
        <pc:spChg chg="mod">
          <ac:chgData name="Meek,Maike M.Z.E." userId="S::464799@student.fontys.nl::4b62ea5d-f414-486e-8e21-2200fec76c29" providerId="AD" clId="Web-{58A16904-A8BE-D8CA-E2CE-CC17ED9649AA}" dt="2024-03-27T11:12:14.704" v="92" actId="20577"/>
          <ac:spMkLst>
            <pc:docMk/>
            <pc:sldMk cId="73848494" sldId="278"/>
            <ac:spMk id="12" creationId="{0D775342-B398-D058-62EA-D657A2192D69}"/>
          </ac:spMkLst>
        </pc:spChg>
      </pc:sldChg>
      <pc:sldChg chg="addSp delSp modSp">
        <pc:chgData name="Meek,Maike M.Z.E." userId="S::464799@student.fontys.nl::4b62ea5d-f414-486e-8e21-2200fec76c29" providerId="AD" clId="Web-{58A16904-A8BE-D8CA-E2CE-CC17ED9649AA}" dt="2024-03-27T11:14:44.106" v="123"/>
        <pc:sldMkLst>
          <pc:docMk/>
          <pc:sldMk cId="4098867224" sldId="288"/>
        </pc:sldMkLst>
        <pc:spChg chg="mod">
          <ac:chgData name="Meek,Maike M.Z.E." userId="S::464799@student.fontys.nl::4b62ea5d-f414-486e-8e21-2200fec76c29" providerId="AD" clId="Web-{58A16904-A8BE-D8CA-E2CE-CC17ED9649AA}" dt="2024-03-27T11:14:03.666" v="111" actId="20577"/>
          <ac:spMkLst>
            <pc:docMk/>
            <pc:sldMk cId="4098867224" sldId="288"/>
            <ac:spMk id="3" creationId="{5D0956E6-AC41-DBF8-B72E-8E505672E183}"/>
          </ac:spMkLst>
        </pc:spChg>
        <pc:spChg chg="del">
          <ac:chgData name="Meek,Maike M.Z.E." userId="S::464799@student.fontys.nl::4b62ea5d-f414-486e-8e21-2200fec76c29" providerId="AD" clId="Web-{58A16904-A8BE-D8CA-E2CE-CC17ED9649AA}" dt="2024-03-27T11:14:43.809" v="122"/>
          <ac:spMkLst>
            <pc:docMk/>
            <pc:sldMk cId="4098867224" sldId="288"/>
            <ac:spMk id="4" creationId="{5942381B-0780-6C8B-AF03-0CE6F6CFE89B}"/>
          </ac:spMkLst>
        </pc:spChg>
        <pc:spChg chg="add mod">
          <ac:chgData name="Meek,Maike M.Z.E." userId="S::464799@student.fontys.nl::4b62ea5d-f414-486e-8e21-2200fec76c29" providerId="AD" clId="Web-{58A16904-A8BE-D8CA-E2CE-CC17ED9649AA}" dt="2024-03-27T11:14:44.106" v="123"/>
          <ac:spMkLst>
            <pc:docMk/>
            <pc:sldMk cId="4098867224" sldId="288"/>
            <ac:spMk id="7" creationId="{E5509A57-E6FD-71AE-9F5C-5576ECD7B573}"/>
          </ac:spMkLst>
        </pc:spChg>
      </pc:sldChg>
      <pc:sldChg chg="addSp delSp modSp">
        <pc:chgData name="Meek,Maike M.Z.E." userId="S::464799@student.fontys.nl::4b62ea5d-f414-486e-8e21-2200fec76c29" providerId="AD" clId="Web-{58A16904-A8BE-D8CA-E2CE-CC17ED9649AA}" dt="2024-03-27T11:14:39.574" v="121" actId="20577"/>
        <pc:sldMkLst>
          <pc:docMk/>
          <pc:sldMk cId="2940093974" sldId="289"/>
        </pc:sldMkLst>
        <pc:spChg chg="del mod">
          <ac:chgData name="Meek,Maike M.Z.E." userId="S::464799@student.fontys.nl::4b62ea5d-f414-486e-8e21-2200fec76c29" providerId="AD" clId="Web-{58A16904-A8BE-D8CA-E2CE-CC17ED9649AA}" dt="2024-03-27T11:14:33.996" v="118"/>
          <ac:spMkLst>
            <pc:docMk/>
            <pc:sldMk cId="2940093974" sldId="289"/>
            <ac:spMk id="4" creationId="{89546BA2-EBA8-AEFC-05AD-CDD6BB9E874C}"/>
          </ac:spMkLst>
        </pc:spChg>
        <pc:spChg chg="add del">
          <ac:chgData name="Meek,Maike M.Z.E." userId="S::464799@student.fontys.nl::4b62ea5d-f414-486e-8e21-2200fec76c29" providerId="AD" clId="Web-{58A16904-A8BE-D8CA-E2CE-CC17ED9649AA}" dt="2024-03-27T11:14:24.980" v="113"/>
          <ac:spMkLst>
            <pc:docMk/>
            <pc:sldMk cId="2940093974" sldId="289"/>
            <ac:spMk id="7" creationId="{92F7B0E3-CCAC-C7C7-19BF-9EA8DA085934}"/>
          </ac:spMkLst>
        </pc:spChg>
        <pc:spChg chg="add mod">
          <ac:chgData name="Meek,Maike M.Z.E." userId="S::464799@student.fontys.nl::4b62ea5d-f414-486e-8e21-2200fec76c29" providerId="AD" clId="Web-{58A16904-A8BE-D8CA-E2CE-CC17ED9649AA}" dt="2024-03-27T11:14:39.574" v="121" actId="20577"/>
          <ac:spMkLst>
            <pc:docMk/>
            <pc:sldMk cId="2940093974" sldId="289"/>
            <ac:spMk id="9" creationId="{10B3FF71-B6C5-8537-A430-DA5772EF61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3/27/2024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427" y="1339350"/>
            <a:ext cx="7898843" cy="2387600"/>
          </a:xfrm>
        </p:spPr>
        <p:txBody>
          <a:bodyPr>
            <a:normAutofit fontScale="90000"/>
          </a:bodyPr>
          <a:lstStyle/>
          <a:p>
            <a:r>
              <a:rPr lang="en-US"/>
              <a:t>TLC quantum</a:t>
            </a:r>
            <a:br>
              <a:rPr lang="en-US"/>
            </a:br>
            <a:r>
              <a:rPr lang="en-US"/>
              <a:t>PROGRESS Meeting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Fontys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Sprint 1 extra</a:t>
            </a:r>
            <a:endParaRPr lang="en-US" dirty="0">
              <a:cs typeface="Arial"/>
            </a:endParaRPr>
          </a:p>
          <a:p>
            <a:r>
              <a:rPr lang="en-US" dirty="0"/>
              <a:t>Demo</a:t>
            </a:r>
            <a:endParaRPr lang="en-US" dirty="0">
              <a:cs typeface="Arial"/>
            </a:endParaRPr>
          </a:p>
          <a:p>
            <a:r>
              <a:rPr lang="en-US" dirty="0"/>
              <a:t>Action points</a:t>
            </a:r>
            <a:endParaRPr lang="en-US" dirty="0">
              <a:cs typeface="Arial"/>
            </a:endParaRPr>
          </a:p>
          <a:p>
            <a:r>
              <a:rPr lang="en-US" dirty="0"/>
              <a:t>Sprint 2 goals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6B9E8835-C62A-170D-BF67-221BA525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2D24-880D-16DE-0207-2D271B14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70EF-3EFB-B834-9359-EF586A3F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1F83-5762-020D-174E-FB6AAEBBB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B5DE18-3A15-51D9-416F-C09222620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/>
              <a:t>Back-end research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/>
              <a:t>Reviewed and finalized user stories</a:t>
            </a: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Front-end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Create basic clickable front-end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No functionalities yet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Back-end 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Setting up environment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Creating database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B135C9-98BF-98F2-97E9-D3583429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5CA17E0-7EDD-CDAA-0DDB-6E13F79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3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TLC Quantum Progress Meeting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anchor="t">
            <a:normAutofit/>
          </a:bodyPr>
          <a:lstStyle/>
          <a:p>
            <a:r>
              <a:rPr lang="en-US" sz="3900"/>
              <a:t>Sprint 2 Extra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6112" y="2938462"/>
            <a:ext cx="4828032" cy="4905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Analysis and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504" y="3368230"/>
            <a:ext cx="4754880" cy="1682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>
              <a:lnSpc>
                <a:spcPct val="140000"/>
              </a:lnSpc>
              <a:spcAft>
                <a:spcPts val="600"/>
              </a:spcAft>
            </a:pPr>
            <a:r>
              <a:rPr lang="en-US" sz="1500"/>
              <a:t>Research plan</a:t>
            </a:r>
            <a:endParaRPr lang="en-US"/>
          </a:p>
          <a:p>
            <a:pPr marL="283210" indent="-283210">
              <a:lnSpc>
                <a:spcPct val="140000"/>
              </a:lnSpc>
              <a:spcAft>
                <a:spcPts val="600"/>
              </a:spcAft>
            </a:pPr>
            <a:r>
              <a:rPr lang="en-US" sz="1500"/>
              <a:t>Infrastructure research</a:t>
            </a:r>
            <a:endParaRPr lang="en-US" sz="1500">
              <a:cs typeface="Arial"/>
            </a:endParaRPr>
          </a:p>
          <a:p>
            <a:pPr marL="283210" indent="-283210">
              <a:lnSpc>
                <a:spcPct val="140000"/>
              </a:lnSpc>
              <a:spcAft>
                <a:spcPts val="600"/>
              </a:spcAft>
            </a:pPr>
            <a:r>
              <a:rPr lang="en-US" sz="1500"/>
              <a:t>Database design research</a:t>
            </a:r>
            <a:endParaRPr lang="en-US" sz="1500">
              <a:cs typeface="Arial"/>
            </a:endParaRPr>
          </a:p>
          <a:p>
            <a:pPr marL="283210" indent="-283210">
              <a:lnSpc>
                <a:spcPct val="140000"/>
              </a:lnSpc>
              <a:spcAft>
                <a:spcPts val="600"/>
              </a:spcAft>
            </a:pPr>
            <a:endParaRPr lang="en-US" sz="1500">
              <a:cs typeface="Arial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BB30E5-BA42-3665-0FAC-805EAA57FEB1}"/>
              </a:ext>
            </a:extLst>
          </p:cNvPr>
          <p:cNvSpPr txBox="1">
            <a:spLocks/>
          </p:cNvSpPr>
          <p:nvPr/>
        </p:nvSpPr>
        <p:spPr>
          <a:xfrm>
            <a:off x="5650992" y="294914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Functionalities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3A41C18-A492-79C8-BC0B-0E10754170CC}"/>
              </a:ext>
            </a:extLst>
          </p:cNvPr>
          <p:cNvSpPr txBox="1">
            <a:spLocks/>
          </p:cNvSpPr>
          <p:nvPr/>
        </p:nvSpPr>
        <p:spPr>
          <a:xfrm>
            <a:off x="5367528" y="3378909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Login</a:t>
            </a:r>
          </a:p>
          <a:p>
            <a:pPr>
              <a:spcAft>
                <a:spcPts val="600"/>
              </a:spcAft>
            </a:pPr>
            <a:r>
              <a:rPr lang="en-US"/>
              <a:t>Register</a:t>
            </a:r>
          </a:p>
          <a:p>
            <a:pPr>
              <a:spcAft>
                <a:spcPts val="600"/>
              </a:spcAft>
            </a:pPr>
            <a:r>
              <a:rPr lang="en-US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A231CF-771A-E1C3-287C-E2226FC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427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8A09-EC76-0B47-D866-BCBFCC81E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4A65-9BC7-BEA8-8F9B-8B33A968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Action points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647C-9D53-CEDC-8108-4891B7C3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Professional chess stakeholder</a:t>
            </a:r>
          </a:p>
          <a:p>
            <a:r>
              <a:rPr lang="en-GB"/>
              <a:t>Creator of the game (WebGL build)</a:t>
            </a:r>
          </a:p>
          <a:p>
            <a:r>
              <a:rPr lang="en-GB"/>
              <a:t>TLC Quantum Delta</a:t>
            </a:r>
          </a:p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A71E-9900-6596-48D1-29E9FDEE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10B3FF71-B6C5-8537-A430-DA5772EF61A1}"/>
              </a:ext>
            </a:extLst>
          </p:cNvPr>
          <p:cNvSpPr txBox="1">
            <a:spLocks/>
          </p:cNvSpPr>
          <p:nvPr/>
        </p:nvSpPr>
        <p:spPr>
          <a:xfrm>
            <a:off x="401453" y="361909"/>
            <a:ext cx="241662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TLC Quantum Progress Meeting</a:t>
            </a:r>
            <a:endParaRPr lang="en-US" dirty="0" err="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09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Next 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User stories </a:t>
            </a:r>
            <a:endParaRPr lang="en-US"/>
          </a:p>
          <a:p>
            <a:pPr lvl="1" indent="-283210"/>
            <a:r>
              <a:rPr lang="en-US" dirty="0">
                <a:cs typeface="Arial"/>
              </a:rPr>
              <a:t>See old prioritizations</a:t>
            </a:r>
          </a:p>
          <a:p>
            <a:pPr lvl="1" indent="-283210"/>
            <a:r>
              <a:rPr lang="en-US" dirty="0">
                <a:cs typeface="Arial"/>
              </a:rPr>
              <a:t>Make new prioritizations</a:t>
            </a:r>
          </a:p>
          <a:p>
            <a:pPr marL="283210" indent="-283210"/>
            <a:endParaRPr lang="en-US">
              <a:cs typeface="Arial"/>
            </a:endParaRPr>
          </a:p>
          <a:p>
            <a:pPr marL="283210" indent="-283210"/>
            <a:r>
              <a:rPr lang="en-US" dirty="0">
                <a:cs typeface="Arial"/>
              </a:rPr>
              <a:t>Research</a:t>
            </a:r>
          </a:p>
          <a:p>
            <a:pPr lvl="1" indent="-283210"/>
            <a:r>
              <a:rPr lang="en-US" dirty="0">
                <a:cs typeface="Arial"/>
              </a:rPr>
              <a:t>User preferences and needs</a:t>
            </a:r>
          </a:p>
          <a:p>
            <a:pPr lvl="1" indent="-283210"/>
            <a:r>
              <a:rPr lang="en-US" dirty="0">
                <a:cs typeface="Arial"/>
              </a:rPr>
              <a:t>Technical requirements embedding existing quantum chess game</a:t>
            </a:r>
          </a:p>
          <a:p>
            <a:pPr lvl="1" indent="-283210"/>
            <a:r>
              <a:rPr lang="en-US" dirty="0">
                <a:cs typeface="Arial"/>
              </a:rPr>
              <a:t>User interfaces and experiences online hosted tournaments</a:t>
            </a:r>
          </a:p>
          <a:p>
            <a:pPr lvl="1" indent="-283210"/>
            <a:endParaRPr lang="en-US" dirty="0">
              <a:cs typeface="Arial"/>
            </a:endParaRPr>
          </a:p>
          <a:p>
            <a:pPr lvl="1" indent="-283210"/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21B8D60-FC58-5950-4382-E591AC1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ABF0EA-DC77-4354-EACB-960B7E255D8D}"/>
              </a:ext>
            </a:extLst>
          </p:cNvPr>
          <p:cNvSpPr txBox="1">
            <a:spLocks/>
          </p:cNvSpPr>
          <p:nvPr/>
        </p:nvSpPr>
        <p:spPr>
          <a:xfrm>
            <a:off x="630936" y="6140414"/>
            <a:ext cx="5307003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Next Progress Meeting: April 18th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FE4A-4613-B835-CFB7-543A5D8C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Action points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6E6-AC41-DBF8-B72E-8E505672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Database service</a:t>
            </a:r>
          </a:p>
          <a:p>
            <a:r>
              <a:rPr lang="en-GB" dirty="0">
                <a:cs typeface="Arial"/>
              </a:rPr>
              <a:t>Deployment environment (AWS, Azure)</a:t>
            </a:r>
          </a:p>
          <a:p>
            <a:endParaRPr lang="en-GB" dirty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AFB2-21D0-E868-27F7-286E65E3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E5509A57-E6FD-71AE-9F5C-5576ECD7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86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>
            <a:normAutofit/>
          </a:bodyPr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b78b1-4ca1-43f0-837a-c62ff64eb2bf" xsi:nil="true"/>
    <lcf76f155ced4ddcb4097134ff3c332f xmlns="b951f87d-1f00-451f-90aa-265d098df25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97227EC92CB4BB371357083A9CD34" ma:contentTypeVersion="12" ma:contentTypeDescription="Een nieuw document maken." ma:contentTypeScope="" ma:versionID="a5e78b09be4a963c6843aa81ade6860a">
  <xsd:schema xmlns:xsd="http://www.w3.org/2001/XMLSchema" xmlns:xs="http://www.w3.org/2001/XMLSchema" xmlns:p="http://schemas.microsoft.com/office/2006/metadata/properties" xmlns:ns2="b951f87d-1f00-451f-90aa-265d098df25c" xmlns:ns3="3b6b78b1-4ca1-43f0-837a-c62ff64eb2bf" targetNamespace="http://schemas.microsoft.com/office/2006/metadata/properties" ma:root="true" ma:fieldsID="2e92f642166aefe5e5c73a98c76646ca" ns2:_="" ns3:_="">
    <xsd:import namespace="b951f87d-1f00-451f-90aa-265d098df25c"/>
    <xsd:import namespace="3b6b78b1-4ca1-43f0-837a-c62ff64eb2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1f87d-1f00-451f-90aa-265d098df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b78b1-4ca1-43f0-837a-c62ff64eb2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febaa13-7f0e-4ab1-8705-561eba5ccd5a}" ma:internalName="TaxCatchAll" ma:showField="CatchAllData" ma:web="3b6b78b1-4ca1-43f0-837a-c62ff64eb2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230e9df3-be65-4c73-a93b-d1236ebd677e"/>
    <ds:schemaRef ds:uri="3b6b78b1-4ca1-43f0-837a-c62ff64eb2bf"/>
    <ds:schemaRef ds:uri="71af3243-3dd4-4a8d-8c0d-dd76da1f02a5"/>
    <ds:schemaRef ds:uri="b951f87d-1f00-451f-90aa-265d098df25c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890ED1-E04B-4DBD-9E3D-CF333B3A68C0}">
  <ds:schemaRefs>
    <ds:schemaRef ds:uri="3b6b78b1-4ca1-43f0-837a-c62ff64eb2bf"/>
    <ds:schemaRef ds:uri="b951f87d-1f00-451f-90aa-265d098df2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TLC quantum PROGRESS Meeting </vt:lpstr>
      <vt:lpstr>Agenda</vt:lpstr>
      <vt:lpstr>Recap goals </vt:lpstr>
      <vt:lpstr>Sprint 2 Extra progress</vt:lpstr>
      <vt:lpstr>Demo</vt:lpstr>
      <vt:lpstr>Action points</vt:lpstr>
      <vt:lpstr>Goals for sprint 2</vt:lpstr>
      <vt:lpstr>New Action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 quantum PROGRESS Meeting </dc:title>
  <dc:creator>Meek,Maike M.Z.E.</dc:creator>
  <cp:revision>25</cp:revision>
  <dcterms:created xsi:type="dcterms:W3CDTF">2024-03-06T09:05:30Z</dcterms:created>
  <dcterms:modified xsi:type="dcterms:W3CDTF">2024-03-27T11:14:44Z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0x0101009D397227EC92CB4BB371357083A9CD34</vt:lpwstr>
  </property>
  <property fmtid="{D5CDD505-2E9C-101B-9397-08002B2CF9AE}" pid="3" name="MediaServiceImageTags">
    <vt:lpwstr/>
  </property>
</Properties>
</file>