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0" r:id="rId6"/>
    <p:sldId id="262" r:id="rId7"/>
    <p:sldId id="261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24" autoAdjust="0"/>
  </p:normalViewPr>
  <p:slideViewPr>
    <p:cSldViewPr snapToGrid="0">
      <p:cViewPr varScale="1">
        <p:scale>
          <a:sx n="46" d="100"/>
          <a:sy n="46" d="100"/>
        </p:scale>
        <p:origin x="13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CDE3C-2A72-4D81-AF9E-D5D33BA60A2C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267E0-1650-41C5-8340-62338E456D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16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Maybe this link can be sent in the zoom chat by copy and paste: </a:t>
            </a:r>
            <a:r>
              <a:rPr lang="en-GB" sz="1200" i="1" dirty="0">
                <a:solidFill>
                  <a:schemeClr val="accent1">
                    <a:lumMod val="75000"/>
                  </a:schemeClr>
                </a:solidFill>
              </a:rPr>
              <a:t>https://github.com/lucasjeaybizot/PresentationCS510_MatlabPackage_R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9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before, this link can be copy/pasted in the chat: http://cran.r-project.org/package=matlab</a:t>
            </a:r>
          </a:p>
          <a:p>
            <a:endParaRPr lang="en-GB" dirty="0"/>
          </a:p>
          <a:p>
            <a:r>
              <a:rPr lang="en-GB" dirty="0"/>
              <a:t>Orally: </a:t>
            </a:r>
            <a:r>
              <a:rPr lang="en-GB" dirty="0" err="1"/>
              <a:t>Matlab</a:t>
            </a:r>
            <a:r>
              <a:rPr lang="en-GB" dirty="0"/>
              <a:t> is another programming language – being able to simulate some of its functions in R can simply interoperative coding or projects involving members with diverse coding backgrounds.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3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before, this link can be copy/pasted in the chat:  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https://cran.r-project.org/web/packages/matlab/matlab.pdf</a:t>
            </a:r>
            <a:r>
              <a:rPr lang="en-GB" sz="1200" dirty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eye(n) creates an n-by-n identity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3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linspace</a:t>
            </a:r>
            <a:r>
              <a:rPr lang="en-GB" dirty="0"/>
              <a:t>(</a:t>
            </a:r>
            <a:r>
              <a:rPr lang="en-GB" dirty="0" err="1"/>
              <a:t>a,b,c</a:t>
            </a:r>
            <a:r>
              <a:rPr lang="en-GB" dirty="0"/>
              <a:t>) gives a vector of steps in the linear spacing ranging from a to b in c number of steps</a:t>
            </a:r>
          </a:p>
          <a:p>
            <a:endParaRPr lang="en-GB" dirty="0"/>
          </a:p>
          <a:p>
            <a:r>
              <a:rPr lang="en-GB" dirty="0"/>
              <a:t>primes(n) gives the list of primes smaller than or equal to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30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time allows, ask for participation from the audience</a:t>
            </a:r>
          </a:p>
          <a:p>
            <a:endParaRPr lang="en-GB" dirty="0"/>
          </a:p>
          <a:p>
            <a:r>
              <a:rPr lang="en-GB" dirty="0"/>
              <a:t>Orally: </a:t>
            </a:r>
          </a:p>
          <a:p>
            <a:r>
              <a:rPr lang="en-GB" dirty="0"/>
              <a:t>Animation 1: remember to upload the library in order to be able to access its functions</a:t>
            </a:r>
          </a:p>
          <a:p>
            <a:r>
              <a:rPr lang="en-GB" dirty="0"/>
              <a:t>Animation 2: ‘=‘ in R becomes ‘&lt;-’ and ‘;’ disappears</a:t>
            </a:r>
          </a:p>
          <a:p>
            <a:r>
              <a:rPr lang="en-GB" dirty="0"/>
              <a:t>Animation 4: factor() is an exception in this toolbox, to avoid ambiguous usage, in the toolbox it has to be translated to factors()</a:t>
            </a:r>
          </a:p>
          <a:p>
            <a:r>
              <a:rPr lang="en-GB" dirty="0"/>
              <a:t>Animation 5: in the code file the ‘%’ also have to be converted to ‘#’</a:t>
            </a:r>
          </a:p>
          <a:p>
            <a:endParaRPr lang="en-GB" dirty="0"/>
          </a:p>
          <a:p>
            <a:r>
              <a:rPr lang="en-GB" dirty="0"/>
              <a:t>Underline the simplicity of the translation from MATLAB to R </a:t>
            </a:r>
            <a:r>
              <a:rPr lang="en-GB" dirty="0">
                <a:sym typeface="Wingdings" panose="05000000000000000000" pitchFamily="2" charset="2"/>
              </a:rPr>
              <a:t> thus the usefulness of the toolbox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91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other packages might be useful for people who really want to work on projects that will involve more than one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267E0-1650-41C5-8340-62338E456D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F835-9463-4161-A0FA-E9F9CC65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9E38-4576-4E1A-8D65-E6FADC23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3A26-D9D9-45E3-BAAC-F9DE914E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78EB-654C-49C2-9118-76C0C809538F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2370-C6A4-4AF3-BDCD-BCD219E6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432A-6851-42F5-98D1-1ECB4490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6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267-BDDF-4E33-9CE8-E7339E9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23C23-A55F-48FD-8E89-C0953359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FC58-EAB9-425E-8CB6-EA1B8724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9ED6-66EC-4ED6-BF18-6286ECFE166A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0340-5FB6-41A4-860C-1618E1C5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4227-0983-4E87-BAA1-3AD63A3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27B27-6E99-4669-9D69-6470370FD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C2841-D53F-4AFF-86E3-9A88BC7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F7F5-D65A-4E62-8686-EC3400B6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1298-18FF-412F-BA4F-CE4BC8DE9C2E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BCA6-C456-42DF-93EB-5AE07F4F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F091-491A-4313-AD25-7A475DC0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3681-F55E-4663-AE2F-CFB587C3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09F-030D-4A77-952A-540FB6CA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9C3D-C4DF-4159-A1A4-53C609C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AB8-145C-4BB6-8223-144B988BA1F7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7D4-D1AF-42DE-863D-BCEA72D8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8574-E522-4192-AE73-2560EE17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0990-A41D-4EC6-B0C6-2F1B39D5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D906-0F42-482A-B3CD-EA3DC8A4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A551-38EA-402D-AF1A-64DC21CC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71F7-5601-4BB6-9FA4-DB759389E0AC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D0C9-7E6E-493E-BF4E-AA04D34E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8B8C-BBA4-4669-BC35-BC6BDDF3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8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D1B3-8560-4C31-85CB-29C35362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DCEA-0232-4C84-80BE-773EBBE7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2404C-C27B-4FFD-B0F6-46FF58CF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FB8D8-6CE9-4F85-8FFE-64D1114B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C102-0FFA-4B9E-8579-3AB6CC32CA62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FC33-8AD3-4D78-B5FA-E33468C4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4CFF-3635-4FCB-A6B2-8DFCF0DD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2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BD5C-CA9A-444F-9F11-43CF0FB3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3274-482B-42E6-8439-0705E729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D6197-74CB-4866-9F98-6DF7698D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F4013-3105-4551-8E04-DAD9FE588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3831B-0186-42B3-A16D-B26969D9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8883E-9DC3-4FB4-8667-99DB2B42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58E1-8C8B-4524-B5CA-4C808FE4A1BC}" type="datetime1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79B2-580E-4E3C-8BC3-9BC69306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7F5BB-62A2-47F4-9335-367C761B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2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719F-2650-415B-B5E6-D92DD489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C724A-40DE-4FE0-AC7B-C7307995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CBC0-7810-4BBF-BCDA-0697D8D64D4E}" type="datetime1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0AA26-0269-4BAD-9322-5FBAA33B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F8C71-032B-440B-9FB0-DD847C9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62EC0-A72B-486E-9E64-72095D14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85E9-43A6-4ACF-990B-AAA3E5B548CE}" type="datetime1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52FE1-188E-4517-8A9F-DD7528AF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0429-FCF5-4549-AD87-812D400F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4A1C-4BD9-45AE-9D15-C1172792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310D-82BC-4DDF-B9C7-F06521D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402CE-9EED-45B2-A6C8-87EEDB05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E615-1E6A-4882-B958-C0D28524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1106-7A14-479A-9B23-DA82555FC40F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6520-64D5-457B-B636-03C91558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4B02-8C8A-4268-B746-4C7933A1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31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5D94-6452-4C48-8CF3-32306C2E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5921E-7A76-4FAD-AD3F-330385FA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8A7DE-3683-44ED-A1B4-B3270210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A81B-3585-48A3-AF70-95175224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A8C4-6D52-41D0-9485-8EA46966DF1C}" type="datetime1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5F938-E066-4772-8D47-CBDD50E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C6BE-D354-4DA8-A41C-CCE235F0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1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76AB5-F0B3-4F7C-9C05-22417EDA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539F-C4BE-4A42-9E63-383520D2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A243-1624-411A-9594-684FD7E3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84B9-79FB-4EB6-A36E-70423423C352}" type="datetime1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F179-BFFF-492C-9937-1AEC2518E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2255-D1F1-4748-A9EE-D05E5887D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C831-67BF-49BE-B5E4-0A7E51A4B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asjeaybizot/PresentationCS510_MatlabPackage_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209-7706-446C-80B3-972B17475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package for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73F94-6584-49D2-BCF6-27FF135B1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Presentation by Lucas Jeay-Bizot</a:t>
            </a:r>
          </a:p>
          <a:p>
            <a:r>
              <a:rPr lang="en-GB" i="1" dirty="0"/>
              <a:t>Class CS 510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3C144-6503-4D85-86F8-B1873FD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4209-7706-446C-80B3-972B17475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3C144-6503-4D85-86F8-B1873FD8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3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D589-37D9-46B3-8C2D-4F63CF11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33E-9159-4AC6-B7C1-3D6B7CB6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Please go to </a:t>
            </a:r>
            <a:r>
              <a:rPr lang="en-GB" sz="2000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https://github.com/lucasjeaybizot/PresentationCS510_MatlabPackage_R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GB" dirty="0"/>
              <a:t>You will find there a git repository with information on the </a:t>
            </a:r>
            <a:r>
              <a:rPr lang="en-GB" dirty="0" err="1"/>
              <a:t>matlab</a:t>
            </a:r>
            <a:r>
              <a:rPr lang="en-GB" dirty="0"/>
              <a:t> package for R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0BCE-F47A-4206-9B7A-AC71367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6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GB" dirty="0"/>
              <a:t>This package was designed by P. Roebuck in June 2014</a:t>
            </a:r>
          </a:p>
          <a:p>
            <a:pPr>
              <a:lnSpc>
                <a:spcPct val="200000"/>
              </a:lnSpc>
            </a:pPr>
            <a:r>
              <a:rPr lang="en-GB" dirty="0"/>
              <a:t>This package simulates a set of useful MATLAB functions in R</a:t>
            </a:r>
          </a:p>
          <a:p>
            <a:pPr>
              <a:lnSpc>
                <a:spcPct val="200000"/>
              </a:lnSpc>
            </a:pPr>
            <a:r>
              <a:rPr lang="en-GB" dirty="0"/>
              <a:t>Package website: http://cran.r-project.org/package=matlab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AAEA-6F26-4449-BCFF-69F672B2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8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install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Run the command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install.packages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”) </a:t>
            </a:r>
            <a:r>
              <a:rPr lang="en-GB" dirty="0"/>
              <a:t>in </a:t>
            </a:r>
            <a:r>
              <a:rPr lang="en-GB" dirty="0" err="1"/>
              <a:t>Rstudio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/>
              <a:t>Alternatively you can run the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install_package.R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script available in the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pPr>
              <a:lnSpc>
                <a:spcPct val="200000"/>
              </a:lnSpc>
            </a:pPr>
            <a:r>
              <a:rPr lang="en-GB" dirty="0"/>
              <a:t>Before using it in a session, call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library(“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matlab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”)</a:t>
            </a:r>
            <a:endParaRPr lang="en-GB" dirty="0"/>
          </a:p>
          <a:p>
            <a:pPr>
              <a:lnSpc>
                <a:spcPct val="200000"/>
              </a:lnSpc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9A76-66C7-46A5-9513-ED7428AA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1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 ?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allows you to use a large set of </a:t>
            </a:r>
            <a:r>
              <a:rPr lang="en-GB" dirty="0" err="1"/>
              <a:t>matlab</a:t>
            </a:r>
            <a:r>
              <a:rPr lang="en-GB" dirty="0"/>
              <a:t> functions in R (full list available here: (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https://cran.r-project.org/web/packages/matlab/matlab.pdf</a:t>
            </a:r>
            <a:r>
              <a:rPr lang="en-GB" sz="2000" dirty="0"/>
              <a:t> </a:t>
            </a:r>
            <a:r>
              <a:rPr lang="en-GB" dirty="0"/>
              <a:t>)</a:t>
            </a:r>
          </a:p>
          <a:p>
            <a:r>
              <a:rPr lang="en-GB" dirty="0"/>
              <a:t>For instance the eye() function in </a:t>
            </a:r>
            <a:r>
              <a:rPr lang="en-GB" dirty="0" err="1"/>
              <a:t>matlab</a:t>
            </a:r>
            <a:r>
              <a:rPr lang="en-GB" dirty="0"/>
              <a:t> can now be run in R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D77FC-AAAF-4BA9-A004-2452F9CF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4347385"/>
            <a:ext cx="5345643" cy="2228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31D34-E691-49B0-AB5B-81F0F3FF2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35" y="3641510"/>
            <a:ext cx="5518979" cy="293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469E8-EAEC-4022-AE74-2E4507C74D05}"/>
              </a:ext>
            </a:extLst>
          </p:cNvPr>
          <p:cNvSpPr txBox="1"/>
          <p:nvPr/>
        </p:nvSpPr>
        <p:spPr>
          <a:xfrm>
            <a:off x="468086" y="3244334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E849-7C50-418E-B161-C12B3805B933}"/>
              </a:ext>
            </a:extLst>
          </p:cNvPr>
          <p:cNvSpPr txBox="1"/>
          <p:nvPr/>
        </p:nvSpPr>
        <p:spPr>
          <a:xfrm>
            <a:off x="6096000" y="3244725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729CBA-9875-47D8-B58E-84121017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 ?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is the </a:t>
            </a:r>
            <a:r>
              <a:rPr lang="en-GB" dirty="0" err="1"/>
              <a:t>matlab</a:t>
            </a:r>
            <a:r>
              <a:rPr lang="en-GB" dirty="0"/>
              <a:t> function </a:t>
            </a:r>
            <a:r>
              <a:rPr lang="en-GB" dirty="0" err="1"/>
              <a:t>linspace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the function primes()</a:t>
            </a:r>
          </a:p>
          <a:p>
            <a:pPr lvl="1"/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469E8-EAEC-4022-AE74-2E4507C74D05}"/>
              </a:ext>
            </a:extLst>
          </p:cNvPr>
          <p:cNvSpPr txBox="1"/>
          <p:nvPr/>
        </p:nvSpPr>
        <p:spPr>
          <a:xfrm>
            <a:off x="468086" y="2460562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BE849-7C50-418E-B161-C12B3805B933}"/>
              </a:ext>
            </a:extLst>
          </p:cNvPr>
          <p:cNvSpPr txBox="1"/>
          <p:nvPr/>
        </p:nvSpPr>
        <p:spPr>
          <a:xfrm>
            <a:off x="6096000" y="2460953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9505A-6B5F-4029-B837-B9E50D4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2964831"/>
            <a:ext cx="5228728" cy="28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B44AE-C3AD-4834-8472-AE58827B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35" y="2947340"/>
            <a:ext cx="5518979" cy="926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2677E-2088-4599-934E-B6D6C83EF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6" y="4891761"/>
            <a:ext cx="4940362" cy="52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9C52B-F2C6-4A81-9743-8FE7B4CC6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934" y="4971487"/>
            <a:ext cx="5967097" cy="1004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FCDD2-0046-4F06-B916-3545D4142ACC}"/>
              </a:ext>
            </a:extLst>
          </p:cNvPr>
          <p:cNvSpPr txBox="1"/>
          <p:nvPr/>
        </p:nvSpPr>
        <p:spPr>
          <a:xfrm>
            <a:off x="468086" y="4466436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6E4CF-29E0-4C49-B676-ED5BF6F4AD74}"/>
              </a:ext>
            </a:extLst>
          </p:cNvPr>
          <p:cNvSpPr txBox="1"/>
          <p:nvPr/>
        </p:nvSpPr>
        <p:spPr>
          <a:xfrm>
            <a:off x="6096000" y="4466827"/>
            <a:ext cx="21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MATLAB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8A1492-3C92-4E39-B183-3CF13F7C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can I find out more about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10000"/>
              </a:lnSpc>
            </a:pPr>
            <a:r>
              <a:rPr lang="en-GB" dirty="0"/>
              <a:t>You can visit the </a:t>
            </a:r>
            <a:r>
              <a:rPr lang="en-GB" dirty="0" err="1"/>
              <a:t>github</a:t>
            </a:r>
            <a:r>
              <a:rPr lang="en-GB" dirty="0"/>
              <a:t> repository: </a:t>
            </a:r>
            <a:r>
              <a:rPr lang="en-GB" sz="2500" i="1" dirty="0">
                <a:solidFill>
                  <a:schemeClr val="accent1">
                    <a:lumMod val="75000"/>
                  </a:schemeClr>
                </a:solidFill>
              </a:rPr>
              <a:t>https://github.com/lucasjeaybizot/PresentationCS510_MatlabPackage_R</a:t>
            </a:r>
          </a:p>
          <a:p>
            <a:pPr>
              <a:lnSpc>
                <a:spcPct val="210000"/>
              </a:lnSpc>
            </a:pPr>
            <a:r>
              <a:rPr lang="en-GB" dirty="0"/>
              <a:t>Open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examples.R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/>
              <a:t>to find a list of the packages’ functions and accompanying examples</a:t>
            </a:r>
          </a:p>
          <a:p>
            <a:pPr>
              <a:lnSpc>
                <a:spcPct val="210000"/>
              </a:lnSpc>
            </a:pPr>
            <a:r>
              <a:rPr lang="en-GB" dirty="0"/>
              <a:t>Open </a:t>
            </a:r>
            <a:r>
              <a:rPr lang="en-GB" i="1" dirty="0" err="1">
                <a:solidFill>
                  <a:schemeClr val="bg1">
                    <a:lumMod val="50000"/>
                  </a:schemeClr>
                </a:solidFill>
              </a:rPr>
              <a:t>exercise.R</a:t>
            </a:r>
            <a:r>
              <a:rPr lang="en-GB" dirty="0"/>
              <a:t> to practice using the repository a little</a:t>
            </a:r>
          </a:p>
          <a:p>
            <a:pPr>
              <a:lnSpc>
                <a:spcPct val="210000"/>
              </a:lnSpc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23870-98E0-43EB-8FAB-35D13E7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6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Exercise.R</a:t>
            </a:r>
            <a:r>
              <a:rPr lang="en-GB" dirty="0"/>
              <a:t> walkthrough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23870-98E0-43EB-8FAB-35D13E7B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C4106-F39F-4D26-ACE3-AA2419511A4F}"/>
              </a:ext>
            </a:extLst>
          </p:cNvPr>
          <p:cNvSpPr/>
          <p:nvPr/>
        </p:nvSpPr>
        <p:spPr>
          <a:xfrm>
            <a:off x="464127" y="1397675"/>
            <a:ext cx="11263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Convert the code below from MATLAB to R using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package in R: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= magic(6);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= reshape(A,2,18);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 = factor(B);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(C);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708EF-3844-4418-836C-E6A9D7F61A54}"/>
              </a:ext>
            </a:extLst>
          </p:cNvPr>
          <p:cNvSpPr/>
          <p:nvPr/>
        </p:nvSpPr>
        <p:spPr>
          <a:xfrm>
            <a:off x="464127" y="3877012"/>
            <a:ext cx="112637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The line by line code in R: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library(“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matlab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”)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&lt;- magic(6)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A &lt;- reshape(A,2,18)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B &lt;-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C &lt;- factors(B)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 &lt;-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isprime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881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DEB7-5B09-4AE5-A12D-5F4F0030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22BB-CBCE-42A9-AE00-B2A421EB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err="1"/>
              <a:t>R.matlab</a:t>
            </a:r>
            <a:r>
              <a:rPr lang="en-GB" dirty="0"/>
              <a:t>: permits to read and write mat files from within R as well as call MATLAB</a:t>
            </a:r>
          </a:p>
          <a:p>
            <a:pPr>
              <a:lnSpc>
                <a:spcPct val="200000"/>
              </a:lnSpc>
            </a:pPr>
            <a:r>
              <a:rPr lang="en-GB" dirty="0"/>
              <a:t>Reticulate: R interface to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CC8C9-C3ED-4B7B-B5D0-97DA92E9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C831-67BF-49BE-B5E4-0A7E51A4B3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9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709</Words>
  <Application>Microsoft Office PowerPoint</Application>
  <PresentationFormat>Widescreen</PresentationFormat>
  <Paragraphs>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Matlab package for R</vt:lpstr>
      <vt:lpstr>Preliminary steps</vt:lpstr>
      <vt:lpstr>What is it ?</vt:lpstr>
      <vt:lpstr>How to install it ?</vt:lpstr>
      <vt:lpstr>What does it do ? - 1</vt:lpstr>
      <vt:lpstr>What does it do ? - 2</vt:lpstr>
      <vt:lpstr>Where can I find out more about it ?</vt:lpstr>
      <vt:lpstr>Exercise.R walkthrough solution</vt:lpstr>
      <vt:lpstr>Similar packages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package for R</dc:title>
  <dc:creator>lucas jeay</dc:creator>
  <cp:lastModifiedBy>lucas jeay</cp:lastModifiedBy>
  <cp:revision>19</cp:revision>
  <dcterms:created xsi:type="dcterms:W3CDTF">2020-09-22T15:39:08Z</dcterms:created>
  <dcterms:modified xsi:type="dcterms:W3CDTF">2020-09-23T13:31:02Z</dcterms:modified>
</cp:coreProperties>
</file>