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5" r:id="rId7"/>
    <p:sldId id="266" r:id="rId8"/>
    <p:sldId id="264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14045" y="393305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624870" y="3395909"/>
            <a:ext cx="432048" cy="114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229288" y="446753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2035284" y="3841480"/>
            <a:ext cx="714496" cy="537608"/>
          </a:xfrm>
          <a:prstGeom prst="bentConnector3">
            <a:avLst>
              <a:gd name="adj1" fmla="val 787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1" idx="1"/>
            <a:endCxn id="10" idx="3"/>
          </p:cNvCxnSpPr>
          <p:nvPr/>
        </p:nvCxnSpPr>
        <p:spPr>
          <a:xfrm rot="10800000">
            <a:off x="6084169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1"/>
          </p:cNvCxnSpPr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56184" y="4041068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Sites CS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1389348" y="3479304"/>
            <a:ext cx="288032" cy="835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6084169" y="3128268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3414045" y="393305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cxnSp>
        <p:nvCxnSpPr>
          <p:cNvPr id="58" name="Elbow Connector 57"/>
          <p:cNvCxnSpPr>
            <a:stCxn id="49" idx="2"/>
            <a:endCxn id="57" idx="1"/>
          </p:cNvCxnSpPr>
          <p:nvPr/>
        </p:nvCxnSpPr>
        <p:spPr>
          <a:xfrm rot="16200000" flipH="1">
            <a:off x="2624870" y="3395909"/>
            <a:ext cx="432048" cy="114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229288" y="446753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rot="16200000" flipH="1">
            <a:off x="2035284" y="3841480"/>
            <a:ext cx="714496" cy="537608"/>
          </a:xfrm>
          <a:prstGeom prst="bentConnector3">
            <a:avLst>
              <a:gd name="adj1" fmla="val 787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56184" y="4041068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Sites CS</a:t>
            </a:r>
            <a:endParaRPr lang="en-US" dirty="0"/>
          </a:p>
        </p:txBody>
      </p:sp>
      <p:cxnSp>
        <p:nvCxnSpPr>
          <p:cNvPr id="73" name="Elbow Connector 72"/>
          <p:cNvCxnSpPr/>
          <p:nvPr/>
        </p:nvCxnSpPr>
        <p:spPr>
          <a:xfrm rot="5400000">
            <a:off x="1389348" y="3479304"/>
            <a:ext cx="288032" cy="835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2843808" y="2742181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6152594" y="2443660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488574" y="44624"/>
            <a:ext cx="2550155" cy="959314"/>
          </a:xfrm>
          <a:prstGeom prst="wedgeRectCallout">
            <a:avLst>
              <a:gd name="adj1" fmla="val -53"/>
              <a:gd name="adj2" fmla="val 607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Elbow Connector 77"/>
          <p:cNvCxnSpPr>
            <a:stCxn id="10" idx="1"/>
          </p:cNvCxnSpPr>
          <p:nvPr/>
        </p:nvCxnSpPr>
        <p:spPr>
          <a:xfrm rot="10800000">
            <a:off x="2339752" y="1988839"/>
            <a:ext cx="2660714" cy="609326"/>
          </a:xfrm>
          <a:prstGeom prst="bentConnector3">
            <a:avLst>
              <a:gd name="adj1" fmla="val 403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0" idx="3"/>
          </p:cNvCxnSpPr>
          <p:nvPr/>
        </p:nvCxnSpPr>
        <p:spPr>
          <a:xfrm rot="10800000" flipV="1">
            <a:off x="6152595" y="2260897"/>
            <a:ext cx="671959" cy="337268"/>
          </a:xfrm>
          <a:prstGeom prst="bentConnector3">
            <a:avLst>
              <a:gd name="adj1" fmla="val 76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3414045" y="393305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cxnSp>
        <p:nvCxnSpPr>
          <p:cNvPr id="79" name="Elbow Connector 78"/>
          <p:cNvCxnSpPr>
            <a:stCxn id="76" idx="2"/>
            <a:endCxn id="77" idx="1"/>
          </p:cNvCxnSpPr>
          <p:nvPr/>
        </p:nvCxnSpPr>
        <p:spPr>
          <a:xfrm rot="16200000" flipH="1">
            <a:off x="2624870" y="3395909"/>
            <a:ext cx="432048" cy="1146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229288" y="446753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2035284" y="3841480"/>
            <a:ext cx="714496" cy="537608"/>
          </a:xfrm>
          <a:prstGeom prst="bentConnector3">
            <a:avLst>
              <a:gd name="adj1" fmla="val 787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856184" y="4041068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Sites CS</a:t>
            </a:r>
            <a:endParaRPr lang="en-US" dirty="0"/>
          </a:p>
        </p:txBody>
      </p:sp>
      <p:cxnSp>
        <p:nvCxnSpPr>
          <p:cNvPr id="84" name="Elbow Connector 83"/>
          <p:cNvCxnSpPr/>
          <p:nvPr/>
        </p:nvCxnSpPr>
        <p:spPr>
          <a:xfrm rot="5400000">
            <a:off x="1389348" y="3479304"/>
            <a:ext cx="288032" cy="835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DCS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2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be 12"/>
          <p:cNvSpPr/>
          <p:nvPr/>
        </p:nvSpPr>
        <p:spPr>
          <a:xfrm>
            <a:off x="6732240" y="15567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9807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2721546" y="55633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lt1"/>
                </a:solidFill>
              </a:rPr>
              <a:t>ACC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319972" y="81871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72716"/>
            <a:ext cx="1134126" cy="17910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7" y="148462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be 63"/>
          <p:cNvSpPr/>
          <p:nvPr/>
        </p:nvSpPr>
        <p:spPr>
          <a:xfrm>
            <a:off x="4572000" y="74723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94579" y="84571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4" idx="1"/>
            <a:endCxn id="58" idx="3"/>
          </p:cNvCxnSpPr>
          <p:nvPr/>
        </p:nvCxnSpPr>
        <p:spPr>
          <a:xfrm flipH="1" flipV="1">
            <a:off x="3687332" y="392328"/>
            <a:ext cx="965677" cy="4089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36" idx="0"/>
          </p:cNvCxnSpPr>
          <p:nvPr/>
        </p:nvCxnSpPr>
        <p:spPr>
          <a:xfrm flipH="1" flipV="1">
            <a:off x="1997714" y="173818"/>
            <a:ext cx="1090193" cy="2185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2847559" y="4522716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2919567" y="40186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50" idx="4"/>
            <a:endCxn id="67" idx="0"/>
          </p:cNvCxnSpPr>
          <p:nvPr/>
        </p:nvCxnSpPr>
        <p:spPr>
          <a:xfrm>
            <a:off x="3293858" y="2798799"/>
            <a:ext cx="183771" cy="12198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84" y="4216613"/>
            <a:ext cx="582850" cy="5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12335" y="0"/>
            <a:ext cx="8964488" cy="6757743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956376" y="285293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227687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69242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8169488" y="158441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692424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626598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>
            <a:off x="6372200" y="1637802"/>
            <a:ext cx="1905300" cy="1613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>
            <a:off x="5940152" y="1622403"/>
            <a:ext cx="2229336" cy="970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481990" y="953726"/>
            <a:ext cx="1242138" cy="722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4"/>
            <a:endCxn id="42" idx="1"/>
          </p:cNvCxnSpPr>
          <p:nvPr/>
        </p:nvCxnSpPr>
        <p:spPr>
          <a:xfrm>
            <a:off x="4856597" y="980729"/>
            <a:ext cx="948540" cy="6146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64" idx="0"/>
          </p:cNvCxnSpPr>
          <p:nvPr/>
        </p:nvCxnSpPr>
        <p:spPr>
          <a:xfrm flipH="1" flipV="1">
            <a:off x="4707015" y="747233"/>
            <a:ext cx="1152128" cy="7941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481990" y="953726"/>
            <a:ext cx="1242138" cy="722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4"/>
            <a:endCxn id="42" idx="1"/>
          </p:cNvCxnSpPr>
          <p:nvPr/>
        </p:nvCxnSpPr>
        <p:spPr>
          <a:xfrm>
            <a:off x="4856597" y="980729"/>
            <a:ext cx="948540" cy="6146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64" idx="0"/>
          </p:cNvCxnSpPr>
          <p:nvPr/>
        </p:nvCxnSpPr>
        <p:spPr>
          <a:xfrm flipH="1" flipV="1">
            <a:off x="4707015" y="747233"/>
            <a:ext cx="1152128" cy="7941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>
            <a:off x="6372200" y="1637802"/>
            <a:ext cx="1905300" cy="1613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>
            <a:off x="5940152" y="1622403"/>
            <a:ext cx="2229336" cy="970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7956376" y="285293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227687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69242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45" name="Cube 44"/>
          <p:cNvSpPr/>
          <p:nvPr/>
        </p:nvSpPr>
        <p:spPr>
          <a:xfrm>
            <a:off x="8169488" y="158441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692424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626598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2721546" y="55633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lt1"/>
                </a:solidFill>
              </a:rPr>
              <a:t>ACC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319972" y="81871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72716"/>
            <a:ext cx="1134126" cy="17910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7" y="148462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be 63"/>
          <p:cNvSpPr/>
          <p:nvPr/>
        </p:nvSpPr>
        <p:spPr>
          <a:xfrm>
            <a:off x="4572000" y="74723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94579" y="84571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4" idx="1"/>
            <a:endCxn id="58" idx="3"/>
          </p:cNvCxnSpPr>
          <p:nvPr/>
        </p:nvCxnSpPr>
        <p:spPr>
          <a:xfrm flipH="1" flipV="1">
            <a:off x="3687332" y="392328"/>
            <a:ext cx="965677" cy="4089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36" idx="0"/>
          </p:cNvCxnSpPr>
          <p:nvPr/>
        </p:nvCxnSpPr>
        <p:spPr>
          <a:xfrm flipH="1" flipV="1">
            <a:off x="1997714" y="173818"/>
            <a:ext cx="1090193" cy="2185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2847559" y="4522716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2919567" y="40186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50" idx="4"/>
            <a:endCxn id="67" idx="0"/>
          </p:cNvCxnSpPr>
          <p:nvPr/>
        </p:nvCxnSpPr>
        <p:spPr>
          <a:xfrm>
            <a:off x="3293858" y="2798799"/>
            <a:ext cx="183771" cy="12198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84" y="4216613"/>
            <a:ext cx="582850" cy="5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12335" y="0"/>
            <a:ext cx="8964488" cy="6757743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6732240" y="15567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9807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481990" y="953726"/>
            <a:ext cx="1242138" cy="722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4"/>
            <a:endCxn id="42" idx="1"/>
          </p:cNvCxnSpPr>
          <p:nvPr/>
        </p:nvCxnSpPr>
        <p:spPr>
          <a:xfrm>
            <a:off x="4856597" y="980729"/>
            <a:ext cx="948540" cy="6146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64" idx="0"/>
          </p:cNvCxnSpPr>
          <p:nvPr/>
        </p:nvCxnSpPr>
        <p:spPr>
          <a:xfrm flipH="1" flipV="1">
            <a:off x="4707015" y="747233"/>
            <a:ext cx="1152128" cy="7941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>
            <a:off x="6372200" y="1637802"/>
            <a:ext cx="1905300" cy="1613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>
            <a:off x="5940152" y="1622403"/>
            <a:ext cx="2229336" cy="970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7956376" y="285293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227687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69242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45" name="Cube 44"/>
          <p:cNvSpPr/>
          <p:nvPr/>
        </p:nvSpPr>
        <p:spPr>
          <a:xfrm>
            <a:off x="8169488" y="158441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692424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626598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2721546" y="55633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319972" y="81871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72716"/>
            <a:ext cx="1134126" cy="17910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7" y="148462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be 63"/>
          <p:cNvSpPr/>
          <p:nvPr/>
        </p:nvSpPr>
        <p:spPr>
          <a:xfrm>
            <a:off x="4572000" y="74723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94579" y="84571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4" idx="1"/>
            <a:endCxn id="58" idx="3"/>
          </p:cNvCxnSpPr>
          <p:nvPr/>
        </p:nvCxnSpPr>
        <p:spPr>
          <a:xfrm flipH="1" flipV="1">
            <a:off x="3687332" y="392328"/>
            <a:ext cx="965677" cy="4089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36" idx="0"/>
          </p:cNvCxnSpPr>
          <p:nvPr/>
        </p:nvCxnSpPr>
        <p:spPr>
          <a:xfrm flipH="1" flipV="1">
            <a:off x="1997714" y="173818"/>
            <a:ext cx="1090193" cy="2185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2847559" y="4522716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2919567" y="40186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50" idx="4"/>
            <a:endCxn id="67" idx="0"/>
          </p:cNvCxnSpPr>
          <p:nvPr/>
        </p:nvCxnSpPr>
        <p:spPr>
          <a:xfrm>
            <a:off x="3293858" y="2798799"/>
            <a:ext cx="183771" cy="12198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6732240" y="15567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9807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8359" y="55633"/>
            <a:ext cx="8964488" cy="6757743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lt1"/>
                </a:solidFill>
              </a:rPr>
              <a:t>ACC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84" y="4216613"/>
            <a:ext cx="582850" cy="5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7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47050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824</Words>
  <Application>Microsoft Office PowerPoint</Application>
  <PresentationFormat>On-screen Show (4:3)</PresentationFormat>
  <Paragraphs>193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43</cp:revision>
  <dcterms:created xsi:type="dcterms:W3CDTF">2016-01-27T11:18:36Z</dcterms:created>
  <dcterms:modified xsi:type="dcterms:W3CDTF">2016-04-07T05:19:48Z</dcterms:modified>
</cp:coreProperties>
</file>