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4" r:id="rId2"/>
    <p:sldId id="265" r:id="rId3"/>
    <p:sldId id="266" r:id="rId4"/>
    <p:sldId id="267" r:id="rId5"/>
    <p:sldId id="269" r:id="rId6"/>
    <p:sldId id="287" r:id="rId7"/>
    <p:sldId id="285" r:id="rId8"/>
    <p:sldId id="261" r:id="rId9"/>
    <p:sldId id="286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0" r:id="rId19"/>
    <p:sldId id="288" r:id="rId20"/>
    <p:sldId id="291" r:id="rId21"/>
    <p:sldId id="283" r:id="rId22"/>
    <p:sldId id="271" r:id="rId23"/>
    <p:sldId id="272" r:id="rId24"/>
    <p:sldId id="263" r:id="rId25"/>
    <p:sldId id="27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inyurl.com/ACED-KW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JET </a:t>
            </a:r>
            <a:r>
              <a:rPr lang="en-US" dirty="0" smtClean="0"/>
              <a:t>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857501">
            <a:off x="-377976" y="3330997"/>
            <a:ext cx="9217024" cy="33323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11560" y="44624"/>
            <a:ext cx="8424936" cy="2220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NL" dirty="0" smtClean="0"/>
              <a:t>Node.js backend</a:t>
            </a:r>
            <a:endParaRPr lang="nl-NL" dirty="0"/>
          </a:p>
          <a:p>
            <a:pPr algn="r"/>
            <a:endParaRPr lang="nl-NL" dirty="0" smtClean="0"/>
          </a:p>
          <a:p>
            <a:pPr algn="r"/>
            <a:endParaRPr lang="nl-NL" dirty="0"/>
          </a:p>
          <a:p>
            <a:pPr algn="r"/>
            <a:endParaRPr lang="nl-NL" dirty="0" smtClean="0"/>
          </a:p>
          <a:p>
            <a:pPr algn="r"/>
            <a:endParaRPr lang="nl-NL" dirty="0"/>
          </a:p>
          <a:p>
            <a:pPr algn="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597015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</a:t>
            </a:r>
            <a:r>
              <a:rPr lang="nl-NL" dirty="0" smtClean="0"/>
              <a:t>ndex.html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3888" y="494116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drill.html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4737" y="4941168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drill.js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540" y="3898338"/>
            <a:ext cx="38524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acts.html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acts.js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04737" y="5970158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main.js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6" name="Straight Arrow Connector 25"/>
          <p:cNvCxnSpPr>
            <a:stCxn id="2" idx="0"/>
            <a:endCxn id="3" idx="2"/>
          </p:cNvCxnSpPr>
          <p:nvPr/>
        </p:nvCxnSpPr>
        <p:spPr>
          <a:xfrm flipV="1">
            <a:off x="4499992" y="5517232"/>
            <a:ext cx="0" cy="452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204094" y="3618664"/>
            <a:ext cx="253314" cy="3060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3"/>
            <a:endCxn id="4" idx="1"/>
          </p:cNvCxnSpPr>
          <p:nvPr/>
        </p:nvCxnSpPr>
        <p:spPr>
          <a:xfrm flipV="1">
            <a:off x="5436096" y="5121188"/>
            <a:ext cx="368641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3"/>
            <a:endCxn id="18" idx="1"/>
          </p:cNvCxnSpPr>
          <p:nvPr/>
        </p:nvCxnSpPr>
        <p:spPr>
          <a:xfrm flipV="1">
            <a:off x="5436096" y="6150178"/>
            <a:ext cx="368641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 flipH="1" flipV="1">
            <a:off x="2357754" y="4474402"/>
            <a:ext cx="1494166" cy="4667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Up Arrow 47"/>
          <p:cNvSpPr/>
          <p:nvPr/>
        </p:nvSpPr>
        <p:spPr>
          <a:xfrm>
            <a:off x="1939515" y="2103770"/>
            <a:ext cx="224408" cy="1137126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8" y="4025606"/>
            <a:ext cx="1381786" cy="154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1924660" y="1649705"/>
            <a:ext cx="4879588" cy="390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index.js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7" y="188640"/>
            <a:ext cx="328591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Up Arrow 79"/>
          <p:cNvSpPr/>
          <p:nvPr/>
        </p:nvSpPr>
        <p:spPr>
          <a:xfrm>
            <a:off x="3843319" y="2039943"/>
            <a:ext cx="1952817" cy="1605081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367970" y="233958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/public</a:t>
            </a:r>
            <a:endParaRPr lang="en-US" dirty="0"/>
          </a:p>
        </p:txBody>
      </p:sp>
      <p:cxnSp>
        <p:nvCxnSpPr>
          <p:cNvPr id="83" name="Elbow Connector 82"/>
          <p:cNvCxnSpPr>
            <a:endCxn id="1030" idx="3"/>
          </p:cNvCxnSpPr>
          <p:nvPr/>
        </p:nvCxnSpPr>
        <p:spPr>
          <a:xfrm rot="16200000" flipV="1">
            <a:off x="3831519" y="1073137"/>
            <a:ext cx="1203232" cy="730382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278024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9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611560" y="44624"/>
            <a:ext cx="8424936" cy="2220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NL" dirty="0" smtClean="0"/>
              <a:t>Node.js backend</a:t>
            </a:r>
            <a:endParaRPr lang="nl-NL" dirty="0"/>
          </a:p>
          <a:p>
            <a:pPr algn="r"/>
            <a:endParaRPr lang="nl-NL" dirty="0" smtClean="0"/>
          </a:p>
          <a:p>
            <a:pPr algn="r"/>
            <a:endParaRPr lang="nl-NL" dirty="0"/>
          </a:p>
          <a:p>
            <a:pPr algn="r"/>
            <a:endParaRPr lang="nl-NL" dirty="0" smtClean="0"/>
          </a:p>
          <a:p>
            <a:pPr algn="r"/>
            <a:endParaRPr lang="nl-NL" dirty="0"/>
          </a:p>
          <a:p>
            <a:pPr algn="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597015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</a:t>
            </a:r>
            <a:r>
              <a:rPr lang="nl-NL" dirty="0" smtClean="0"/>
              <a:t>ndex.html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3888" y="494116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drill.html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4737" y="4941168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drill.js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540" y="3898338"/>
            <a:ext cx="38524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acts.html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acts.js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7920" y="389833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details.html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68344" y="3898338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details.js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5836" y="3068960"/>
            <a:ext cx="11881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chart.html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7159" y="2492896"/>
            <a:ext cx="868777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chart.js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04737" y="5970158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main.js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8204212" y="2103770"/>
            <a:ext cx="224408" cy="1734172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" idx="0"/>
            <a:endCxn id="3" idx="2"/>
          </p:cNvCxnSpPr>
          <p:nvPr/>
        </p:nvCxnSpPr>
        <p:spPr>
          <a:xfrm flipV="1">
            <a:off x="4499992" y="5517232"/>
            <a:ext cx="0" cy="452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3"/>
            <a:endCxn id="11" idx="1"/>
          </p:cNvCxnSpPr>
          <p:nvPr/>
        </p:nvCxnSpPr>
        <p:spPr>
          <a:xfrm flipV="1">
            <a:off x="6550128" y="4078358"/>
            <a:ext cx="1118216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204094" y="3618664"/>
            <a:ext cx="253314" cy="3060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3"/>
            <a:endCxn id="4" idx="1"/>
          </p:cNvCxnSpPr>
          <p:nvPr/>
        </p:nvCxnSpPr>
        <p:spPr>
          <a:xfrm flipV="1">
            <a:off x="5436096" y="5121188"/>
            <a:ext cx="368641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3"/>
            <a:endCxn id="18" idx="1"/>
          </p:cNvCxnSpPr>
          <p:nvPr/>
        </p:nvCxnSpPr>
        <p:spPr>
          <a:xfrm flipV="1">
            <a:off x="5436096" y="6150178"/>
            <a:ext cx="368641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 flipH="1" flipV="1">
            <a:off x="2357754" y="4474402"/>
            <a:ext cx="1494166" cy="4667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2"/>
          </p:cNvCxnSpPr>
          <p:nvPr/>
        </p:nvCxnSpPr>
        <p:spPr>
          <a:xfrm flipV="1">
            <a:off x="5209424" y="4474402"/>
            <a:ext cx="404600" cy="4667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3" idx="1"/>
            <a:endCxn id="14" idx="1"/>
          </p:cNvCxnSpPr>
          <p:nvPr/>
        </p:nvCxnSpPr>
        <p:spPr>
          <a:xfrm rot="10800000" flipH="1">
            <a:off x="3095835" y="2672916"/>
            <a:ext cx="31323" cy="684076"/>
          </a:xfrm>
          <a:prstGeom prst="bentConnector3">
            <a:avLst>
              <a:gd name="adj1" fmla="val -7298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Up Arrow 47"/>
          <p:cNvSpPr/>
          <p:nvPr/>
        </p:nvSpPr>
        <p:spPr>
          <a:xfrm>
            <a:off x="1939515" y="2103770"/>
            <a:ext cx="224408" cy="1137126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3203205" y="3105607"/>
            <a:ext cx="253314" cy="13321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67" y="2621027"/>
            <a:ext cx="1039505" cy="707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1926183" cy="99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8" y="4025606"/>
            <a:ext cx="1381786" cy="154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1924660" y="1649705"/>
            <a:ext cx="6535772" cy="390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index.js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7" y="188640"/>
            <a:ext cx="328591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Up Arrow 79"/>
          <p:cNvSpPr/>
          <p:nvPr/>
        </p:nvSpPr>
        <p:spPr>
          <a:xfrm>
            <a:off x="3843319" y="2039943"/>
            <a:ext cx="1952817" cy="337679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367970" y="2051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/public</a:t>
            </a:r>
            <a:endParaRPr lang="en-US" dirty="0"/>
          </a:p>
        </p:txBody>
      </p:sp>
      <p:cxnSp>
        <p:nvCxnSpPr>
          <p:cNvPr id="83" name="Elbow Connector 82"/>
          <p:cNvCxnSpPr>
            <a:endCxn id="1030" idx="3"/>
          </p:cNvCxnSpPr>
          <p:nvPr/>
        </p:nvCxnSpPr>
        <p:spPr>
          <a:xfrm rot="16200000" flipV="1">
            <a:off x="3831519" y="1073137"/>
            <a:ext cx="1203232" cy="730382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9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289484" y="1340768"/>
            <a:ext cx="7747012" cy="9244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NL" dirty="0" smtClean="0"/>
              <a:t>Node.js backend</a:t>
            </a:r>
          </a:p>
          <a:p>
            <a:pPr algn="r"/>
            <a:endParaRPr lang="nl-NL" dirty="0"/>
          </a:p>
          <a:p>
            <a:pPr algn="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597015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</a:t>
            </a:r>
            <a:r>
              <a:rPr lang="nl-NL" dirty="0" smtClean="0"/>
              <a:t>ndex.html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3888" y="494116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drill.html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4737" y="4941168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drill.js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540" y="3898338"/>
            <a:ext cx="38524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acts.html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acts.js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7920" y="389833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details.html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68344" y="3898338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details.js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5836" y="3068960"/>
            <a:ext cx="11881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chart.html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7159" y="2492896"/>
            <a:ext cx="868777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chart.js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04737" y="5970158"/>
            <a:ext cx="129614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main.js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8204212" y="2103770"/>
            <a:ext cx="224408" cy="1734172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" idx="0"/>
            <a:endCxn id="3" idx="2"/>
          </p:cNvCxnSpPr>
          <p:nvPr/>
        </p:nvCxnSpPr>
        <p:spPr>
          <a:xfrm flipV="1">
            <a:off x="4499992" y="5517232"/>
            <a:ext cx="0" cy="452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3"/>
            <a:endCxn id="11" idx="1"/>
          </p:cNvCxnSpPr>
          <p:nvPr/>
        </p:nvCxnSpPr>
        <p:spPr>
          <a:xfrm flipV="1">
            <a:off x="6550128" y="4078358"/>
            <a:ext cx="1118216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204094" y="3618664"/>
            <a:ext cx="253314" cy="3060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3"/>
            <a:endCxn id="4" idx="1"/>
          </p:cNvCxnSpPr>
          <p:nvPr/>
        </p:nvCxnSpPr>
        <p:spPr>
          <a:xfrm flipV="1">
            <a:off x="5436096" y="5121188"/>
            <a:ext cx="368641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3"/>
            <a:endCxn id="18" idx="1"/>
          </p:cNvCxnSpPr>
          <p:nvPr/>
        </p:nvCxnSpPr>
        <p:spPr>
          <a:xfrm flipV="1">
            <a:off x="5436096" y="6150178"/>
            <a:ext cx="368641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 flipH="1" flipV="1">
            <a:off x="2357754" y="4474402"/>
            <a:ext cx="1494166" cy="4667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2"/>
          </p:cNvCxnSpPr>
          <p:nvPr/>
        </p:nvCxnSpPr>
        <p:spPr>
          <a:xfrm flipV="1">
            <a:off x="5209424" y="4474402"/>
            <a:ext cx="404600" cy="4667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3" idx="1"/>
            <a:endCxn id="14" idx="1"/>
          </p:cNvCxnSpPr>
          <p:nvPr/>
        </p:nvCxnSpPr>
        <p:spPr>
          <a:xfrm rot="10800000" flipH="1">
            <a:off x="3095835" y="2672916"/>
            <a:ext cx="31323" cy="684076"/>
          </a:xfrm>
          <a:prstGeom prst="bentConnector3">
            <a:avLst>
              <a:gd name="adj1" fmla="val -7298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Up Arrow 47"/>
          <p:cNvSpPr/>
          <p:nvPr/>
        </p:nvSpPr>
        <p:spPr>
          <a:xfrm>
            <a:off x="1939515" y="2103770"/>
            <a:ext cx="224408" cy="1137126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3203205" y="3105607"/>
            <a:ext cx="253314" cy="13321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67" y="2621027"/>
            <a:ext cx="1039505" cy="707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1926183" cy="99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8" y="4025606"/>
            <a:ext cx="1381786" cy="154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1475656" y="1649704"/>
            <a:ext cx="7488832" cy="45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index.js</a:t>
            </a:r>
            <a:endParaRPr lang="en-US" dirty="0"/>
          </a:p>
        </p:txBody>
      </p:sp>
      <p:sp>
        <p:nvSpPr>
          <p:cNvPr id="80" name="Up Arrow 79"/>
          <p:cNvSpPr/>
          <p:nvPr/>
        </p:nvSpPr>
        <p:spPr>
          <a:xfrm>
            <a:off x="3843319" y="2039943"/>
            <a:ext cx="1952817" cy="337679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367970" y="2051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/public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84168" y="1700808"/>
            <a:ext cx="28083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/</a:t>
            </a:r>
            <a:r>
              <a:rPr lang="nl-NL" sz="1400" dirty="0" smtClean="0"/>
              <a:t>mobile/</a:t>
            </a:r>
            <a:r>
              <a:rPr lang="nl-NL" sz="1400" dirty="0" err="1" smtClean="0"/>
              <a:t>custom</a:t>
            </a:r>
            <a:r>
              <a:rPr lang="nl-NL" sz="1400" dirty="0" smtClean="0"/>
              <a:t>/</a:t>
            </a:r>
            <a:r>
              <a:rPr lang="nl-NL" sz="1400" dirty="0" err="1" smtClean="0"/>
              <a:t>artistapi</a:t>
            </a:r>
            <a:r>
              <a:rPr lang="nl-NL" sz="1400" dirty="0" smtClean="0"/>
              <a:t>/acts/&lt;</a:t>
            </a:r>
            <a:r>
              <a:rPr lang="nl-NL" sz="1400" dirty="0" err="1" smtClean="0"/>
              <a:t>id</a:t>
            </a:r>
            <a:r>
              <a:rPr lang="nl-NL" sz="1400" dirty="0" smtClean="0"/>
              <a:t>&gt;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547664" y="1700808"/>
            <a:ext cx="243988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/</a:t>
            </a:r>
            <a:r>
              <a:rPr lang="nl-NL" sz="1400" dirty="0" smtClean="0"/>
              <a:t>mobile/</a:t>
            </a:r>
            <a:r>
              <a:rPr lang="nl-NL" sz="1400" dirty="0" err="1" smtClean="0"/>
              <a:t>custom</a:t>
            </a:r>
            <a:r>
              <a:rPr lang="nl-NL" sz="1400" dirty="0" smtClean="0"/>
              <a:t>/</a:t>
            </a:r>
            <a:r>
              <a:rPr lang="nl-NL" sz="1400" dirty="0" err="1" smtClean="0"/>
              <a:t>artistapi</a:t>
            </a:r>
            <a:r>
              <a:rPr lang="nl-NL" sz="1400" dirty="0" smtClean="0"/>
              <a:t>/acts</a:t>
            </a:r>
            <a:endParaRPr lang="en-US" sz="1400" dirty="0"/>
          </a:p>
        </p:txBody>
      </p:sp>
      <p:sp>
        <p:nvSpPr>
          <p:cNvPr id="35" name="Cloud 34"/>
          <p:cNvSpPr/>
          <p:nvPr/>
        </p:nvSpPr>
        <p:spPr>
          <a:xfrm>
            <a:off x="215516" y="40466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611560" y="1196752"/>
            <a:ext cx="224408" cy="2713198"/>
          </a:xfrm>
          <a:prstGeom prst="upArrow">
            <a:avLst>
              <a:gd name="adj1" fmla="val 43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29862" y="404664"/>
            <a:ext cx="297033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" y="1559022"/>
            <a:ext cx="1135622" cy="1293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Elbow Connector 5"/>
          <p:cNvCxnSpPr/>
          <p:nvPr/>
        </p:nvCxnSpPr>
        <p:spPr>
          <a:xfrm rot="5400000" flipH="1" flipV="1">
            <a:off x="3111434" y="281055"/>
            <a:ext cx="792088" cy="2047419"/>
          </a:xfrm>
          <a:prstGeom prst="bentConnector3">
            <a:avLst>
              <a:gd name="adj1" fmla="val 7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6007659" y="-31885"/>
            <a:ext cx="792088" cy="2673297"/>
          </a:xfrm>
          <a:prstGeom prst="bentConnector3">
            <a:avLst>
              <a:gd name="adj1" fmla="val 7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https://g.twimg.com/Twitter_logo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6" y="52442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  <p:sp>
        <p:nvSpPr>
          <p:cNvPr id="21" name="Rechteck 20"/>
          <p:cNvSpPr/>
          <p:nvPr/>
        </p:nvSpPr>
        <p:spPr>
          <a:xfrm>
            <a:off x="4572000" y="12036"/>
            <a:ext cx="461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 smtClean="0">
                <a:hlinkClick r:id="rId6"/>
              </a:rPr>
              <a:t>Microsites: http</a:t>
            </a:r>
            <a:r>
              <a:rPr lang="en-GB" u="sng" dirty="0">
                <a:hlinkClick r:id="rId6"/>
              </a:rPr>
              <a:t>://</a:t>
            </a:r>
            <a:r>
              <a:rPr lang="en-GB" u="sng" dirty="0" smtClean="0">
                <a:hlinkClick r:id="rId6"/>
              </a:rPr>
              <a:t>tinyurl.com/ACEDCLOUD-KW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34" grpId="0" animBg="1"/>
      <p:bldP spid="2" grpId="0" animBg="1"/>
      <p:bldP spid="10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3842660" y="56817"/>
            <a:ext cx="2033811" cy="622664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 on ICS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-38" y="2199268"/>
            <a:ext cx="1786263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(on </a:t>
            </a:r>
            <a:r>
              <a:rPr lang="nl-NL" sz="1100" dirty="0" err="1" smtClean="0"/>
              <a:t>Doc</a:t>
            </a:r>
            <a:r>
              <a:rPr lang="nl-NL" sz="1100" dirty="0" smtClean="0"/>
              <a:t> CS)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</a:t>
            </a:r>
            <a:r>
              <a:rPr lang="nl-NL" sz="1100" dirty="0" err="1" smtClean="0"/>
              <a:t>discuss</a:t>
            </a:r>
            <a:r>
              <a:rPr lang="nl-NL" sz="1100" dirty="0" smtClean="0"/>
              <a:t> on OSN; forward </a:t>
            </a:r>
            <a:r>
              <a:rPr lang="nl-NL" sz="1100" dirty="0" err="1" smtClean="0"/>
              <a:t>outcome</a:t>
            </a:r>
            <a:r>
              <a:rPr lang="nl-NL" sz="1100" dirty="0" smtClean="0"/>
              <a:t> </a:t>
            </a:r>
            <a:r>
              <a:rPr lang="nl-NL" sz="1100" dirty="0" err="1" smtClean="0"/>
              <a:t>to</a:t>
            </a:r>
            <a:r>
              <a:rPr lang="nl-NL" sz="1100" dirty="0" smtClean="0"/>
              <a:t> service on ICS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</a:t>
            </a:r>
            <a:r>
              <a:rPr lang="nl-NL" sz="1200" dirty="0" err="1" smtClean="0"/>
              <a:t>Rich</a:t>
            </a:r>
            <a:r>
              <a:rPr lang="nl-NL" sz="1200" dirty="0" smtClean="0"/>
              <a:t>, </a:t>
            </a:r>
            <a:r>
              <a:rPr lang="nl-NL" sz="1200" dirty="0" err="1" smtClean="0"/>
              <a:t>Responsive</a:t>
            </a:r>
            <a:r>
              <a:rPr lang="nl-NL" sz="1200" dirty="0" smtClean="0"/>
              <a:t>, Mobile </a:t>
            </a:r>
            <a:r>
              <a:rPr lang="nl-NL" sz="1200" dirty="0" err="1" smtClean="0"/>
              <a:t>enabled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REST/JSON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 (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SOAP services on SOA CS)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085586" y="780596"/>
            <a:ext cx="2976272" cy="1000961"/>
          </a:xfrm>
          <a:prstGeom prst="wedgeRectCallout">
            <a:avLst>
              <a:gd name="adj1" fmla="val 24860"/>
              <a:gd name="adj2" fmla="val 717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SOAP API [for ICS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 </a:t>
            </a:r>
            <a:r>
              <a:rPr lang="nl-NL" sz="1100" dirty="0" err="1" smtClean="0"/>
              <a:t>retrieved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</a:t>
            </a:r>
            <a:r>
              <a:rPr lang="nl-NL" sz="1100" dirty="0" err="1" smtClean="0"/>
              <a:t>external</a:t>
            </a:r>
            <a:r>
              <a:rPr lang="nl-NL" sz="1100" dirty="0" smtClean="0"/>
              <a:t> services];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7" name="Rectangular Callout 56"/>
          <p:cNvSpPr/>
          <p:nvPr/>
        </p:nvSpPr>
        <p:spPr>
          <a:xfrm>
            <a:off x="4427984" y="3344501"/>
            <a:ext cx="1654193" cy="1092609"/>
          </a:xfrm>
          <a:prstGeom prst="wedgeRectCallout">
            <a:avLst>
              <a:gd name="adj1" fmla="val 17627"/>
              <a:gd name="adj2" fmla="val -6906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SOAP </a:t>
            </a:r>
            <a:r>
              <a:rPr lang="nl-NL" sz="1100" dirty="0" err="1" smtClean="0"/>
              <a:t>and</a:t>
            </a:r>
            <a:r>
              <a:rPr lang="nl-NL" sz="1100" dirty="0" smtClean="0"/>
              <a:t> REST services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facilitate</a:t>
            </a:r>
            <a:r>
              <a:rPr lang="nl-NL" sz="1100" dirty="0" smtClean="0"/>
              <a:t> </a:t>
            </a:r>
            <a:r>
              <a:rPr lang="nl-NL" sz="1100" dirty="0" err="1" smtClean="0"/>
              <a:t>inetgration</a:t>
            </a:r>
            <a:r>
              <a:rPr lang="nl-NL" sz="1100" dirty="0" smtClean="0"/>
              <a:t> (</a:t>
            </a:r>
            <a:r>
              <a:rPr lang="nl-NL" sz="1100" dirty="0" err="1" smtClean="0"/>
              <a:t>from</a:t>
            </a:r>
            <a:r>
              <a:rPr lang="nl-NL" sz="1100" dirty="0" smtClean="0"/>
              <a:t> </a:t>
            </a:r>
            <a:r>
              <a:rPr lang="nl-NL" sz="1100" dirty="0" err="1" smtClean="0"/>
              <a:t>IoT</a:t>
            </a:r>
            <a:r>
              <a:rPr lang="nl-NL" sz="1100" dirty="0" smtClean="0"/>
              <a:t> CS </a:t>
            </a:r>
            <a:r>
              <a:rPr lang="nl-NL" sz="1100" dirty="0" err="1" smtClean="0"/>
              <a:t>to</a:t>
            </a:r>
            <a:r>
              <a:rPr lang="nl-NL" sz="1100" dirty="0" smtClean="0"/>
              <a:t> PCS, </a:t>
            </a:r>
            <a:r>
              <a:rPr lang="nl-NL" sz="1100" dirty="0" err="1" smtClean="0"/>
              <a:t>from</a:t>
            </a:r>
            <a:r>
              <a:rPr lang="nl-NL" sz="1100" dirty="0" smtClean="0"/>
              <a:t>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SOA CS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SOA CS </a:t>
            </a:r>
            <a:r>
              <a:rPr lang="nl-NL" sz="1100" dirty="0" err="1" smtClean="0"/>
              <a:t>to</a:t>
            </a:r>
            <a:r>
              <a:rPr lang="nl-NL" sz="1100" dirty="0" smtClean="0"/>
              <a:t> Twitter)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633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-36512" y="2688557"/>
            <a:ext cx="2149717" cy="17622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>
              <a:rot lat="39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86276" y="886014"/>
            <a:ext cx="5493448" cy="52072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4191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39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32356" y="3044282"/>
            <a:ext cx="7632923" cy="5976664"/>
          </a:xfrm>
          <a:prstGeom prst="ellipse">
            <a:avLst/>
          </a:prstGeom>
          <a:scene3d>
            <a:camera prst="orthographicFront">
              <a:rot lat="39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052736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4932040" y="408767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2040" y="36515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4932040" y="3215364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18376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27476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305104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4932040" y="27792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4932040" y="23430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2814714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37855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0402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41414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03250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5796136" y="5404780"/>
            <a:ext cx="1070526" cy="1218582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5889697" y="50440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196929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074777" y="227687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502987" y="2288531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84482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223323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305104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255265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240767" y="49622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</p:cNvCxnSpPr>
          <p:nvPr/>
        </p:nvCxnSpPr>
        <p:spPr>
          <a:xfrm>
            <a:off x="1424109" y="1811823"/>
            <a:ext cx="2359996" cy="28201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34814" y="2010187"/>
            <a:ext cx="1136689" cy="16664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58111" y="2071521"/>
            <a:ext cx="1116666" cy="3075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5"/>
            <a:endCxn id="34" idx="2"/>
          </p:cNvCxnSpPr>
          <p:nvPr/>
        </p:nvCxnSpPr>
        <p:spPr>
          <a:xfrm flipV="1">
            <a:off x="5288883" y="1947048"/>
            <a:ext cx="1279380" cy="3911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676203" y="2390755"/>
            <a:ext cx="692062" cy="257150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>
            <a:off x="5717093" y="2349866"/>
            <a:ext cx="1990178" cy="3606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29390" y="2114284"/>
            <a:ext cx="831995" cy="2034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  <a:endCxn id="38" idx="2"/>
          </p:cNvCxnSpPr>
          <p:nvPr/>
        </p:nvCxnSpPr>
        <p:spPr>
          <a:xfrm flipV="1">
            <a:off x="4584386" y="5064488"/>
            <a:ext cx="1656381" cy="238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288883" y="2325547"/>
            <a:ext cx="2311336" cy="126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124744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9" y="1670077"/>
            <a:ext cx="669951" cy="23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206472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193749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01206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49" y="1447314"/>
            <a:ext cx="658743" cy="53107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2182" y="1937498"/>
            <a:ext cx="1040093" cy="33937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>
            <a:off x="1462204" y="1447314"/>
            <a:ext cx="1225402" cy="3440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532300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5241221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869160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79512" y="624085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US2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164288" y="3995772"/>
            <a:ext cx="8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EMEA2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496" y="3276273"/>
            <a:ext cx="91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Torsten’s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laptop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44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683963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90342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821643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509120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85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1236</Words>
  <Application>Microsoft Office PowerPoint</Application>
  <PresentationFormat>On-screen Show (4:3)</PresentationFormat>
  <Paragraphs>305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PowerPoint Presentation</vt:lpstr>
      <vt:lpstr>All the cloud services involved –  and how they are connected</vt:lpstr>
      <vt:lpstr>Geographic spread of our demo</vt:lpstr>
      <vt:lpstr>Oracle JET on ACC</vt:lpstr>
      <vt:lpstr>PowerPoint Presentation</vt:lpstr>
      <vt:lpstr>PowerPoint Presentation</vt:lpstr>
      <vt:lpstr>PowerPoint Presentation</vt:lpstr>
      <vt:lpstr>REST API: /mobile/custom/artistapi/acts</vt:lpstr>
      <vt:lpstr>REST API: /mobile/custom/artistapi/acts/661</vt:lpstr>
      <vt:lpstr>PowerPoint Presentation</vt:lpstr>
      <vt:lpstr>Configuring AppContainerCS nodejs</vt:lpstr>
      <vt:lpstr>PowerPoint Presentation</vt:lpstr>
      <vt:lpstr>PowerPoint Presentation</vt:lpstr>
      <vt:lpstr>PowerPoint Presentation</vt:lpstr>
      <vt:lpstr>PowerPoint Presentation</vt:lpstr>
      <vt:lpstr>Deployment</vt:lpstr>
      <vt:lpstr>Architecture</vt:lpstr>
      <vt:lpstr>Mobile backend</vt:lpstr>
      <vt:lpstr>PowerPoint Presentation</vt:lpstr>
      <vt:lpstr>PowerPoint Presentation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71</cp:revision>
  <dcterms:created xsi:type="dcterms:W3CDTF">2016-01-27T11:18:36Z</dcterms:created>
  <dcterms:modified xsi:type="dcterms:W3CDTF">2016-04-09T07:41:49Z</dcterms:modified>
</cp:coreProperties>
</file>