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93" r:id="rId16"/>
    <p:sldId id="271" r:id="rId17"/>
    <p:sldId id="272" r:id="rId18"/>
    <p:sldId id="273" r:id="rId19"/>
    <p:sldId id="274" r:id="rId20"/>
    <p:sldId id="275" r:id="rId21"/>
    <p:sldId id="276" r:id="rId22"/>
    <p:sldId id="294" r:id="rId23"/>
    <p:sldId id="278" r:id="rId24"/>
    <p:sldId id="279" r:id="rId25"/>
    <p:sldId id="280" r:id="rId26"/>
    <p:sldId id="295" r:id="rId27"/>
    <p:sldId id="296" r:id="rId28"/>
    <p:sldId id="282" r:id="rId29"/>
    <p:sldId id="283" r:id="rId30"/>
    <p:sldId id="284" r:id="rId31"/>
    <p:sldId id="285" r:id="rId32"/>
    <p:sldId id="286" r:id="rId33"/>
    <p:sldId id="287" r:id="rId34"/>
    <p:sldId id="288" r:id="rId35"/>
    <p:sldId id="289" r:id="rId36"/>
    <p:sldId id="290" r:id="rId37"/>
    <p:sldId id="291" r:id="rId38"/>
    <p:sldId id="292" r:id="rId39"/>
  </p:sldIdLst>
  <p:sldSz cx="173355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253763"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1253763"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1253763"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1253763"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1253763"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1253763"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1253763"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1253763"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1253763"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BCC"/>
          </a:solidFill>
        </a:fill>
      </a:tcStyle>
    </a:wholeTbl>
    <a:band2H>
      <a:tcTxStyle/>
      <a:tcStyle>
        <a:tcBdr/>
        <a:fill>
          <a:solidFill>
            <a:srgbClr val="E6EE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CDDB"/>
          </a:solidFill>
        </a:fill>
      </a:tcStyle>
    </a:wholeTbl>
    <a:band2H>
      <a:tcTxStyle/>
      <a:tcStyle>
        <a:tcBdr/>
        <a:fill>
          <a:solidFill>
            <a:srgbClr val="EAE7EE"/>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6CCCC"/>
          </a:solidFill>
        </a:fill>
      </a:tcStyle>
    </a:wholeTbl>
    <a:band2H>
      <a:tcTxStyle/>
      <a:tcStyle>
        <a:tcBdr/>
        <a:fill>
          <a:solidFill>
            <a:srgbClr val="FAE7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38" y="-216"/>
      </p:cViewPr>
      <p:guideLst>
        <p:guide orient="horz" pos="3072"/>
        <p:guide pos="54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01" name="Shape 701"/>
          <p:cNvSpPr>
            <a:spLocks noGrp="1" noRot="1" noChangeAspect="1"/>
          </p:cNvSpPr>
          <p:nvPr>
            <p:ph type="sldImg"/>
          </p:nvPr>
        </p:nvSpPr>
        <p:spPr>
          <a:xfrm>
            <a:off x="1143000" y="685800"/>
            <a:ext cx="4572000" cy="3429000"/>
          </a:xfrm>
          <a:prstGeom prst="rect">
            <a:avLst/>
          </a:prstGeom>
        </p:spPr>
        <p:txBody>
          <a:bodyPr/>
          <a:lstStyle/>
          <a:p>
            <a:endParaRPr/>
          </a:p>
        </p:txBody>
      </p:sp>
      <p:sp>
        <p:nvSpPr>
          <p:cNvPr id="702" name="Shape 702"/>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342702053"/>
      </p:ext>
    </p:extLst>
  </p:cSld>
  <p:clrMap bg1="lt1" tx1="dk1" bg2="lt2" tx2="dk2" accent1="accent1" accent2="accent2" accent3="accent3" accent4="accent4" accent5="accent5" accent6="accent6" hlink="hlink" folHlink="folHlink"/>
  <p:notesStyle>
    <a:lvl1pPr defTabSz="914222" latinLnBrk="0">
      <a:defRPr sz="1100">
        <a:latin typeface="+mj-lt"/>
        <a:ea typeface="+mj-ea"/>
        <a:cs typeface="+mj-cs"/>
        <a:sym typeface="Calibri"/>
      </a:defRPr>
    </a:lvl1pPr>
    <a:lvl2pPr indent="228600" defTabSz="914222" latinLnBrk="0">
      <a:defRPr sz="1100">
        <a:latin typeface="+mj-lt"/>
        <a:ea typeface="+mj-ea"/>
        <a:cs typeface="+mj-cs"/>
        <a:sym typeface="Calibri"/>
      </a:defRPr>
    </a:lvl2pPr>
    <a:lvl3pPr indent="457200" defTabSz="914222" latinLnBrk="0">
      <a:defRPr sz="1100">
        <a:latin typeface="+mj-lt"/>
        <a:ea typeface="+mj-ea"/>
        <a:cs typeface="+mj-cs"/>
        <a:sym typeface="Calibri"/>
      </a:defRPr>
    </a:lvl3pPr>
    <a:lvl4pPr indent="685800" defTabSz="914222" latinLnBrk="0">
      <a:defRPr sz="1100">
        <a:latin typeface="+mj-lt"/>
        <a:ea typeface="+mj-ea"/>
        <a:cs typeface="+mj-cs"/>
        <a:sym typeface="Calibri"/>
      </a:defRPr>
    </a:lvl4pPr>
    <a:lvl5pPr indent="914400" defTabSz="914222" latinLnBrk="0">
      <a:defRPr sz="1100">
        <a:latin typeface="+mj-lt"/>
        <a:ea typeface="+mj-ea"/>
        <a:cs typeface="+mj-cs"/>
        <a:sym typeface="Calibri"/>
      </a:defRPr>
    </a:lvl5pPr>
    <a:lvl6pPr indent="1143000" defTabSz="914222" latinLnBrk="0">
      <a:defRPr sz="1100">
        <a:latin typeface="+mj-lt"/>
        <a:ea typeface="+mj-ea"/>
        <a:cs typeface="+mj-cs"/>
        <a:sym typeface="Calibri"/>
      </a:defRPr>
    </a:lvl6pPr>
    <a:lvl7pPr indent="1371600" defTabSz="914222" latinLnBrk="0">
      <a:defRPr sz="1100">
        <a:latin typeface="+mj-lt"/>
        <a:ea typeface="+mj-ea"/>
        <a:cs typeface="+mj-cs"/>
        <a:sym typeface="Calibri"/>
      </a:defRPr>
    </a:lvl7pPr>
    <a:lvl8pPr indent="1600200" defTabSz="914222" latinLnBrk="0">
      <a:defRPr sz="1100">
        <a:latin typeface="+mj-lt"/>
        <a:ea typeface="+mj-ea"/>
        <a:cs typeface="+mj-cs"/>
        <a:sym typeface="Calibri"/>
      </a:defRPr>
    </a:lvl8pPr>
    <a:lvl9pPr indent="1828800" defTabSz="914222" latinLnBrk="0">
      <a:defRPr sz="11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1" name="Shape 851"/>
          <p:cNvSpPr>
            <a:spLocks noGrp="1" noRot="1" noChangeAspect="1"/>
          </p:cNvSpPr>
          <p:nvPr>
            <p:ph type="sldImg"/>
          </p:nvPr>
        </p:nvSpPr>
        <p:spPr>
          <a:prstGeom prst="rect">
            <a:avLst/>
          </a:prstGeom>
        </p:spPr>
        <p:txBody>
          <a:bodyPr/>
          <a:lstStyle/>
          <a:p>
            <a:endParaRPr/>
          </a:p>
        </p:txBody>
      </p:sp>
      <p:sp>
        <p:nvSpPr>
          <p:cNvPr id="852" name="Shape 852"/>
          <p:cNvSpPr>
            <a:spLocks noGrp="1"/>
          </p:cNvSpPr>
          <p:nvPr>
            <p:ph type="body" sz="quarter" idx="1"/>
          </p:nvPr>
        </p:nvSpPr>
        <p:spPr>
          <a:prstGeom prst="rect">
            <a:avLst/>
          </a:prstGeom>
        </p:spPr>
        <p:txBody>
          <a:bodyPr/>
          <a:lstStyle/>
          <a:p>
            <a:r>
              <a:t>Invite audience to start tweeting. Show that tweets are coming in. Ensure that we soon have a winner…. (have some tweets or co-conspirators prepared; or: ask someone in the audience for their favorite and send multiple tweets to have that artist put forward)</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4" name="Shape 884"/>
          <p:cNvSpPr>
            <a:spLocks noGrp="1" noRot="1" noChangeAspect="1"/>
          </p:cNvSpPr>
          <p:nvPr>
            <p:ph type="sldImg"/>
          </p:nvPr>
        </p:nvSpPr>
        <p:spPr>
          <a:prstGeom prst="rect">
            <a:avLst/>
          </a:prstGeom>
        </p:spPr>
        <p:txBody>
          <a:bodyPr/>
          <a:lstStyle/>
          <a:p>
            <a:endParaRPr/>
          </a:p>
        </p:txBody>
      </p:sp>
      <p:sp>
        <p:nvSpPr>
          <p:cNvPr id="885" name="Shape 885"/>
          <p:cNvSpPr>
            <a:spLocks noGrp="1"/>
          </p:cNvSpPr>
          <p:nvPr>
            <p:ph type="body" sz="quarter" idx="1"/>
          </p:nvPr>
        </p:nvSpPr>
        <p:spPr>
          <a:prstGeom prst="rect">
            <a:avLst/>
          </a:prstGeom>
        </p:spPr>
        <p:txBody>
          <a:bodyPr/>
          <a:lstStyle/>
          <a:p>
            <a:r>
              <a:t>create an event organizer’s backoffice application – using REST APIs to get the list of proposed artists and adding VBCS data objects to record information about the artist’s rate , agent contact details and other backoffice details.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5" name="Shape 905"/>
          <p:cNvSpPr>
            <a:spLocks noGrp="1" noRot="1" noChangeAspect="1"/>
          </p:cNvSpPr>
          <p:nvPr>
            <p:ph type="sldImg"/>
          </p:nvPr>
        </p:nvSpPr>
        <p:spPr>
          <a:prstGeom prst="rect">
            <a:avLst/>
          </a:prstGeom>
        </p:spPr>
        <p:txBody>
          <a:bodyPr/>
          <a:lstStyle/>
          <a:p>
            <a:endParaRPr/>
          </a:p>
        </p:txBody>
      </p:sp>
      <p:sp>
        <p:nvSpPr>
          <p:cNvPr id="906" name="Shape 906"/>
          <p:cNvSpPr>
            <a:spLocks noGrp="1"/>
          </p:cNvSpPr>
          <p:nvPr>
            <p:ph type="body" sz="quarter" idx="1"/>
          </p:nvPr>
        </p:nvSpPr>
        <p:spPr>
          <a:prstGeom prst="rect">
            <a:avLst/>
          </a:prstGeom>
        </p:spPr>
        <p:txBody>
          <a:bodyPr/>
          <a:lstStyle/>
          <a:p>
            <a:pPr marL="171450" indent="-171450">
              <a:buSzPct val="100000"/>
              <a:buFont typeface="Arial"/>
              <a:buChar char="•"/>
            </a:pPr>
            <a:r>
              <a:t>@Sven</a:t>
            </a:r>
          </a:p>
          <a:p>
            <a:pPr marL="171450" indent="-171450">
              <a:buSzPct val="100000"/>
              <a:buFont typeface="Arial"/>
              <a:buChar char="•"/>
            </a:pPr>
            <a:r>
              <a:t>Screenshot: </a:t>
            </a:r>
          </a:p>
          <a:p>
            <a:pPr marL="628561" lvl="1" indent="-171450">
              <a:buSzPct val="100000"/>
              <a:buFont typeface="Arial"/>
              <a:buChar char="•"/>
            </a:pPr>
            <a:r>
              <a:t>API Portal with design details for APIs </a:t>
            </a:r>
          </a:p>
          <a:p>
            <a:pPr marL="628561" lvl="1" indent="-171450">
              <a:buSzPct val="100000"/>
              <a:buFont typeface="Arial"/>
              <a:buChar char="•"/>
            </a:pPr>
            <a:r>
              <a:t>Postman example call with returned details about artist</a:t>
            </a:r>
          </a:p>
          <a:p>
            <a:pPr marL="171450" indent="-171450">
              <a:buSzPct val="100000"/>
              <a:buFont typeface="Arial"/>
              <a:buChar char="•"/>
            </a:pPr>
            <a:r>
              <a:t>Demo</a:t>
            </a:r>
          </a:p>
          <a:p>
            <a:pPr marL="628561" lvl="1" indent="-171450">
              <a:buSzPct val="100000"/>
              <a:buFont typeface="Arial"/>
              <a:buChar char="•"/>
            </a:pPr>
            <a:r>
              <a:t>Show an API in API CS ; </a:t>
            </a:r>
          </a:p>
          <a:p>
            <a:pPr marL="628561" lvl="1" indent="-171450">
              <a:buSzPct val="100000"/>
              <a:buFont typeface="Arial"/>
              <a:buChar char="•"/>
            </a:pPr>
            <a:r>
              <a:t>invoke that API (from Postman?) and show that the new artist details are returned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2" name="Shape 1022"/>
          <p:cNvSpPr>
            <a:spLocks noGrp="1" noRot="1" noChangeAspect="1"/>
          </p:cNvSpPr>
          <p:nvPr>
            <p:ph type="sldImg"/>
          </p:nvPr>
        </p:nvSpPr>
        <p:spPr>
          <a:prstGeom prst="rect">
            <a:avLst/>
          </a:prstGeom>
        </p:spPr>
        <p:txBody>
          <a:bodyPr/>
          <a:lstStyle/>
          <a:p>
            <a:endParaRPr/>
          </a:p>
        </p:txBody>
      </p:sp>
      <p:sp>
        <p:nvSpPr>
          <p:cNvPr id="1023" name="Shape 1023"/>
          <p:cNvSpPr>
            <a:spLocks noGrp="1"/>
          </p:cNvSpPr>
          <p:nvPr>
            <p:ph type="body" sz="quarter" idx="1"/>
          </p:nvPr>
        </p:nvSpPr>
        <p:spPr>
          <a:prstGeom prst="rect">
            <a:avLst/>
          </a:prstGeom>
        </p:spPr>
        <p:txBody>
          <a:bodyPr/>
          <a:lstStyle/>
          <a:p>
            <a:pPr marL="171450" indent="-171450">
              <a:buSzPct val="100000"/>
              <a:buFont typeface="Arial"/>
              <a:buChar char="•"/>
            </a:pPr>
            <a:r>
              <a:t>@Sven</a:t>
            </a:r>
          </a:p>
          <a:p>
            <a:pPr marL="171450" indent="-171450">
              <a:buSzPct val="100000"/>
              <a:buFont typeface="Arial"/>
              <a:buChar char="•"/>
            </a:pPr>
            <a:r>
              <a:t>Screenshot</a:t>
            </a:r>
          </a:p>
          <a:p>
            <a:pPr marL="628561" lvl="1" indent="-171450">
              <a:buSzPct val="100000"/>
              <a:buFont typeface="Arial"/>
              <a:buChar char="•"/>
            </a:pPr>
            <a:r>
              <a:t>ICS </a:t>
            </a:r>
            <a:r>
              <a:rPr sz="2800"/>
              <a:t>business indicators/instances for new artist for IOT =&gt; PCS and PCS =&gt; SOA CS – showing new artist</a:t>
            </a:r>
          </a:p>
          <a:p>
            <a:pPr marL="171450" indent="-171450">
              <a:buSzPct val="100000"/>
              <a:buFont typeface="Arial"/>
              <a:buChar char="•"/>
            </a:pPr>
            <a:r>
              <a:t>Demo</a:t>
            </a:r>
          </a:p>
          <a:p>
            <a:pPr marL="914309" lvl="1" indent="-457200">
              <a:buSzPct val="100000"/>
              <a:buFont typeface="Arial"/>
              <a:buChar char="•"/>
              <a:defRPr sz="3200"/>
            </a:pPr>
            <a:r>
              <a:t>Show ICS monitor/business indicators/instances for new artist point out the flow from IoT CS -&gt; PCS, PCS -&gt; SOA CS (twice)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6" name="Shape 1206"/>
          <p:cNvSpPr>
            <a:spLocks noGrp="1" noRot="1" noChangeAspect="1"/>
          </p:cNvSpPr>
          <p:nvPr>
            <p:ph type="sldImg"/>
          </p:nvPr>
        </p:nvSpPr>
        <p:spPr>
          <a:prstGeom prst="rect">
            <a:avLst/>
          </a:prstGeom>
        </p:spPr>
        <p:txBody>
          <a:bodyPr/>
          <a:lstStyle/>
          <a:p>
            <a:endParaRPr/>
          </a:p>
        </p:txBody>
      </p:sp>
      <p:sp>
        <p:nvSpPr>
          <p:cNvPr id="1207" name="Shape 1207"/>
          <p:cNvSpPr>
            <a:spLocks noGrp="1"/>
          </p:cNvSpPr>
          <p:nvPr>
            <p:ph type="body" sz="quarter" idx="1"/>
          </p:nvPr>
        </p:nvSpPr>
        <p:spPr>
          <a:prstGeom prst="rect">
            <a:avLst/>
          </a:prstGeom>
        </p:spPr>
        <p:txBody>
          <a:bodyPr/>
          <a:lstStyle/>
          <a:p>
            <a:r>
              <a:t>Show the new feature in the Portal, discussed in step 3 and developed/built/deployed in Dev CS during the session; show briefly in DevCS what the steps are: code committed for the feature; build executed/deployment executed to ACC (or other target cloud)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2" name="Shape 1212"/>
          <p:cNvSpPr>
            <a:spLocks noGrp="1" noRot="1" noChangeAspect="1"/>
          </p:cNvSpPr>
          <p:nvPr>
            <p:ph type="sldImg"/>
          </p:nvPr>
        </p:nvSpPr>
        <p:spPr>
          <a:prstGeom prst="rect">
            <a:avLst/>
          </a:prstGeom>
        </p:spPr>
        <p:txBody>
          <a:bodyPr/>
          <a:lstStyle/>
          <a:p>
            <a:endParaRPr/>
          </a:p>
        </p:txBody>
      </p:sp>
      <p:sp>
        <p:nvSpPr>
          <p:cNvPr id="1213" name="Shape 1213"/>
          <p:cNvSpPr>
            <a:spLocks noGrp="1"/>
          </p:cNvSpPr>
          <p:nvPr>
            <p:ph type="body" sz="quarter" idx="1"/>
          </p:nvPr>
        </p:nvSpPr>
        <p:spPr>
          <a:prstGeom prst="rect">
            <a:avLst/>
          </a:prstGeom>
        </p:spPr>
        <p:txBody>
          <a:bodyPr/>
          <a:lstStyle/>
          <a:p>
            <a:r>
              <a:t>From the Ops perspective: demonstrate in OMC APM &amp; Log Analytics how the user requests to for example the Portal can be tracked, all the way down to the underlying code executed on one of several cloud services (ACC, SOA CS, JCS, …)</a:t>
            </a:r>
          </a:p>
          <a:p>
            <a:endParaRPr/>
          </a:p>
          <a:p>
            <a:r>
              <a:t>@Lucas</a:t>
            </a:r>
          </a:p>
          <a:p>
            <a:r>
              <a:t>Screenshots</a:t>
            </a:r>
          </a:p>
          <a:p>
            <a:pPr marL="304743" lvl="1" indent="304744">
              <a:spcBef>
                <a:spcPts val="600"/>
              </a:spcBef>
              <a:defRPr sz="3100"/>
            </a:pPr>
            <a:r>
              <a:t>Show APM for JET Portal</a:t>
            </a:r>
          </a:p>
          <a:p>
            <a:pPr marL="304743" lvl="1" indent="304744">
              <a:spcBef>
                <a:spcPts val="600"/>
              </a:spcBef>
              <a:defRPr sz="3100"/>
            </a:pPr>
            <a:r>
              <a:t>Show associated server request (SOA CS to Database) to fetch details</a:t>
            </a:r>
          </a:p>
          <a:p>
            <a:pPr marL="304743" lvl="1" indent="304744">
              <a:spcBef>
                <a:spcPts val="600"/>
              </a:spcBef>
              <a:defRPr sz="3100"/>
            </a:pPr>
            <a:r>
              <a:t>Show log analytics for newly added artist</a:t>
            </a:r>
          </a:p>
          <a:p>
            <a:r>
              <a:t>Demo:</a:t>
            </a:r>
          </a:p>
          <a:p>
            <a:pPr marL="304743" lvl="1" indent="304744">
              <a:spcBef>
                <a:spcPts val="600"/>
              </a:spcBef>
              <a:defRPr sz="3100"/>
            </a:pPr>
            <a:r>
              <a:t>Demo list of recent sessions (for JET Portal)</a:t>
            </a:r>
          </a:p>
          <a:p>
            <a:pPr marL="304743" lvl="1" indent="304744">
              <a:spcBef>
                <a:spcPts val="600"/>
              </a:spcBef>
              <a:defRPr sz="3100"/>
            </a:pPr>
            <a:r>
              <a:t>Show server request that created new proposal through SOA in DB</a:t>
            </a:r>
          </a:p>
          <a:p>
            <a:pPr marL="304743" lvl="1" indent="304744">
              <a:spcBef>
                <a:spcPts val="600"/>
              </a:spcBef>
              <a:defRPr sz="3100"/>
            </a:pPr>
            <a:r>
              <a:t>Show Log Analytics for new artist proposal</a:t>
            </a:r>
          </a:p>
          <a:p>
            <a:pPr marL="304743" lvl="1" indent="304744">
              <a:spcBef>
                <a:spcPts val="600"/>
              </a:spcBef>
              <a:defRPr sz="3100"/>
            </a:pPr>
            <a:r>
              <a:t>Mention the log agents that collect these details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HALLO WIT">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192143" y="2571562"/>
            <a:ext cx="14955979" cy="1290589"/>
          </a:xfrm>
          <a:prstGeom prst="rect">
            <a:avLst/>
          </a:prstGeom>
        </p:spPr>
        <p:txBody>
          <a:bodyPr/>
          <a:lstStyle>
            <a:lvl1pPr algn="ctr">
              <a:defRPr sz="9500"/>
            </a:lvl1pPr>
          </a:lstStyle>
          <a:p>
            <a:r>
              <a:t>Title Text</a:t>
            </a:r>
          </a:p>
        </p:txBody>
      </p:sp>
      <p:sp>
        <p:nvSpPr>
          <p:cNvPr id="12" name="Body Level One…"/>
          <p:cNvSpPr txBox="1">
            <a:spLocks noGrp="1"/>
          </p:cNvSpPr>
          <p:nvPr>
            <p:ph type="body" sz="half" idx="1"/>
          </p:nvPr>
        </p:nvSpPr>
        <p:spPr>
          <a:xfrm>
            <a:off x="1192143" y="3886217"/>
            <a:ext cx="14955979" cy="2707098"/>
          </a:xfrm>
          <a:prstGeom prst="rect">
            <a:avLst/>
          </a:prstGeom>
        </p:spPr>
        <p:txBody>
          <a:bodyPr/>
          <a:lstStyle>
            <a:lvl1pPr marL="0" indent="0" algn="ctr">
              <a:lnSpc>
                <a:spcPct val="100000"/>
              </a:lnSpc>
              <a:buSzTx/>
              <a:buFontTx/>
              <a:buNone/>
            </a:lvl1pPr>
            <a:lvl2pPr algn="ctr">
              <a:lnSpc>
                <a:spcPct val="100000"/>
              </a:lnSpc>
              <a:buFontTx/>
            </a:lvl2pPr>
            <a:lvl3pPr algn="ctr">
              <a:lnSpc>
                <a:spcPct val="100000"/>
              </a:lnSpc>
              <a:buFontTx/>
            </a:lvl3pPr>
            <a:lvl4pPr algn="ctr">
              <a:lnSpc>
                <a:spcPct val="100000"/>
              </a:lnSpc>
              <a:buFontTx/>
            </a:lvl4pPr>
            <a:lvl5pPr algn="ctr">
              <a:lnSpc>
                <a:spcPct val="100000"/>
              </a:lnSpc>
              <a:buFontTx/>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AGENDA BLOKKEN">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0" name="Title Text"/>
          <p:cNvSpPr txBox="1">
            <a:spLocks noGrp="1"/>
          </p:cNvSpPr>
          <p:nvPr>
            <p:ph type="title"/>
          </p:nvPr>
        </p:nvSpPr>
        <p:spPr>
          <a:xfrm>
            <a:off x="977769" y="843460"/>
            <a:ext cx="14955979" cy="1450563"/>
          </a:xfrm>
          <a:prstGeom prst="rect">
            <a:avLst/>
          </a:prstGeom>
        </p:spPr>
        <p:txBody>
          <a:bodyPr anchor="t"/>
          <a:lstStyle>
            <a:lvl1pPr>
              <a:defRPr sz="6500">
                <a:solidFill>
                  <a:srgbClr val="FFFFFF"/>
                </a:solidFill>
              </a:defRPr>
            </a:lvl1pPr>
          </a:lstStyle>
          <a:p>
            <a:r>
              <a:t>Title Text</a:t>
            </a:r>
          </a:p>
        </p:txBody>
      </p:sp>
      <p:sp>
        <p:nvSpPr>
          <p:cNvPr id="21" name="Body Level One…"/>
          <p:cNvSpPr txBox="1">
            <a:spLocks noGrp="1"/>
          </p:cNvSpPr>
          <p:nvPr>
            <p:ph type="body" sz="quarter" idx="1"/>
          </p:nvPr>
        </p:nvSpPr>
        <p:spPr>
          <a:xfrm>
            <a:off x="205344" y="2842739"/>
            <a:ext cx="5293349" cy="1825285"/>
          </a:xfrm>
          <a:prstGeom prst="rect">
            <a:avLst/>
          </a:prstGeom>
        </p:spPr>
        <p:txBody>
          <a:bodyPr/>
          <a:lstStyle>
            <a:lvl1pPr marL="0" indent="0">
              <a:buSzTx/>
              <a:buFontTx/>
              <a:buNone/>
              <a:defRPr sz="3100" b="1" cap="all">
                <a:solidFill>
                  <a:srgbClr val="FFFFFF"/>
                </a:solidFill>
              </a:defRPr>
            </a:lvl1pPr>
            <a:lvl2pPr marL="0" indent="0">
              <a:buSzTx/>
              <a:buFontTx/>
              <a:buNone/>
              <a:defRPr sz="3100" b="1" cap="all">
                <a:solidFill>
                  <a:srgbClr val="FFFFFF"/>
                </a:solidFill>
              </a:defRPr>
            </a:lvl2pPr>
            <a:lvl3pPr marL="0" indent="0">
              <a:buSzTx/>
              <a:buFontTx/>
              <a:buNone/>
              <a:defRPr sz="3100" b="1" cap="all">
                <a:solidFill>
                  <a:srgbClr val="FFFFFF"/>
                </a:solidFill>
              </a:defRPr>
            </a:lvl3pPr>
            <a:lvl4pPr marL="0" indent="0">
              <a:buSzTx/>
              <a:buFontTx/>
              <a:buNone/>
              <a:defRPr sz="3100" b="1" cap="all">
                <a:solidFill>
                  <a:srgbClr val="FFFFFF"/>
                </a:solidFill>
              </a:defRPr>
            </a:lvl4pPr>
            <a:lvl5pPr>
              <a:buFontTx/>
              <a:defRPr sz="3100" b="1" cap="all">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2" name="Text Placeholder 2"/>
          <p:cNvSpPr>
            <a:spLocks noGrp="1"/>
          </p:cNvSpPr>
          <p:nvPr>
            <p:ph type="body" sz="quarter" idx="13"/>
          </p:nvPr>
        </p:nvSpPr>
        <p:spPr>
          <a:xfrm>
            <a:off x="6012658" y="2842739"/>
            <a:ext cx="5293348" cy="1825284"/>
          </a:xfrm>
          <a:prstGeom prst="rect">
            <a:avLst/>
          </a:prstGeom>
        </p:spPr>
        <p:txBody>
          <a:bodyPr/>
          <a:lstStyle/>
          <a:p>
            <a:endParaRPr/>
          </a:p>
        </p:txBody>
      </p:sp>
      <p:sp>
        <p:nvSpPr>
          <p:cNvPr id="23" name="Text Placeholder 2"/>
          <p:cNvSpPr>
            <a:spLocks noGrp="1"/>
          </p:cNvSpPr>
          <p:nvPr>
            <p:ph type="body" sz="quarter" idx="14"/>
          </p:nvPr>
        </p:nvSpPr>
        <p:spPr>
          <a:xfrm>
            <a:off x="11819366" y="2850757"/>
            <a:ext cx="5293348" cy="1825283"/>
          </a:xfrm>
          <a:prstGeom prst="rect">
            <a:avLst/>
          </a:prstGeom>
        </p:spPr>
        <p:txBody>
          <a:bodyPr/>
          <a:lstStyle/>
          <a:p>
            <a:endParaRPr/>
          </a:p>
        </p:txBody>
      </p:sp>
      <p:sp>
        <p:nvSpPr>
          <p:cNvPr id="24" name="Text Placeholder 2"/>
          <p:cNvSpPr>
            <a:spLocks noGrp="1"/>
          </p:cNvSpPr>
          <p:nvPr>
            <p:ph type="body" sz="quarter" idx="15"/>
          </p:nvPr>
        </p:nvSpPr>
        <p:spPr>
          <a:xfrm>
            <a:off x="216752" y="5224998"/>
            <a:ext cx="5293350" cy="1825284"/>
          </a:xfrm>
          <a:prstGeom prst="rect">
            <a:avLst/>
          </a:prstGeom>
        </p:spPr>
        <p:txBody>
          <a:bodyPr/>
          <a:lstStyle/>
          <a:p>
            <a:endParaRPr/>
          </a:p>
        </p:txBody>
      </p:sp>
      <p:sp>
        <p:nvSpPr>
          <p:cNvPr id="25" name="Text Placeholder 2"/>
          <p:cNvSpPr>
            <a:spLocks noGrp="1"/>
          </p:cNvSpPr>
          <p:nvPr>
            <p:ph type="body" sz="quarter" idx="16"/>
          </p:nvPr>
        </p:nvSpPr>
        <p:spPr>
          <a:xfrm>
            <a:off x="6024069" y="5224998"/>
            <a:ext cx="5293348" cy="1825284"/>
          </a:xfrm>
          <a:prstGeom prst="rect">
            <a:avLst/>
          </a:prstGeom>
        </p:spPr>
        <p:txBody>
          <a:bodyPr/>
          <a:lstStyle/>
          <a:p>
            <a:endParaRPr/>
          </a:p>
        </p:txBody>
      </p:sp>
      <p:sp>
        <p:nvSpPr>
          <p:cNvPr id="26" name="Text Placeholder 2"/>
          <p:cNvSpPr>
            <a:spLocks noGrp="1"/>
          </p:cNvSpPr>
          <p:nvPr>
            <p:ph type="body" sz="quarter" idx="17"/>
          </p:nvPr>
        </p:nvSpPr>
        <p:spPr>
          <a:xfrm>
            <a:off x="6024069" y="7615269"/>
            <a:ext cx="5293348" cy="1825284"/>
          </a:xfrm>
          <a:prstGeom prst="rect">
            <a:avLst/>
          </a:prstGeom>
        </p:spPr>
        <p:txBody>
          <a:bodyPr/>
          <a:lstStyle/>
          <a:p>
            <a:endParaRPr/>
          </a:p>
        </p:txBody>
      </p:sp>
      <p:sp>
        <p:nvSpPr>
          <p:cNvPr id="27" name="Text Placeholder 2"/>
          <p:cNvSpPr>
            <a:spLocks noGrp="1"/>
          </p:cNvSpPr>
          <p:nvPr>
            <p:ph type="body" sz="quarter" idx="18"/>
          </p:nvPr>
        </p:nvSpPr>
        <p:spPr>
          <a:xfrm>
            <a:off x="11830777" y="7623292"/>
            <a:ext cx="5293348" cy="1825284"/>
          </a:xfrm>
          <a:prstGeom prst="rect">
            <a:avLst/>
          </a:prstGeom>
        </p:spPr>
        <p:txBody>
          <a:bodyPr/>
          <a:lstStyle/>
          <a:p>
            <a:endParaRPr/>
          </a:p>
        </p:txBody>
      </p:sp>
      <p:sp>
        <p:nvSpPr>
          <p:cNvPr id="28"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AGENDA BULLETS WIT">
    <p:spTree>
      <p:nvGrpSpPr>
        <p:cNvPr id="1" name=""/>
        <p:cNvGrpSpPr/>
        <p:nvPr/>
      </p:nvGrpSpPr>
      <p:grpSpPr>
        <a:xfrm>
          <a:off x="0" y="0"/>
          <a:ext cx="0" cy="0"/>
          <a:chOff x="0" y="0"/>
          <a:chExt cx="0" cy="0"/>
        </a:xfrm>
      </p:grpSpPr>
      <p:sp>
        <p:nvSpPr>
          <p:cNvPr id="35" name="Title Text"/>
          <p:cNvSpPr txBox="1">
            <a:spLocks noGrp="1"/>
          </p:cNvSpPr>
          <p:nvPr>
            <p:ph type="title"/>
          </p:nvPr>
        </p:nvSpPr>
        <p:spPr>
          <a:xfrm>
            <a:off x="977772" y="843460"/>
            <a:ext cx="7561168" cy="1346291"/>
          </a:xfrm>
          <a:prstGeom prst="rect">
            <a:avLst/>
          </a:prstGeom>
        </p:spPr>
        <p:txBody>
          <a:bodyPr anchor="t"/>
          <a:lstStyle>
            <a:lvl1pPr>
              <a:lnSpc>
                <a:spcPct val="80000"/>
              </a:lnSpc>
              <a:defRPr sz="5400"/>
            </a:lvl1pPr>
          </a:lstStyle>
          <a:p>
            <a:r>
              <a:t>Title Text</a:t>
            </a:r>
          </a:p>
        </p:txBody>
      </p:sp>
      <p:sp>
        <p:nvSpPr>
          <p:cNvPr id="36" name="Body Level One…"/>
          <p:cNvSpPr txBox="1">
            <a:spLocks noGrp="1"/>
          </p:cNvSpPr>
          <p:nvPr>
            <p:ph type="body" sz="half" idx="1"/>
          </p:nvPr>
        </p:nvSpPr>
        <p:spPr>
          <a:xfrm>
            <a:off x="8877300" y="842965"/>
            <a:ext cx="7772400" cy="7672387"/>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7"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FOTO1">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4"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FOTO2">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51"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FOTO3">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58"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FOTO4">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FOTO5">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72"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FOTO6">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79"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1_3 MEDEDELINGEN">
    <p:bg>
      <p:bgPr>
        <a:solidFill>
          <a:schemeClr val="accent5"/>
        </a:solidFill>
        <a:effectLst/>
      </p:bgPr>
    </p:bg>
    <p:spTree>
      <p:nvGrpSpPr>
        <p:cNvPr id="1" name=""/>
        <p:cNvGrpSpPr/>
        <p:nvPr/>
      </p:nvGrpSpPr>
      <p:grpSpPr>
        <a:xfrm>
          <a:off x="0" y="0"/>
          <a:ext cx="0" cy="0"/>
          <a:chOff x="0" y="0"/>
          <a:chExt cx="0" cy="0"/>
        </a:xfrm>
      </p:grpSpPr>
      <p:sp>
        <p:nvSpPr>
          <p:cNvPr id="86" name="Body Level One…"/>
          <p:cNvSpPr txBox="1">
            <a:spLocks noGrp="1"/>
          </p:cNvSpPr>
          <p:nvPr>
            <p:ph type="body" sz="quarter" idx="1"/>
          </p:nvPr>
        </p:nvSpPr>
        <p:spPr>
          <a:xfrm>
            <a:off x="892842" y="4756913"/>
            <a:ext cx="4374666" cy="3925778"/>
          </a:xfrm>
          <a:prstGeom prst="rect">
            <a:avLst/>
          </a:prstGeom>
        </p:spPr>
        <p:txBody>
          <a:bodyPr/>
          <a:lstStyle>
            <a:lvl1pPr marL="0" indent="0" algn="ctr">
              <a:lnSpc>
                <a:spcPct val="120000"/>
              </a:lnSpc>
              <a:buSzTx/>
              <a:buFontTx/>
              <a:buNone/>
              <a:defRPr sz="3100">
                <a:solidFill>
                  <a:srgbClr val="FFFFFF"/>
                </a:solidFill>
              </a:defRPr>
            </a:lvl1pPr>
            <a:lvl2pPr marL="0" indent="0" algn="ctr">
              <a:lnSpc>
                <a:spcPct val="120000"/>
              </a:lnSpc>
              <a:buSzTx/>
              <a:buFontTx/>
              <a:buNone/>
              <a:defRPr sz="3100">
                <a:solidFill>
                  <a:srgbClr val="FFFFFF"/>
                </a:solidFill>
              </a:defRPr>
            </a:lvl2pPr>
            <a:lvl3pPr marL="0" indent="0" algn="ctr">
              <a:lnSpc>
                <a:spcPct val="120000"/>
              </a:lnSpc>
              <a:buSzTx/>
              <a:buFontTx/>
              <a:buNone/>
              <a:defRPr sz="3100">
                <a:solidFill>
                  <a:srgbClr val="FFFFFF"/>
                </a:solidFill>
              </a:defRPr>
            </a:lvl3pPr>
            <a:lvl4pPr marL="0" indent="0" algn="ctr">
              <a:lnSpc>
                <a:spcPct val="120000"/>
              </a:lnSpc>
              <a:buSzTx/>
              <a:buFontTx/>
              <a:buNone/>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87" name="Text Placeholder 2"/>
          <p:cNvSpPr>
            <a:spLocks noGrp="1"/>
          </p:cNvSpPr>
          <p:nvPr>
            <p:ph type="body" sz="quarter" idx="13"/>
          </p:nvPr>
        </p:nvSpPr>
        <p:spPr>
          <a:xfrm>
            <a:off x="6471999" y="4756906"/>
            <a:ext cx="4374667" cy="3925777"/>
          </a:xfrm>
          <a:prstGeom prst="rect">
            <a:avLst/>
          </a:prstGeom>
        </p:spPr>
        <p:txBody>
          <a:bodyPr/>
          <a:lstStyle/>
          <a:p>
            <a:endParaRPr/>
          </a:p>
        </p:txBody>
      </p:sp>
      <p:sp>
        <p:nvSpPr>
          <p:cNvPr id="88" name="Text Placeholder 2"/>
          <p:cNvSpPr>
            <a:spLocks noGrp="1"/>
          </p:cNvSpPr>
          <p:nvPr>
            <p:ph type="body" sz="quarter" idx="14"/>
          </p:nvPr>
        </p:nvSpPr>
        <p:spPr>
          <a:xfrm>
            <a:off x="12050545" y="4764928"/>
            <a:ext cx="4374667" cy="3917755"/>
          </a:xfrm>
          <a:prstGeom prst="rect">
            <a:avLst/>
          </a:prstGeom>
        </p:spPr>
        <p:txBody>
          <a:bodyPr/>
          <a:lstStyle/>
          <a:p>
            <a:endParaRPr/>
          </a:p>
        </p:txBody>
      </p:sp>
      <p:grpSp>
        <p:nvGrpSpPr>
          <p:cNvPr id="91" name="Group 5"/>
          <p:cNvGrpSpPr/>
          <p:nvPr/>
        </p:nvGrpSpPr>
        <p:grpSpPr>
          <a:xfrm>
            <a:off x="2136634" y="3477194"/>
            <a:ext cx="1472685" cy="1035455"/>
            <a:chOff x="0" y="0"/>
            <a:chExt cx="1472683" cy="1035454"/>
          </a:xfrm>
        </p:grpSpPr>
        <p:sp>
          <p:nvSpPr>
            <p:cNvPr id="89" name="Oval 3"/>
            <p:cNvSpPr/>
            <p:nvPr/>
          </p:nvSpPr>
          <p:spPr>
            <a:xfrm>
              <a:off x="207206"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90" name="TextBox 4"/>
            <p:cNvSpPr txBox="1"/>
            <p:nvPr/>
          </p:nvSpPr>
          <p:spPr>
            <a:xfrm>
              <a:off x="-1" y="133001"/>
              <a:ext cx="1472684"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1</a:t>
              </a:r>
            </a:p>
          </p:txBody>
        </p:sp>
      </p:grpSp>
      <p:sp>
        <p:nvSpPr>
          <p:cNvPr id="92" name="Title Text"/>
          <p:cNvSpPr txBox="1">
            <a:spLocks noGrp="1"/>
          </p:cNvSpPr>
          <p:nvPr>
            <p:ph type="title"/>
          </p:nvPr>
        </p:nvSpPr>
        <p:spPr>
          <a:xfrm>
            <a:off x="2" y="843464"/>
            <a:ext cx="17340266" cy="973312"/>
          </a:xfrm>
          <a:prstGeom prst="rect">
            <a:avLst/>
          </a:prstGeom>
        </p:spPr>
        <p:txBody>
          <a:bodyPr anchor="t"/>
          <a:lstStyle>
            <a:lvl1pPr algn="ctr">
              <a:defRPr sz="6500">
                <a:solidFill>
                  <a:srgbClr val="FFFFFF"/>
                </a:solidFill>
              </a:defRPr>
            </a:lvl1pPr>
          </a:lstStyle>
          <a:p>
            <a:r>
              <a:t>Title Text</a:t>
            </a:r>
          </a:p>
        </p:txBody>
      </p:sp>
      <p:grpSp>
        <p:nvGrpSpPr>
          <p:cNvPr id="95" name="Group 14"/>
          <p:cNvGrpSpPr/>
          <p:nvPr/>
        </p:nvGrpSpPr>
        <p:grpSpPr>
          <a:xfrm>
            <a:off x="7922991" y="3477192"/>
            <a:ext cx="1472684" cy="1035456"/>
            <a:chOff x="0" y="0"/>
            <a:chExt cx="1472682" cy="1035454"/>
          </a:xfrm>
        </p:grpSpPr>
        <p:sp>
          <p:nvSpPr>
            <p:cNvPr id="93" name="Oval 15"/>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94" name="TextBox 17"/>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2</a:t>
              </a:r>
            </a:p>
          </p:txBody>
        </p:sp>
      </p:grpSp>
      <p:grpSp>
        <p:nvGrpSpPr>
          <p:cNvPr id="98" name="Group 20"/>
          <p:cNvGrpSpPr/>
          <p:nvPr/>
        </p:nvGrpSpPr>
        <p:grpSpPr>
          <a:xfrm>
            <a:off x="13501539" y="3477192"/>
            <a:ext cx="1472684" cy="1035456"/>
            <a:chOff x="0" y="0"/>
            <a:chExt cx="1472682" cy="1035454"/>
          </a:xfrm>
        </p:grpSpPr>
        <p:sp>
          <p:nvSpPr>
            <p:cNvPr id="96" name="Oval 21"/>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97" name="TextBox 22"/>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3</a:t>
              </a:r>
            </a:p>
          </p:txBody>
        </p:sp>
      </p:grpSp>
      <p:sp>
        <p:nvSpPr>
          <p:cNvPr id="99"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3 MEDEDELINGEN">
    <p:bg>
      <p:bgPr>
        <a:solidFill>
          <a:schemeClr val="accent6"/>
        </a:solidFill>
        <a:effectLst/>
      </p:bgPr>
    </p:bg>
    <p:spTree>
      <p:nvGrpSpPr>
        <p:cNvPr id="1" name=""/>
        <p:cNvGrpSpPr/>
        <p:nvPr/>
      </p:nvGrpSpPr>
      <p:grpSpPr>
        <a:xfrm>
          <a:off x="0" y="0"/>
          <a:ext cx="0" cy="0"/>
          <a:chOff x="0" y="0"/>
          <a:chExt cx="0" cy="0"/>
        </a:xfrm>
      </p:grpSpPr>
      <p:sp>
        <p:nvSpPr>
          <p:cNvPr id="106" name="Body Level One…"/>
          <p:cNvSpPr txBox="1">
            <a:spLocks noGrp="1"/>
          </p:cNvSpPr>
          <p:nvPr>
            <p:ph type="body" sz="quarter" idx="1"/>
          </p:nvPr>
        </p:nvSpPr>
        <p:spPr>
          <a:xfrm>
            <a:off x="892842" y="4756913"/>
            <a:ext cx="4374666" cy="3925778"/>
          </a:xfrm>
          <a:prstGeom prst="rect">
            <a:avLst/>
          </a:prstGeom>
        </p:spPr>
        <p:txBody>
          <a:bodyPr/>
          <a:lstStyle>
            <a:lvl1pPr marL="0" indent="0" algn="ctr">
              <a:lnSpc>
                <a:spcPct val="120000"/>
              </a:lnSpc>
              <a:buSzTx/>
              <a:buFontTx/>
              <a:buNone/>
              <a:defRPr sz="3100">
                <a:solidFill>
                  <a:srgbClr val="FFFFFF"/>
                </a:solidFill>
              </a:defRPr>
            </a:lvl1pPr>
            <a:lvl2pPr marL="0" indent="0" algn="ctr">
              <a:lnSpc>
                <a:spcPct val="120000"/>
              </a:lnSpc>
              <a:buSzTx/>
              <a:buFontTx/>
              <a:buNone/>
              <a:defRPr sz="3100">
                <a:solidFill>
                  <a:srgbClr val="FFFFFF"/>
                </a:solidFill>
              </a:defRPr>
            </a:lvl2pPr>
            <a:lvl3pPr marL="0" indent="0" algn="ctr">
              <a:lnSpc>
                <a:spcPct val="120000"/>
              </a:lnSpc>
              <a:buSzTx/>
              <a:buFontTx/>
              <a:buNone/>
              <a:defRPr sz="3100">
                <a:solidFill>
                  <a:srgbClr val="FFFFFF"/>
                </a:solidFill>
              </a:defRPr>
            </a:lvl3pPr>
            <a:lvl4pPr marL="0" indent="0" algn="ctr">
              <a:lnSpc>
                <a:spcPct val="120000"/>
              </a:lnSpc>
              <a:buSzTx/>
              <a:buFontTx/>
              <a:buNone/>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07" name="Text Placeholder 2"/>
          <p:cNvSpPr>
            <a:spLocks noGrp="1"/>
          </p:cNvSpPr>
          <p:nvPr>
            <p:ph type="body" sz="quarter" idx="13"/>
          </p:nvPr>
        </p:nvSpPr>
        <p:spPr>
          <a:xfrm>
            <a:off x="6471999" y="4756906"/>
            <a:ext cx="4374667" cy="3925777"/>
          </a:xfrm>
          <a:prstGeom prst="rect">
            <a:avLst/>
          </a:prstGeom>
        </p:spPr>
        <p:txBody>
          <a:bodyPr/>
          <a:lstStyle/>
          <a:p>
            <a:endParaRPr/>
          </a:p>
        </p:txBody>
      </p:sp>
      <p:sp>
        <p:nvSpPr>
          <p:cNvPr id="108" name="Text Placeholder 2"/>
          <p:cNvSpPr>
            <a:spLocks noGrp="1"/>
          </p:cNvSpPr>
          <p:nvPr>
            <p:ph type="body" sz="quarter" idx="14"/>
          </p:nvPr>
        </p:nvSpPr>
        <p:spPr>
          <a:xfrm>
            <a:off x="12050545" y="4764928"/>
            <a:ext cx="4374667" cy="3917755"/>
          </a:xfrm>
          <a:prstGeom prst="rect">
            <a:avLst/>
          </a:prstGeom>
        </p:spPr>
        <p:txBody>
          <a:bodyPr/>
          <a:lstStyle/>
          <a:p>
            <a:endParaRPr/>
          </a:p>
        </p:txBody>
      </p:sp>
      <p:grpSp>
        <p:nvGrpSpPr>
          <p:cNvPr id="111" name="Group 5"/>
          <p:cNvGrpSpPr/>
          <p:nvPr/>
        </p:nvGrpSpPr>
        <p:grpSpPr>
          <a:xfrm>
            <a:off x="2136634" y="3477194"/>
            <a:ext cx="1472685" cy="1035455"/>
            <a:chOff x="0" y="0"/>
            <a:chExt cx="1472683" cy="1035454"/>
          </a:xfrm>
        </p:grpSpPr>
        <p:sp>
          <p:nvSpPr>
            <p:cNvPr id="109" name="Oval 3"/>
            <p:cNvSpPr/>
            <p:nvPr/>
          </p:nvSpPr>
          <p:spPr>
            <a:xfrm>
              <a:off x="207206"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10" name="TextBox 4"/>
            <p:cNvSpPr txBox="1"/>
            <p:nvPr/>
          </p:nvSpPr>
          <p:spPr>
            <a:xfrm>
              <a:off x="-1" y="133001"/>
              <a:ext cx="1472684"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1</a:t>
              </a:r>
            </a:p>
          </p:txBody>
        </p:sp>
      </p:grpSp>
      <p:sp>
        <p:nvSpPr>
          <p:cNvPr id="112" name="Title Text"/>
          <p:cNvSpPr txBox="1">
            <a:spLocks noGrp="1"/>
          </p:cNvSpPr>
          <p:nvPr>
            <p:ph type="title"/>
          </p:nvPr>
        </p:nvSpPr>
        <p:spPr>
          <a:xfrm>
            <a:off x="2" y="843464"/>
            <a:ext cx="17340266" cy="973312"/>
          </a:xfrm>
          <a:prstGeom prst="rect">
            <a:avLst/>
          </a:prstGeom>
        </p:spPr>
        <p:txBody>
          <a:bodyPr anchor="t"/>
          <a:lstStyle>
            <a:lvl1pPr algn="ctr">
              <a:defRPr sz="6500">
                <a:solidFill>
                  <a:srgbClr val="FFFFFF"/>
                </a:solidFill>
              </a:defRPr>
            </a:lvl1pPr>
          </a:lstStyle>
          <a:p>
            <a:r>
              <a:t>Title Text</a:t>
            </a:r>
          </a:p>
        </p:txBody>
      </p:sp>
      <p:grpSp>
        <p:nvGrpSpPr>
          <p:cNvPr id="115" name="Group 14"/>
          <p:cNvGrpSpPr/>
          <p:nvPr/>
        </p:nvGrpSpPr>
        <p:grpSpPr>
          <a:xfrm>
            <a:off x="7922991" y="3477192"/>
            <a:ext cx="1472684" cy="1035456"/>
            <a:chOff x="0" y="0"/>
            <a:chExt cx="1472682" cy="1035454"/>
          </a:xfrm>
        </p:grpSpPr>
        <p:sp>
          <p:nvSpPr>
            <p:cNvPr id="113" name="Oval 15"/>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14" name="TextBox 17"/>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2</a:t>
              </a:r>
            </a:p>
          </p:txBody>
        </p:sp>
      </p:grpSp>
      <p:grpSp>
        <p:nvGrpSpPr>
          <p:cNvPr id="118" name="Group 20"/>
          <p:cNvGrpSpPr/>
          <p:nvPr/>
        </p:nvGrpSpPr>
        <p:grpSpPr>
          <a:xfrm>
            <a:off x="13501539" y="3477192"/>
            <a:ext cx="1472684" cy="1035456"/>
            <a:chOff x="0" y="0"/>
            <a:chExt cx="1472682" cy="1035454"/>
          </a:xfrm>
        </p:grpSpPr>
        <p:sp>
          <p:nvSpPr>
            <p:cNvPr id="116" name="Oval 21"/>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17" name="TextBox 22"/>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3</a:t>
              </a:r>
            </a:p>
          </p:txBody>
        </p:sp>
      </p:grpSp>
      <p:sp>
        <p:nvSpPr>
          <p:cNvPr id="119"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2_3 MEDEDELINGEN">
    <p:bg>
      <p:bgPr>
        <a:solidFill>
          <a:schemeClr val="accent4"/>
        </a:solidFill>
        <a:effectLst/>
      </p:bgPr>
    </p:bg>
    <p:spTree>
      <p:nvGrpSpPr>
        <p:cNvPr id="1" name=""/>
        <p:cNvGrpSpPr/>
        <p:nvPr/>
      </p:nvGrpSpPr>
      <p:grpSpPr>
        <a:xfrm>
          <a:off x="0" y="0"/>
          <a:ext cx="0" cy="0"/>
          <a:chOff x="0" y="0"/>
          <a:chExt cx="0" cy="0"/>
        </a:xfrm>
      </p:grpSpPr>
      <p:sp>
        <p:nvSpPr>
          <p:cNvPr id="126" name="Body Level One…"/>
          <p:cNvSpPr txBox="1">
            <a:spLocks noGrp="1"/>
          </p:cNvSpPr>
          <p:nvPr>
            <p:ph type="body" sz="quarter" idx="1"/>
          </p:nvPr>
        </p:nvSpPr>
        <p:spPr>
          <a:xfrm>
            <a:off x="892842" y="4756913"/>
            <a:ext cx="4374666" cy="3925778"/>
          </a:xfrm>
          <a:prstGeom prst="rect">
            <a:avLst/>
          </a:prstGeom>
        </p:spPr>
        <p:txBody>
          <a:bodyPr/>
          <a:lstStyle>
            <a:lvl1pPr marL="0" indent="0" algn="ctr">
              <a:lnSpc>
                <a:spcPct val="120000"/>
              </a:lnSpc>
              <a:buSzTx/>
              <a:buFontTx/>
              <a:buNone/>
              <a:defRPr sz="3100">
                <a:solidFill>
                  <a:srgbClr val="FFFFFF"/>
                </a:solidFill>
              </a:defRPr>
            </a:lvl1pPr>
            <a:lvl2pPr marL="0" indent="0" algn="ctr">
              <a:lnSpc>
                <a:spcPct val="120000"/>
              </a:lnSpc>
              <a:buSzTx/>
              <a:buFontTx/>
              <a:buNone/>
              <a:defRPr sz="3100">
                <a:solidFill>
                  <a:srgbClr val="FFFFFF"/>
                </a:solidFill>
              </a:defRPr>
            </a:lvl2pPr>
            <a:lvl3pPr marL="0" indent="0" algn="ctr">
              <a:lnSpc>
                <a:spcPct val="120000"/>
              </a:lnSpc>
              <a:buSzTx/>
              <a:buFontTx/>
              <a:buNone/>
              <a:defRPr sz="3100">
                <a:solidFill>
                  <a:srgbClr val="FFFFFF"/>
                </a:solidFill>
              </a:defRPr>
            </a:lvl3pPr>
            <a:lvl4pPr marL="0" indent="0" algn="ctr">
              <a:lnSpc>
                <a:spcPct val="120000"/>
              </a:lnSpc>
              <a:buSzTx/>
              <a:buFontTx/>
              <a:buNone/>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27" name="Text Placeholder 2"/>
          <p:cNvSpPr>
            <a:spLocks noGrp="1"/>
          </p:cNvSpPr>
          <p:nvPr>
            <p:ph type="body" sz="quarter" idx="13"/>
          </p:nvPr>
        </p:nvSpPr>
        <p:spPr>
          <a:xfrm>
            <a:off x="6471999" y="4756906"/>
            <a:ext cx="4374667" cy="3925777"/>
          </a:xfrm>
          <a:prstGeom prst="rect">
            <a:avLst/>
          </a:prstGeom>
        </p:spPr>
        <p:txBody>
          <a:bodyPr/>
          <a:lstStyle/>
          <a:p>
            <a:endParaRPr/>
          </a:p>
        </p:txBody>
      </p:sp>
      <p:sp>
        <p:nvSpPr>
          <p:cNvPr id="128" name="Text Placeholder 2"/>
          <p:cNvSpPr>
            <a:spLocks noGrp="1"/>
          </p:cNvSpPr>
          <p:nvPr>
            <p:ph type="body" sz="quarter" idx="14"/>
          </p:nvPr>
        </p:nvSpPr>
        <p:spPr>
          <a:xfrm>
            <a:off x="12050545" y="4764928"/>
            <a:ext cx="4374667" cy="3917755"/>
          </a:xfrm>
          <a:prstGeom prst="rect">
            <a:avLst/>
          </a:prstGeom>
        </p:spPr>
        <p:txBody>
          <a:bodyPr/>
          <a:lstStyle/>
          <a:p>
            <a:endParaRPr/>
          </a:p>
        </p:txBody>
      </p:sp>
      <p:grpSp>
        <p:nvGrpSpPr>
          <p:cNvPr id="131" name="Group 5"/>
          <p:cNvGrpSpPr/>
          <p:nvPr/>
        </p:nvGrpSpPr>
        <p:grpSpPr>
          <a:xfrm>
            <a:off x="2136634" y="3477194"/>
            <a:ext cx="1472685" cy="1035455"/>
            <a:chOff x="0" y="0"/>
            <a:chExt cx="1472683" cy="1035454"/>
          </a:xfrm>
        </p:grpSpPr>
        <p:sp>
          <p:nvSpPr>
            <p:cNvPr id="129" name="Oval 3"/>
            <p:cNvSpPr/>
            <p:nvPr/>
          </p:nvSpPr>
          <p:spPr>
            <a:xfrm>
              <a:off x="207206"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30" name="TextBox 4"/>
            <p:cNvSpPr txBox="1"/>
            <p:nvPr/>
          </p:nvSpPr>
          <p:spPr>
            <a:xfrm>
              <a:off x="-1" y="133001"/>
              <a:ext cx="1472684"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1</a:t>
              </a:r>
            </a:p>
          </p:txBody>
        </p:sp>
      </p:grpSp>
      <p:sp>
        <p:nvSpPr>
          <p:cNvPr id="132" name="Title Text"/>
          <p:cNvSpPr txBox="1">
            <a:spLocks noGrp="1"/>
          </p:cNvSpPr>
          <p:nvPr>
            <p:ph type="title"/>
          </p:nvPr>
        </p:nvSpPr>
        <p:spPr>
          <a:xfrm>
            <a:off x="2" y="843464"/>
            <a:ext cx="17340266" cy="973312"/>
          </a:xfrm>
          <a:prstGeom prst="rect">
            <a:avLst/>
          </a:prstGeom>
        </p:spPr>
        <p:txBody>
          <a:bodyPr anchor="t"/>
          <a:lstStyle>
            <a:lvl1pPr algn="ctr">
              <a:defRPr sz="6500">
                <a:solidFill>
                  <a:srgbClr val="FFFFFF"/>
                </a:solidFill>
              </a:defRPr>
            </a:lvl1pPr>
          </a:lstStyle>
          <a:p>
            <a:r>
              <a:t>Title Text</a:t>
            </a:r>
          </a:p>
        </p:txBody>
      </p:sp>
      <p:grpSp>
        <p:nvGrpSpPr>
          <p:cNvPr id="135" name="Group 14"/>
          <p:cNvGrpSpPr/>
          <p:nvPr/>
        </p:nvGrpSpPr>
        <p:grpSpPr>
          <a:xfrm>
            <a:off x="7922991" y="3477192"/>
            <a:ext cx="1472684" cy="1035456"/>
            <a:chOff x="0" y="0"/>
            <a:chExt cx="1472682" cy="1035454"/>
          </a:xfrm>
        </p:grpSpPr>
        <p:sp>
          <p:nvSpPr>
            <p:cNvPr id="133" name="Oval 15"/>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34" name="TextBox 17"/>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2</a:t>
              </a:r>
            </a:p>
          </p:txBody>
        </p:sp>
      </p:grpSp>
      <p:grpSp>
        <p:nvGrpSpPr>
          <p:cNvPr id="138" name="Group 20"/>
          <p:cNvGrpSpPr/>
          <p:nvPr/>
        </p:nvGrpSpPr>
        <p:grpSpPr>
          <a:xfrm>
            <a:off x="13501539" y="3477192"/>
            <a:ext cx="1472684" cy="1035456"/>
            <a:chOff x="0" y="0"/>
            <a:chExt cx="1472682" cy="1035454"/>
          </a:xfrm>
        </p:grpSpPr>
        <p:sp>
          <p:nvSpPr>
            <p:cNvPr id="136" name="Oval 21"/>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37" name="TextBox 22"/>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3</a:t>
              </a:r>
            </a:p>
          </p:txBody>
        </p:sp>
      </p:grpSp>
      <p:sp>
        <p:nvSpPr>
          <p:cNvPr id="139"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3_3 MEDEDELINGEN">
    <p:bg>
      <p:bgPr>
        <a:solidFill>
          <a:schemeClr val="accent3"/>
        </a:solidFill>
        <a:effectLst/>
      </p:bgPr>
    </p:bg>
    <p:spTree>
      <p:nvGrpSpPr>
        <p:cNvPr id="1" name=""/>
        <p:cNvGrpSpPr/>
        <p:nvPr/>
      </p:nvGrpSpPr>
      <p:grpSpPr>
        <a:xfrm>
          <a:off x="0" y="0"/>
          <a:ext cx="0" cy="0"/>
          <a:chOff x="0" y="0"/>
          <a:chExt cx="0" cy="0"/>
        </a:xfrm>
      </p:grpSpPr>
      <p:sp>
        <p:nvSpPr>
          <p:cNvPr id="146" name="Body Level One…"/>
          <p:cNvSpPr txBox="1">
            <a:spLocks noGrp="1"/>
          </p:cNvSpPr>
          <p:nvPr>
            <p:ph type="body" sz="quarter" idx="1"/>
          </p:nvPr>
        </p:nvSpPr>
        <p:spPr>
          <a:xfrm>
            <a:off x="892842" y="4756913"/>
            <a:ext cx="4374666" cy="3925778"/>
          </a:xfrm>
          <a:prstGeom prst="rect">
            <a:avLst/>
          </a:prstGeom>
        </p:spPr>
        <p:txBody>
          <a:bodyPr/>
          <a:lstStyle>
            <a:lvl1pPr marL="0" indent="0" algn="ctr">
              <a:lnSpc>
                <a:spcPct val="120000"/>
              </a:lnSpc>
              <a:buSzTx/>
              <a:buFontTx/>
              <a:buNone/>
              <a:defRPr sz="3100">
                <a:solidFill>
                  <a:srgbClr val="FFFFFF"/>
                </a:solidFill>
              </a:defRPr>
            </a:lvl1pPr>
            <a:lvl2pPr marL="0" indent="0" algn="ctr">
              <a:lnSpc>
                <a:spcPct val="120000"/>
              </a:lnSpc>
              <a:buSzTx/>
              <a:buFontTx/>
              <a:buNone/>
              <a:defRPr sz="3100">
                <a:solidFill>
                  <a:srgbClr val="FFFFFF"/>
                </a:solidFill>
              </a:defRPr>
            </a:lvl2pPr>
            <a:lvl3pPr marL="0" indent="0" algn="ctr">
              <a:lnSpc>
                <a:spcPct val="120000"/>
              </a:lnSpc>
              <a:buSzTx/>
              <a:buFontTx/>
              <a:buNone/>
              <a:defRPr sz="3100">
                <a:solidFill>
                  <a:srgbClr val="FFFFFF"/>
                </a:solidFill>
              </a:defRPr>
            </a:lvl3pPr>
            <a:lvl4pPr marL="0" indent="0" algn="ctr">
              <a:lnSpc>
                <a:spcPct val="120000"/>
              </a:lnSpc>
              <a:buSzTx/>
              <a:buFontTx/>
              <a:buNone/>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47" name="Text Placeholder 2"/>
          <p:cNvSpPr>
            <a:spLocks noGrp="1"/>
          </p:cNvSpPr>
          <p:nvPr>
            <p:ph type="body" sz="quarter" idx="13"/>
          </p:nvPr>
        </p:nvSpPr>
        <p:spPr>
          <a:xfrm>
            <a:off x="6471999" y="4756906"/>
            <a:ext cx="4374667" cy="3925777"/>
          </a:xfrm>
          <a:prstGeom prst="rect">
            <a:avLst/>
          </a:prstGeom>
        </p:spPr>
        <p:txBody>
          <a:bodyPr/>
          <a:lstStyle/>
          <a:p>
            <a:endParaRPr/>
          </a:p>
        </p:txBody>
      </p:sp>
      <p:sp>
        <p:nvSpPr>
          <p:cNvPr id="148" name="Text Placeholder 2"/>
          <p:cNvSpPr>
            <a:spLocks noGrp="1"/>
          </p:cNvSpPr>
          <p:nvPr>
            <p:ph type="body" sz="quarter" idx="14"/>
          </p:nvPr>
        </p:nvSpPr>
        <p:spPr>
          <a:xfrm>
            <a:off x="12050545" y="4764928"/>
            <a:ext cx="4374667" cy="3917755"/>
          </a:xfrm>
          <a:prstGeom prst="rect">
            <a:avLst/>
          </a:prstGeom>
        </p:spPr>
        <p:txBody>
          <a:bodyPr/>
          <a:lstStyle/>
          <a:p>
            <a:endParaRPr/>
          </a:p>
        </p:txBody>
      </p:sp>
      <p:grpSp>
        <p:nvGrpSpPr>
          <p:cNvPr id="151" name="Group 5"/>
          <p:cNvGrpSpPr/>
          <p:nvPr/>
        </p:nvGrpSpPr>
        <p:grpSpPr>
          <a:xfrm>
            <a:off x="2136634" y="3477194"/>
            <a:ext cx="1472685" cy="1035455"/>
            <a:chOff x="0" y="0"/>
            <a:chExt cx="1472683" cy="1035454"/>
          </a:xfrm>
        </p:grpSpPr>
        <p:sp>
          <p:nvSpPr>
            <p:cNvPr id="149" name="Oval 3"/>
            <p:cNvSpPr/>
            <p:nvPr/>
          </p:nvSpPr>
          <p:spPr>
            <a:xfrm>
              <a:off x="207206"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50" name="TextBox 4"/>
            <p:cNvSpPr txBox="1"/>
            <p:nvPr/>
          </p:nvSpPr>
          <p:spPr>
            <a:xfrm>
              <a:off x="-1" y="133001"/>
              <a:ext cx="1472684"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1</a:t>
              </a:r>
            </a:p>
          </p:txBody>
        </p:sp>
      </p:grpSp>
      <p:sp>
        <p:nvSpPr>
          <p:cNvPr id="152" name="Title Text"/>
          <p:cNvSpPr txBox="1">
            <a:spLocks noGrp="1"/>
          </p:cNvSpPr>
          <p:nvPr>
            <p:ph type="title"/>
          </p:nvPr>
        </p:nvSpPr>
        <p:spPr>
          <a:xfrm>
            <a:off x="2" y="843464"/>
            <a:ext cx="17340266" cy="973312"/>
          </a:xfrm>
          <a:prstGeom prst="rect">
            <a:avLst/>
          </a:prstGeom>
        </p:spPr>
        <p:txBody>
          <a:bodyPr anchor="t"/>
          <a:lstStyle>
            <a:lvl1pPr algn="ctr">
              <a:defRPr sz="6500">
                <a:solidFill>
                  <a:srgbClr val="FFFFFF"/>
                </a:solidFill>
              </a:defRPr>
            </a:lvl1pPr>
          </a:lstStyle>
          <a:p>
            <a:r>
              <a:t>Title Text</a:t>
            </a:r>
          </a:p>
        </p:txBody>
      </p:sp>
      <p:grpSp>
        <p:nvGrpSpPr>
          <p:cNvPr id="155" name="Group 14"/>
          <p:cNvGrpSpPr/>
          <p:nvPr/>
        </p:nvGrpSpPr>
        <p:grpSpPr>
          <a:xfrm>
            <a:off x="7922991" y="3477192"/>
            <a:ext cx="1472684" cy="1035456"/>
            <a:chOff x="0" y="0"/>
            <a:chExt cx="1472682" cy="1035454"/>
          </a:xfrm>
        </p:grpSpPr>
        <p:sp>
          <p:nvSpPr>
            <p:cNvPr id="153" name="Oval 15"/>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54" name="TextBox 17"/>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2</a:t>
              </a:r>
            </a:p>
          </p:txBody>
        </p:sp>
      </p:grpSp>
      <p:grpSp>
        <p:nvGrpSpPr>
          <p:cNvPr id="158" name="Group 20"/>
          <p:cNvGrpSpPr/>
          <p:nvPr/>
        </p:nvGrpSpPr>
        <p:grpSpPr>
          <a:xfrm>
            <a:off x="13501539" y="3477192"/>
            <a:ext cx="1472684" cy="1035456"/>
            <a:chOff x="0" y="0"/>
            <a:chExt cx="1472682" cy="1035454"/>
          </a:xfrm>
        </p:grpSpPr>
        <p:sp>
          <p:nvSpPr>
            <p:cNvPr id="156" name="Oval 21"/>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57" name="TextBox 22"/>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3</a:t>
              </a:r>
            </a:p>
          </p:txBody>
        </p:sp>
      </p:grpSp>
      <p:sp>
        <p:nvSpPr>
          <p:cNvPr id="159"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4_3 MEDEDELINGEN">
    <p:bg>
      <p:bgPr>
        <a:solidFill>
          <a:schemeClr val="accent2"/>
        </a:solidFill>
        <a:effectLst/>
      </p:bgPr>
    </p:bg>
    <p:spTree>
      <p:nvGrpSpPr>
        <p:cNvPr id="1" name=""/>
        <p:cNvGrpSpPr/>
        <p:nvPr/>
      </p:nvGrpSpPr>
      <p:grpSpPr>
        <a:xfrm>
          <a:off x="0" y="0"/>
          <a:ext cx="0" cy="0"/>
          <a:chOff x="0" y="0"/>
          <a:chExt cx="0" cy="0"/>
        </a:xfrm>
      </p:grpSpPr>
      <p:sp>
        <p:nvSpPr>
          <p:cNvPr id="166" name="Body Level One…"/>
          <p:cNvSpPr txBox="1">
            <a:spLocks noGrp="1"/>
          </p:cNvSpPr>
          <p:nvPr>
            <p:ph type="body" sz="quarter" idx="1"/>
          </p:nvPr>
        </p:nvSpPr>
        <p:spPr>
          <a:xfrm>
            <a:off x="892842" y="4756913"/>
            <a:ext cx="4374666" cy="3925778"/>
          </a:xfrm>
          <a:prstGeom prst="rect">
            <a:avLst/>
          </a:prstGeom>
        </p:spPr>
        <p:txBody>
          <a:bodyPr/>
          <a:lstStyle>
            <a:lvl1pPr marL="0" indent="0" algn="ctr">
              <a:lnSpc>
                <a:spcPct val="120000"/>
              </a:lnSpc>
              <a:buSzTx/>
              <a:buFontTx/>
              <a:buNone/>
              <a:defRPr sz="3100">
                <a:solidFill>
                  <a:srgbClr val="FFFFFF"/>
                </a:solidFill>
              </a:defRPr>
            </a:lvl1pPr>
            <a:lvl2pPr marL="0" indent="0" algn="ctr">
              <a:lnSpc>
                <a:spcPct val="120000"/>
              </a:lnSpc>
              <a:buSzTx/>
              <a:buFontTx/>
              <a:buNone/>
              <a:defRPr sz="3100">
                <a:solidFill>
                  <a:srgbClr val="FFFFFF"/>
                </a:solidFill>
              </a:defRPr>
            </a:lvl2pPr>
            <a:lvl3pPr marL="0" indent="0" algn="ctr">
              <a:lnSpc>
                <a:spcPct val="120000"/>
              </a:lnSpc>
              <a:buSzTx/>
              <a:buFontTx/>
              <a:buNone/>
              <a:defRPr sz="3100">
                <a:solidFill>
                  <a:srgbClr val="FFFFFF"/>
                </a:solidFill>
              </a:defRPr>
            </a:lvl3pPr>
            <a:lvl4pPr marL="0" indent="0" algn="ctr">
              <a:lnSpc>
                <a:spcPct val="120000"/>
              </a:lnSpc>
              <a:buSzTx/>
              <a:buFontTx/>
              <a:buNone/>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67" name="Text Placeholder 2"/>
          <p:cNvSpPr>
            <a:spLocks noGrp="1"/>
          </p:cNvSpPr>
          <p:nvPr>
            <p:ph type="body" sz="quarter" idx="13"/>
          </p:nvPr>
        </p:nvSpPr>
        <p:spPr>
          <a:xfrm>
            <a:off x="6471999" y="4756906"/>
            <a:ext cx="4374667" cy="3925777"/>
          </a:xfrm>
          <a:prstGeom prst="rect">
            <a:avLst/>
          </a:prstGeom>
        </p:spPr>
        <p:txBody>
          <a:bodyPr/>
          <a:lstStyle/>
          <a:p>
            <a:endParaRPr/>
          </a:p>
        </p:txBody>
      </p:sp>
      <p:sp>
        <p:nvSpPr>
          <p:cNvPr id="168" name="Text Placeholder 2"/>
          <p:cNvSpPr>
            <a:spLocks noGrp="1"/>
          </p:cNvSpPr>
          <p:nvPr>
            <p:ph type="body" sz="quarter" idx="14"/>
          </p:nvPr>
        </p:nvSpPr>
        <p:spPr>
          <a:xfrm>
            <a:off x="12050545" y="4764928"/>
            <a:ext cx="4374667" cy="3917755"/>
          </a:xfrm>
          <a:prstGeom prst="rect">
            <a:avLst/>
          </a:prstGeom>
        </p:spPr>
        <p:txBody>
          <a:bodyPr/>
          <a:lstStyle/>
          <a:p>
            <a:endParaRPr/>
          </a:p>
        </p:txBody>
      </p:sp>
      <p:grpSp>
        <p:nvGrpSpPr>
          <p:cNvPr id="171" name="Group 5"/>
          <p:cNvGrpSpPr/>
          <p:nvPr/>
        </p:nvGrpSpPr>
        <p:grpSpPr>
          <a:xfrm>
            <a:off x="2136634" y="3477194"/>
            <a:ext cx="1472685" cy="1035455"/>
            <a:chOff x="0" y="0"/>
            <a:chExt cx="1472683" cy="1035454"/>
          </a:xfrm>
        </p:grpSpPr>
        <p:sp>
          <p:nvSpPr>
            <p:cNvPr id="169" name="Oval 3"/>
            <p:cNvSpPr/>
            <p:nvPr/>
          </p:nvSpPr>
          <p:spPr>
            <a:xfrm>
              <a:off x="207206"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70" name="TextBox 4"/>
            <p:cNvSpPr txBox="1"/>
            <p:nvPr/>
          </p:nvSpPr>
          <p:spPr>
            <a:xfrm>
              <a:off x="-1" y="133001"/>
              <a:ext cx="1472684"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1</a:t>
              </a:r>
            </a:p>
          </p:txBody>
        </p:sp>
      </p:grpSp>
      <p:sp>
        <p:nvSpPr>
          <p:cNvPr id="172" name="Title Text"/>
          <p:cNvSpPr txBox="1">
            <a:spLocks noGrp="1"/>
          </p:cNvSpPr>
          <p:nvPr>
            <p:ph type="title"/>
          </p:nvPr>
        </p:nvSpPr>
        <p:spPr>
          <a:xfrm>
            <a:off x="2" y="843464"/>
            <a:ext cx="17340266" cy="973312"/>
          </a:xfrm>
          <a:prstGeom prst="rect">
            <a:avLst/>
          </a:prstGeom>
        </p:spPr>
        <p:txBody>
          <a:bodyPr anchor="t"/>
          <a:lstStyle>
            <a:lvl1pPr algn="ctr">
              <a:defRPr sz="6500">
                <a:solidFill>
                  <a:srgbClr val="FFFFFF"/>
                </a:solidFill>
              </a:defRPr>
            </a:lvl1pPr>
          </a:lstStyle>
          <a:p>
            <a:r>
              <a:t>Title Text</a:t>
            </a:r>
          </a:p>
        </p:txBody>
      </p:sp>
      <p:grpSp>
        <p:nvGrpSpPr>
          <p:cNvPr id="175" name="Group 14"/>
          <p:cNvGrpSpPr/>
          <p:nvPr/>
        </p:nvGrpSpPr>
        <p:grpSpPr>
          <a:xfrm>
            <a:off x="7922991" y="3477192"/>
            <a:ext cx="1472684" cy="1035456"/>
            <a:chOff x="0" y="0"/>
            <a:chExt cx="1472682" cy="1035454"/>
          </a:xfrm>
        </p:grpSpPr>
        <p:sp>
          <p:nvSpPr>
            <p:cNvPr id="173" name="Oval 15"/>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74" name="TextBox 17"/>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2</a:t>
              </a:r>
            </a:p>
          </p:txBody>
        </p:sp>
      </p:grpSp>
      <p:grpSp>
        <p:nvGrpSpPr>
          <p:cNvPr id="178" name="Group 20"/>
          <p:cNvGrpSpPr/>
          <p:nvPr/>
        </p:nvGrpSpPr>
        <p:grpSpPr>
          <a:xfrm>
            <a:off x="13501539" y="3477192"/>
            <a:ext cx="1472684" cy="1035456"/>
            <a:chOff x="0" y="0"/>
            <a:chExt cx="1472682" cy="1035454"/>
          </a:xfrm>
        </p:grpSpPr>
        <p:sp>
          <p:nvSpPr>
            <p:cNvPr id="176" name="Oval 21"/>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77" name="TextBox 22"/>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3</a:t>
              </a:r>
            </a:p>
          </p:txBody>
        </p:sp>
      </p:grpSp>
      <p:sp>
        <p:nvSpPr>
          <p:cNvPr id="179"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5_3 MEDEDELINGEN">
    <p:bg>
      <p:bgPr>
        <a:solidFill>
          <a:schemeClr val="accent1"/>
        </a:solidFill>
        <a:effectLst/>
      </p:bgPr>
    </p:bg>
    <p:spTree>
      <p:nvGrpSpPr>
        <p:cNvPr id="1" name=""/>
        <p:cNvGrpSpPr/>
        <p:nvPr/>
      </p:nvGrpSpPr>
      <p:grpSpPr>
        <a:xfrm>
          <a:off x="0" y="0"/>
          <a:ext cx="0" cy="0"/>
          <a:chOff x="0" y="0"/>
          <a:chExt cx="0" cy="0"/>
        </a:xfrm>
      </p:grpSpPr>
      <p:sp>
        <p:nvSpPr>
          <p:cNvPr id="186" name="Body Level One…"/>
          <p:cNvSpPr txBox="1">
            <a:spLocks noGrp="1"/>
          </p:cNvSpPr>
          <p:nvPr>
            <p:ph type="body" sz="quarter" idx="1"/>
          </p:nvPr>
        </p:nvSpPr>
        <p:spPr>
          <a:xfrm>
            <a:off x="892842" y="4756913"/>
            <a:ext cx="4374666" cy="3925778"/>
          </a:xfrm>
          <a:prstGeom prst="rect">
            <a:avLst/>
          </a:prstGeom>
        </p:spPr>
        <p:txBody>
          <a:bodyPr/>
          <a:lstStyle>
            <a:lvl1pPr marL="0" indent="0" algn="ctr">
              <a:lnSpc>
                <a:spcPct val="120000"/>
              </a:lnSpc>
              <a:buSzTx/>
              <a:buFontTx/>
              <a:buNone/>
              <a:defRPr sz="3100">
                <a:solidFill>
                  <a:srgbClr val="FFFFFF"/>
                </a:solidFill>
              </a:defRPr>
            </a:lvl1pPr>
            <a:lvl2pPr marL="0" indent="0" algn="ctr">
              <a:lnSpc>
                <a:spcPct val="120000"/>
              </a:lnSpc>
              <a:buSzTx/>
              <a:buFontTx/>
              <a:buNone/>
              <a:defRPr sz="3100">
                <a:solidFill>
                  <a:srgbClr val="FFFFFF"/>
                </a:solidFill>
              </a:defRPr>
            </a:lvl2pPr>
            <a:lvl3pPr marL="0" indent="0" algn="ctr">
              <a:lnSpc>
                <a:spcPct val="120000"/>
              </a:lnSpc>
              <a:buSzTx/>
              <a:buFontTx/>
              <a:buNone/>
              <a:defRPr sz="3100">
                <a:solidFill>
                  <a:srgbClr val="FFFFFF"/>
                </a:solidFill>
              </a:defRPr>
            </a:lvl3pPr>
            <a:lvl4pPr marL="0" indent="0" algn="ctr">
              <a:lnSpc>
                <a:spcPct val="120000"/>
              </a:lnSpc>
              <a:buSzTx/>
              <a:buFontTx/>
              <a:buNone/>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87" name="Text Placeholder 2"/>
          <p:cNvSpPr>
            <a:spLocks noGrp="1"/>
          </p:cNvSpPr>
          <p:nvPr>
            <p:ph type="body" sz="quarter" idx="13"/>
          </p:nvPr>
        </p:nvSpPr>
        <p:spPr>
          <a:xfrm>
            <a:off x="6471999" y="4756906"/>
            <a:ext cx="4374667" cy="3925777"/>
          </a:xfrm>
          <a:prstGeom prst="rect">
            <a:avLst/>
          </a:prstGeom>
        </p:spPr>
        <p:txBody>
          <a:bodyPr/>
          <a:lstStyle/>
          <a:p>
            <a:endParaRPr/>
          </a:p>
        </p:txBody>
      </p:sp>
      <p:sp>
        <p:nvSpPr>
          <p:cNvPr id="188" name="Text Placeholder 2"/>
          <p:cNvSpPr>
            <a:spLocks noGrp="1"/>
          </p:cNvSpPr>
          <p:nvPr>
            <p:ph type="body" sz="quarter" idx="14"/>
          </p:nvPr>
        </p:nvSpPr>
        <p:spPr>
          <a:xfrm>
            <a:off x="12050545" y="4764928"/>
            <a:ext cx="4374667" cy="3917755"/>
          </a:xfrm>
          <a:prstGeom prst="rect">
            <a:avLst/>
          </a:prstGeom>
        </p:spPr>
        <p:txBody>
          <a:bodyPr/>
          <a:lstStyle/>
          <a:p>
            <a:endParaRPr/>
          </a:p>
        </p:txBody>
      </p:sp>
      <p:grpSp>
        <p:nvGrpSpPr>
          <p:cNvPr id="191" name="Group 5"/>
          <p:cNvGrpSpPr/>
          <p:nvPr/>
        </p:nvGrpSpPr>
        <p:grpSpPr>
          <a:xfrm>
            <a:off x="2136634" y="3477194"/>
            <a:ext cx="1472685" cy="1035455"/>
            <a:chOff x="0" y="0"/>
            <a:chExt cx="1472683" cy="1035454"/>
          </a:xfrm>
        </p:grpSpPr>
        <p:sp>
          <p:nvSpPr>
            <p:cNvPr id="189" name="Oval 3"/>
            <p:cNvSpPr/>
            <p:nvPr/>
          </p:nvSpPr>
          <p:spPr>
            <a:xfrm>
              <a:off x="207206"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90" name="TextBox 4"/>
            <p:cNvSpPr txBox="1"/>
            <p:nvPr/>
          </p:nvSpPr>
          <p:spPr>
            <a:xfrm>
              <a:off x="-1" y="133001"/>
              <a:ext cx="1472684"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1</a:t>
              </a:r>
            </a:p>
          </p:txBody>
        </p:sp>
      </p:grpSp>
      <p:sp>
        <p:nvSpPr>
          <p:cNvPr id="192" name="Title Text"/>
          <p:cNvSpPr txBox="1">
            <a:spLocks noGrp="1"/>
          </p:cNvSpPr>
          <p:nvPr>
            <p:ph type="title"/>
          </p:nvPr>
        </p:nvSpPr>
        <p:spPr>
          <a:xfrm>
            <a:off x="2" y="843464"/>
            <a:ext cx="17340266" cy="973312"/>
          </a:xfrm>
          <a:prstGeom prst="rect">
            <a:avLst/>
          </a:prstGeom>
        </p:spPr>
        <p:txBody>
          <a:bodyPr anchor="t"/>
          <a:lstStyle>
            <a:lvl1pPr algn="ctr">
              <a:defRPr sz="6500">
                <a:solidFill>
                  <a:srgbClr val="FFFFFF"/>
                </a:solidFill>
              </a:defRPr>
            </a:lvl1pPr>
          </a:lstStyle>
          <a:p>
            <a:r>
              <a:t>Title Text</a:t>
            </a:r>
          </a:p>
        </p:txBody>
      </p:sp>
      <p:grpSp>
        <p:nvGrpSpPr>
          <p:cNvPr id="195" name="Group 14"/>
          <p:cNvGrpSpPr/>
          <p:nvPr/>
        </p:nvGrpSpPr>
        <p:grpSpPr>
          <a:xfrm>
            <a:off x="7922991" y="3477192"/>
            <a:ext cx="1472684" cy="1035456"/>
            <a:chOff x="0" y="0"/>
            <a:chExt cx="1472682" cy="1035454"/>
          </a:xfrm>
        </p:grpSpPr>
        <p:sp>
          <p:nvSpPr>
            <p:cNvPr id="193" name="Oval 15"/>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94" name="TextBox 17"/>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2</a:t>
              </a:r>
            </a:p>
          </p:txBody>
        </p:sp>
      </p:grpSp>
      <p:grpSp>
        <p:nvGrpSpPr>
          <p:cNvPr id="198" name="Group 20"/>
          <p:cNvGrpSpPr/>
          <p:nvPr/>
        </p:nvGrpSpPr>
        <p:grpSpPr>
          <a:xfrm>
            <a:off x="13501539" y="3477192"/>
            <a:ext cx="1472684" cy="1035456"/>
            <a:chOff x="0" y="0"/>
            <a:chExt cx="1472682" cy="1035454"/>
          </a:xfrm>
        </p:grpSpPr>
        <p:sp>
          <p:nvSpPr>
            <p:cNvPr id="196" name="Oval 21"/>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97" name="TextBox 22"/>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3</a:t>
              </a:r>
            </a:p>
          </p:txBody>
        </p:sp>
      </p:grpSp>
      <p:sp>
        <p:nvSpPr>
          <p:cNvPr id="199"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6_3 MEDEDELINGEN">
    <p:bg>
      <p:bgPr>
        <a:solidFill>
          <a:srgbClr val="00A9C7"/>
        </a:solidFill>
        <a:effectLst/>
      </p:bgPr>
    </p:bg>
    <p:spTree>
      <p:nvGrpSpPr>
        <p:cNvPr id="1" name=""/>
        <p:cNvGrpSpPr/>
        <p:nvPr/>
      </p:nvGrpSpPr>
      <p:grpSpPr>
        <a:xfrm>
          <a:off x="0" y="0"/>
          <a:ext cx="0" cy="0"/>
          <a:chOff x="0" y="0"/>
          <a:chExt cx="0" cy="0"/>
        </a:xfrm>
      </p:grpSpPr>
      <p:sp>
        <p:nvSpPr>
          <p:cNvPr id="206" name="Body Level One…"/>
          <p:cNvSpPr txBox="1">
            <a:spLocks noGrp="1"/>
          </p:cNvSpPr>
          <p:nvPr>
            <p:ph type="body" sz="quarter" idx="1"/>
          </p:nvPr>
        </p:nvSpPr>
        <p:spPr>
          <a:xfrm>
            <a:off x="892842" y="4756913"/>
            <a:ext cx="4374666" cy="3925778"/>
          </a:xfrm>
          <a:prstGeom prst="rect">
            <a:avLst/>
          </a:prstGeom>
        </p:spPr>
        <p:txBody>
          <a:bodyPr/>
          <a:lstStyle>
            <a:lvl1pPr marL="0" indent="0" algn="ctr">
              <a:lnSpc>
                <a:spcPct val="120000"/>
              </a:lnSpc>
              <a:buSzTx/>
              <a:buFontTx/>
              <a:buNone/>
              <a:defRPr sz="3100">
                <a:solidFill>
                  <a:srgbClr val="FFFFFF"/>
                </a:solidFill>
              </a:defRPr>
            </a:lvl1pPr>
            <a:lvl2pPr marL="0" indent="0" algn="ctr">
              <a:lnSpc>
                <a:spcPct val="120000"/>
              </a:lnSpc>
              <a:buSzTx/>
              <a:buFontTx/>
              <a:buNone/>
              <a:defRPr sz="3100">
                <a:solidFill>
                  <a:srgbClr val="FFFFFF"/>
                </a:solidFill>
              </a:defRPr>
            </a:lvl2pPr>
            <a:lvl3pPr marL="0" indent="0" algn="ctr">
              <a:lnSpc>
                <a:spcPct val="120000"/>
              </a:lnSpc>
              <a:buSzTx/>
              <a:buFontTx/>
              <a:buNone/>
              <a:defRPr sz="3100">
                <a:solidFill>
                  <a:srgbClr val="FFFFFF"/>
                </a:solidFill>
              </a:defRPr>
            </a:lvl3pPr>
            <a:lvl4pPr marL="0" indent="0" algn="ctr">
              <a:lnSpc>
                <a:spcPct val="120000"/>
              </a:lnSpc>
              <a:buSzTx/>
              <a:buFontTx/>
              <a:buNone/>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07" name="Text Placeholder 2"/>
          <p:cNvSpPr>
            <a:spLocks noGrp="1"/>
          </p:cNvSpPr>
          <p:nvPr>
            <p:ph type="body" sz="quarter" idx="13"/>
          </p:nvPr>
        </p:nvSpPr>
        <p:spPr>
          <a:xfrm>
            <a:off x="6471999" y="4756906"/>
            <a:ext cx="4374667" cy="3925777"/>
          </a:xfrm>
          <a:prstGeom prst="rect">
            <a:avLst/>
          </a:prstGeom>
        </p:spPr>
        <p:txBody>
          <a:bodyPr/>
          <a:lstStyle/>
          <a:p>
            <a:endParaRPr/>
          </a:p>
        </p:txBody>
      </p:sp>
      <p:sp>
        <p:nvSpPr>
          <p:cNvPr id="208" name="Text Placeholder 2"/>
          <p:cNvSpPr>
            <a:spLocks noGrp="1"/>
          </p:cNvSpPr>
          <p:nvPr>
            <p:ph type="body" sz="quarter" idx="14"/>
          </p:nvPr>
        </p:nvSpPr>
        <p:spPr>
          <a:xfrm>
            <a:off x="12050545" y="4764928"/>
            <a:ext cx="4374667" cy="3917755"/>
          </a:xfrm>
          <a:prstGeom prst="rect">
            <a:avLst/>
          </a:prstGeom>
        </p:spPr>
        <p:txBody>
          <a:bodyPr/>
          <a:lstStyle/>
          <a:p>
            <a:endParaRPr/>
          </a:p>
        </p:txBody>
      </p:sp>
      <p:grpSp>
        <p:nvGrpSpPr>
          <p:cNvPr id="211" name="Group 5"/>
          <p:cNvGrpSpPr/>
          <p:nvPr/>
        </p:nvGrpSpPr>
        <p:grpSpPr>
          <a:xfrm>
            <a:off x="2136634" y="3477194"/>
            <a:ext cx="1472685" cy="1035455"/>
            <a:chOff x="0" y="0"/>
            <a:chExt cx="1472683" cy="1035454"/>
          </a:xfrm>
        </p:grpSpPr>
        <p:sp>
          <p:nvSpPr>
            <p:cNvPr id="209" name="Oval 3"/>
            <p:cNvSpPr/>
            <p:nvPr/>
          </p:nvSpPr>
          <p:spPr>
            <a:xfrm>
              <a:off x="207206"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210" name="TextBox 4"/>
            <p:cNvSpPr txBox="1"/>
            <p:nvPr/>
          </p:nvSpPr>
          <p:spPr>
            <a:xfrm>
              <a:off x="-1" y="133001"/>
              <a:ext cx="1472684"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1</a:t>
              </a:r>
            </a:p>
          </p:txBody>
        </p:sp>
      </p:grpSp>
      <p:sp>
        <p:nvSpPr>
          <p:cNvPr id="212" name="Title Text"/>
          <p:cNvSpPr txBox="1">
            <a:spLocks noGrp="1"/>
          </p:cNvSpPr>
          <p:nvPr>
            <p:ph type="title"/>
          </p:nvPr>
        </p:nvSpPr>
        <p:spPr>
          <a:xfrm>
            <a:off x="2" y="843464"/>
            <a:ext cx="17340266" cy="973312"/>
          </a:xfrm>
          <a:prstGeom prst="rect">
            <a:avLst/>
          </a:prstGeom>
        </p:spPr>
        <p:txBody>
          <a:bodyPr anchor="t"/>
          <a:lstStyle>
            <a:lvl1pPr algn="ctr">
              <a:defRPr sz="6500">
                <a:solidFill>
                  <a:srgbClr val="FFFFFF"/>
                </a:solidFill>
              </a:defRPr>
            </a:lvl1pPr>
          </a:lstStyle>
          <a:p>
            <a:r>
              <a:t>Title Text</a:t>
            </a:r>
          </a:p>
        </p:txBody>
      </p:sp>
      <p:grpSp>
        <p:nvGrpSpPr>
          <p:cNvPr id="215" name="Group 14"/>
          <p:cNvGrpSpPr/>
          <p:nvPr/>
        </p:nvGrpSpPr>
        <p:grpSpPr>
          <a:xfrm>
            <a:off x="7922991" y="3477192"/>
            <a:ext cx="1472684" cy="1035456"/>
            <a:chOff x="0" y="0"/>
            <a:chExt cx="1472682" cy="1035454"/>
          </a:xfrm>
        </p:grpSpPr>
        <p:sp>
          <p:nvSpPr>
            <p:cNvPr id="213" name="Oval 15"/>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214" name="TextBox 17"/>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2</a:t>
              </a:r>
            </a:p>
          </p:txBody>
        </p:sp>
      </p:grpSp>
      <p:grpSp>
        <p:nvGrpSpPr>
          <p:cNvPr id="218" name="Group 20"/>
          <p:cNvGrpSpPr/>
          <p:nvPr/>
        </p:nvGrpSpPr>
        <p:grpSpPr>
          <a:xfrm>
            <a:off x="13501539" y="3477192"/>
            <a:ext cx="1472684" cy="1035456"/>
            <a:chOff x="0" y="0"/>
            <a:chExt cx="1472682" cy="1035454"/>
          </a:xfrm>
        </p:grpSpPr>
        <p:sp>
          <p:nvSpPr>
            <p:cNvPr id="216" name="Oval 21"/>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217" name="TextBox 22"/>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3</a:t>
              </a:r>
            </a:p>
          </p:txBody>
        </p:sp>
      </p:grpSp>
      <p:sp>
        <p:nvSpPr>
          <p:cNvPr id="219"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1_2 MEDEDELINGEN">
    <p:bg>
      <p:bgPr>
        <a:solidFill>
          <a:schemeClr val="accent5"/>
        </a:solidFill>
        <a:effectLst/>
      </p:bgPr>
    </p:bg>
    <p:spTree>
      <p:nvGrpSpPr>
        <p:cNvPr id="1" name=""/>
        <p:cNvGrpSpPr/>
        <p:nvPr/>
      </p:nvGrpSpPr>
      <p:grpSpPr>
        <a:xfrm>
          <a:off x="0" y="0"/>
          <a:ext cx="0" cy="0"/>
          <a:chOff x="0" y="0"/>
          <a:chExt cx="0" cy="0"/>
        </a:xfrm>
      </p:grpSpPr>
      <p:sp>
        <p:nvSpPr>
          <p:cNvPr id="226" name="Title Text"/>
          <p:cNvSpPr txBox="1">
            <a:spLocks noGrp="1"/>
          </p:cNvSpPr>
          <p:nvPr>
            <p:ph type="title"/>
          </p:nvPr>
        </p:nvSpPr>
        <p:spPr>
          <a:xfrm>
            <a:off x="2" y="843464"/>
            <a:ext cx="17340266" cy="973312"/>
          </a:xfrm>
          <a:prstGeom prst="rect">
            <a:avLst/>
          </a:prstGeom>
        </p:spPr>
        <p:txBody>
          <a:bodyPr anchor="t"/>
          <a:lstStyle>
            <a:lvl1pPr algn="ctr">
              <a:defRPr sz="6500">
                <a:solidFill>
                  <a:srgbClr val="FFFFFF"/>
                </a:solidFill>
              </a:defRPr>
            </a:lvl1pPr>
          </a:lstStyle>
          <a:p>
            <a:r>
              <a:t>Title Text</a:t>
            </a:r>
          </a:p>
        </p:txBody>
      </p:sp>
      <p:sp>
        <p:nvSpPr>
          <p:cNvPr id="227" name="Body Level One…"/>
          <p:cNvSpPr txBox="1">
            <a:spLocks noGrp="1"/>
          </p:cNvSpPr>
          <p:nvPr>
            <p:ph type="body" sz="quarter" idx="1"/>
          </p:nvPr>
        </p:nvSpPr>
        <p:spPr>
          <a:xfrm>
            <a:off x="892844" y="4756913"/>
            <a:ext cx="7029540" cy="3925778"/>
          </a:xfrm>
          <a:prstGeom prst="rect">
            <a:avLst/>
          </a:prstGeom>
        </p:spPr>
        <p:txBody>
          <a:bodyPr/>
          <a:lstStyle>
            <a:lvl1pPr marL="0" indent="0" algn="ctr">
              <a:lnSpc>
                <a:spcPct val="120000"/>
              </a:lnSpc>
              <a:buSzTx/>
              <a:buFontTx/>
              <a:buNone/>
              <a:defRPr sz="3100">
                <a:solidFill>
                  <a:srgbClr val="FFFFFF"/>
                </a:solidFill>
              </a:defRPr>
            </a:lvl1pPr>
            <a:lvl2pPr marL="0" indent="0" algn="ctr">
              <a:lnSpc>
                <a:spcPct val="120000"/>
              </a:lnSpc>
              <a:buSzTx/>
              <a:buFontTx/>
              <a:buNone/>
              <a:defRPr sz="3100">
                <a:solidFill>
                  <a:srgbClr val="FFFFFF"/>
                </a:solidFill>
              </a:defRPr>
            </a:lvl2pPr>
            <a:lvl3pPr marL="0" indent="0" algn="ctr">
              <a:lnSpc>
                <a:spcPct val="120000"/>
              </a:lnSpc>
              <a:buSzTx/>
              <a:buFontTx/>
              <a:buNone/>
              <a:defRPr sz="3100">
                <a:solidFill>
                  <a:srgbClr val="FFFFFF"/>
                </a:solidFill>
              </a:defRPr>
            </a:lvl3pPr>
            <a:lvl4pPr marL="0" indent="0" algn="ctr">
              <a:lnSpc>
                <a:spcPct val="120000"/>
              </a:lnSpc>
              <a:buSzTx/>
              <a:buFontTx/>
              <a:buNone/>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28" name="Text Placeholder 2"/>
          <p:cNvSpPr>
            <a:spLocks noGrp="1"/>
          </p:cNvSpPr>
          <p:nvPr>
            <p:ph type="body" sz="quarter" idx="13"/>
          </p:nvPr>
        </p:nvSpPr>
        <p:spPr>
          <a:xfrm>
            <a:off x="9395062" y="4764928"/>
            <a:ext cx="7030151" cy="3917755"/>
          </a:xfrm>
          <a:prstGeom prst="rect">
            <a:avLst/>
          </a:prstGeom>
        </p:spPr>
        <p:txBody>
          <a:bodyPr/>
          <a:lstStyle/>
          <a:p>
            <a:endParaRPr/>
          </a:p>
        </p:txBody>
      </p:sp>
      <p:grpSp>
        <p:nvGrpSpPr>
          <p:cNvPr id="231" name="Group 10"/>
          <p:cNvGrpSpPr/>
          <p:nvPr/>
        </p:nvGrpSpPr>
        <p:grpSpPr>
          <a:xfrm>
            <a:off x="3671273" y="3490635"/>
            <a:ext cx="1472683" cy="1035455"/>
            <a:chOff x="0" y="0"/>
            <a:chExt cx="1472682" cy="1035454"/>
          </a:xfrm>
        </p:grpSpPr>
        <p:sp>
          <p:nvSpPr>
            <p:cNvPr id="229" name="Oval 11"/>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230" name="TextBox 12"/>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1</a:t>
              </a:r>
            </a:p>
          </p:txBody>
        </p:sp>
      </p:grpSp>
      <p:grpSp>
        <p:nvGrpSpPr>
          <p:cNvPr id="234" name="Group 13"/>
          <p:cNvGrpSpPr/>
          <p:nvPr/>
        </p:nvGrpSpPr>
        <p:grpSpPr>
          <a:xfrm>
            <a:off x="12173794" y="3490637"/>
            <a:ext cx="1472684" cy="1035455"/>
            <a:chOff x="0" y="0"/>
            <a:chExt cx="1472682" cy="1035454"/>
          </a:xfrm>
        </p:grpSpPr>
        <p:sp>
          <p:nvSpPr>
            <p:cNvPr id="232" name="Oval 14"/>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233" name="TextBox 15"/>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2</a:t>
              </a:r>
            </a:p>
          </p:txBody>
        </p:sp>
      </p:grpSp>
      <p:sp>
        <p:nvSpPr>
          <p:cNvPr id="235"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2 MEDEDELINGEN">
    <p:bg>
      <p:bgPr>
        <a:solidFill>
          <a:schemeClr val="accent6"/>
        </a:solidFill>
        <a:effectLst/>
      </p:bgPr>
    </p:bg>
    <p:spTree>
      <p:nvGrpSpPr>
        <p:cNvPr id="1" name=""/>
        <p:cNvGrpSpPr/>
        <p:nvPr/>
      </p:nvGrpSpPr>
      <p:grpSpPr>
        <a:xfrm>
          <a:off x="0" y="0"/>
          <a:ext cx="0" cy="0"/>
          <a:chOff x="0" y="0"/>
          <a:chExt cx="0" cy="0"/>
        </a:xfrm>
      </p:grpSpPr>
      <p:sp>
        <p:nvSpPr>
          <p:cNvPr id="242" name="Title Text"/>
          <p:cNvSpPr txBox="1">
            <a:spLocks noGrp="1"/>
          </p:cNvSpPr>
          <p:nvPr>
            <p:ph type="title"/>
          </p:nvPr>
        </p:nvSpPr>
        <p:spPr>
          <a:xfrm>
            <a:off x="2" y="843464"/>
            <a:ext cx="17340266" cy="973312"/>
          </a:xfrm>
          <a:prstGeom prst="rect">
            <a:avLst/>
          </a:prstGeom>
        </p:spPr>
        <p:txBody>
          <a:bodyPr anchor="t"/>
          <a:lstStyle>
            <a:lvl1pPr algn="ctr">
              <a:defRPr sz="6500">
                <a:solidFill>
                  <a:srgbClr val="FFFFFF"/>
                </a:solidFill>
              </a:defRPr>
            </a:lvl1pPr>
          </a:lstStyle>
          <a:p>
            <a:r>
              <a:t>Title Text</a:t>
            </a:r>
          </a:p>
        </p:txBody>
      </p:sp>
      <p:sp>
        <p:nvSpPr>
          <p:cNvPr id="243" name="Body Level One…"/>
          <p:cNvSpPr txBox="1">
            <a:spLocks noGrp="1"/>
          </p:cNvSpPr>
          <p:nvPr>
            <p:ph type="body" sz="quarter" idx="1"/>
          </p:nvPr>
        </p:nvSpPr>
        <p:spPr>
          <a:xfrm>
            <a:off x="892844" y="4756913"/>
            <a:ext cx="7029540" cy="3925778"/>
          </a:xfrm>
          <a:prstGeom prst="rect">
            <a:avLst/>
          </a:prstGeom>
        </p:spPr>
        <p:txBody>
          <a:bodyPr/>
          <a:lstStyle>
            <a:lvl1pPr marL="0" indent="0" algn="ctr">
              <a:lnSpc>
                <a:spcPct val="120000"/>
              </a:lnSpc>
              <a:buSzTx/>
              <a:buFontTx/>
              <a:buNone/>
              <a:defRPr sz="3100">
                <a:solidFill>
                  <a:srgbClr val="FFFFFF"/>
                </a:solidFill>
              </a:defRPr>
            </a:lvl1pPr>
            <a:lvl2pPr marL="0" indent="0" algn="ctr">
              <a:lnSpc>
                <a:spcPct val="120000"/>
              </a:lnSpc>
              <a:buSzTx/>
              <a:buFontTx/>
              <a:buNone/>
              <a:defRPr sz="3100">
                <a:solidFill>
                  <a:srgbClr val="FFFFFF"/>
                </a:solidFill>
              </a:defRPr>
            </a:lvl2pPr>
            <a:lvl3pPr marL="0" indent="0" algn="ctr">
              <a:lnSpc>
                <a:spcPct val="120000"/>
              </a:lnSpc>
              <a:buSzTx/>
              <a:buFontTx/>
              <a:buNone/>
              <a:defRPr sz="3100">
                <a:solidFill>
                  <a:srgbClr val="FFFFFF"/>
                </a:solidFill>
              </a:defRPr>
            </a:lvl3pPr>
            <a:lvl4pPr marL="0" indent="0" algn="ctr">
              <a:lnSpc>
                <a:spcPct val="120000"/>
              </a:lnSpc>
              <a:buSzTx/>
              <a:buFontTx/>
              <a:buNone/>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44" name="Text Placeholder 2"/>
          <p:cNvSpPr>
            <a:spLocks noGrp="1"/>
          </p:cNvSpPr>
          <p:nvPr>
            <p:ph type="body" sz="quarter" idx="13"/>
          </p:nvPr>
        </p:nvSpPr>
        <p:spPr>
          <a:xfrm>
            <a:off x="9395062" y="4764928"/>
            <a:ext cx="7030151" cy="3917755"/>
          </a:xfrm>
          <a:prstGeom prst="rect">
            <a:avLst/>
          </a:prstGeom>
        </p:spPr>
        <p:txBody>
          <a:bodyPr/>
          <a:lstStyle/>
          <a:p>
            <a:endParaRPr/>
          </a:p>
        </p:txBody>
      </p:sp>
      <p:grpSp>
        <p:nvGrpSpPr>
          <p:cNvPr id="247" name="Group 10"/>
          <p:cNvGrpSpPr/>
          <p:nvPr/>
        </p:nvGrpSpPr>
        <p:grpSpPr>
          <a:xfrm>
            <a:off x="3671273" y="3490635"/>
            <a:ext cx="1472683" cy="1035455"/>
            <a:chOff x="0" y="0"/>
            <a:chExt cx="1472682" cy="1035454"/>
          </a:xfrm>
        </p:grpSpPr>
        <p:sp>
          <p:nvSpPr>
            <p:cNvPr id="245" name="Oval 11"/>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246" name="TextBox 12"/>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1</a:t>
              </a:r>
            </a:p>
          </p:txBody>
        </p:sp>
      </p:grpSp>
      <p:grpSp>
        <p:nvGrpSpPr>
          <p:cNvPr id="250" name="Group 13"/>
          <p:cNvGrpSpPr/>
          <p:nvPr/>
        </p:nvGrpSpPr>
        <p:grpSpPr>
          <a:xfrm>
            <a:off x="12173794" y="3490637"/>
            <a:ext cx="1472684" cy="1035455"/>
            <a:chOff x="0" y="0"/>
            <a:chExt cx="1472682" cy="1035454"/>
          </a:xfrm>
        </p:grpSpPr>
        <p:sp>
          <p:nvSpPr>
            <p:cNvPr id="248" name="Oval 14"/>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249" name="TextBox 15"/>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2</a:t>
              </a:r>
            </a:p>
          </p:txBody>
        </p:sp>
      </p:grpSp>
      <p:sp>
        <p:nvSpPr>
          <p:cNvPr id="251"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2_2 MEDEDELINGEN">
    <p:bg>
      <p:bgPr>
        <a:solidFill>
          <a:schemeClr val="accent4"/>
        </a:solidFill>
        <a:effectLst/>
      </p:bgPr>
    </p:bg>
    <p:spTree>
      <p:nvGrpSpPr>
        <p:cNvPr id="1" name=""/>
        <p:cNvGrpSpPr/>
        <p:nvPr/>
      </p:nvGrpSpPr>
      <p:grpSpPr>
        <a:xfrm>
          <a:off x="0" y="0"/>
          <a:ext cx="0" cy="0"/>
          <a:chOff x="0" y="0"/>
          <a:chExt cx="0" cy="0"/>
        </a:xfrm>
      </p:grpSpPr>
      <p:sp>
        <p:nvSpPr>
          <p:cNvPr id="258" name="Title Text"/>
          <p:cNvSpPr txBox="1">
            <a:spLocks noGrp="1"/>
          </p:cNvSpPr>
          <p:nvPr>
            <p:ph type="title"/>
          </p:nvPr>
        </p:nvSpPr>
        <p:spPr>
          <a:xfrm>
            <a:off x="2" y="843464"/>
            <a:ext cx="17340266" cy="973312"/>
          </a:xfrm>
          <a:prstGeom prst="rect">
            <a:avLst/>
          </a:prstGeom>
        </p:spPr>
        <p:txBody>
          <a:bodyPr anchor="t"/>
          <a:lstStyle>
            <a:lvl1pPr algn="ctr">
              <a:defRPr sz="6500">
                <a:solidFill>
                  <a:srgbClr val="FFFFFF"/>
                </a:solidFill>
              </a:defRPr>
            </a:lvl1pPr>
          </a:lstStyle>
          <a:p>
            <a:r>
              <a:t>Title Text</a:t>
            </a:r>
          </a:p>
        </p:txBody>
      </p:sp>
      <p:sp>
        <p:nvSpPr>
          <p:cNvPr id="259" name="Body Level One…"/>
          <p:cNvSpPr txBox="1">
            <a:spLocks noGrp="1"/>
          </p:cNvSpPr>
          <p:nvPr>
            <p:ph type="body" sz="quarter" idx="1"/>
          </p:nvPr>
        </p:nvSpPr>
        <p:spPr>
          <a:xfrm>
            <a:off x="892844" y="4756913"/>
            <a:ext cx="7029540" cy="3925778"/>
          </a:xfrm>
          <a:prstGeom prst="rect">
            <a:avLst/>
          </a:prstGeom>
        </p:spPr>
        <p:txBody>
          <a:bodyPr/>
          <a:lstStyle>
            <a:lvl1pPr marL="0" indent="0" algn="ctr">
              <a:lnSpc>
                <a:spcPct val="120000"/>
              </a:lnSpc>
              <a:buSzTx/>
              <a:buFontTx/>
              <a:buNone/>
              <a:defRPr sz="3100">
                <a:solidFill>
                  <a:srgbClr val="FFFFFF"/>
                </a:solidFill>
              </a:defRPr>
            </a:lvl1pPr>
            <a:lvl2pPr marL="0" indent="0" algn="ctr">
              <a:lnSpc>
                <a:spcPct val="120000"/>
              </a:lnSpc>
              <a:buSzTx/>
              <a:buFontTx/>
              <a:buNone/>
              <a:defRPr sz="3100">
                <a:solidFill>
                  <a:srgbClr val="FFFFFF"/>
                </a:solidFill>
              </a:defRPr>
            </a:lvl2pPr>
            <a:lvl3pPr marL="0" indent="0" algn="ctr">
              <a:lnSpc>
                <a:spcPct val="120000"/>
              </a:lnSpc>
              <a:buSzTx/>
              <a:buFontTx/>
              <a:buNone/>
              <a:defRPr sz="3100">
                <a:solidFill>
                  <a:srgbClr val="FFFFFF"/>
                </a:solidFill>
              </a:defRPr>
            </a:lvl3pPr>
            <a:lvl4pPr marL="0" indent="0" algn="ctr">
              <a:lnSpc>
                <a:spcPct val="120000"/>
              </a:lnSpc>
              <a:buSzTx/>
              <a:buFontTx/>
              <a:buNone/>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60" name="Text Placeholder 2"/>
          <p:cNvSpPr>
            <a:spLocks noGrp="1"/>
          </p:cNvSpPr>
          <p:nvPr>
            <p:ph type="body" sz="quarter" idx="13"/>
          </p:nvPr>
        </p:nvSpPr>
        <p:spPr>
          <a:xfrm>
            <a:off x="9395062" y="4764928"/>
            <a:ext cx="7030151" cy="3917755"/>
          </a:xfrm>
          <a:prstGeom prst="rect">
            <a:avLst/>
          </a:prstGeom>
        </p:spPr>
        <p:txBody>
          <a:bodyPr/>
          <a:lstStyle/>
          <a:p>
            <a:endParaRPr/>
          </a:p>
        </p:txBody>
      </p:sp>
      <p:grpSp>
        <p:nvGrpSpPr>
          <p:cNvPr id="263" name="Group 10"/>
          <p:cNvGrpSpPr/>
          <p:nvPr/>
        </p:nvGrpSpPr>
        <p:grpSpPr>
          <a:xfrm>
            <a:off x="3671273" y="3490635"/>
            <a:ext cx="1472683" cy="1035455"/>
            <a:chOff x="0" y="0"/>
            <a:chExt cx="1472682" cy="1035454"/>
          </a:xfrm>
        </p:grpSpPr>
        <p:sp>
          <p:nvSpPr>
            <p:cNvPr id="261" name="Oval 11"/>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262" name="TextBox 12"/>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1</a:t>
              </a:r>
            </a:p>
          </p:txBody>
        </p:sp>
      </p:grpSp>
      <p:grpSp>
        <p:nvGrpSpPr>
          <p:cNvPr id="266" name="Group 13"/>
          <p:cNvGrpSpPr/>
          <p:nvPr/>
        </p:nvGrpSpPr>
        <p:grpSpPr>
          <a:xfrm>
            <a:off x="12173794" y="3490637"/>
            <a:ext cx="1472684" cy="1035455"/>
            <a:chOff x="0" y="0"/>
            <a:chExt cx="1472682" cy="1035454"/>
          </a:xfrm>
        </p:grpSpPr>
        <p:sp>
          <p:nvSpPr>
            <p:cNvPr id="264" name="Oval 14"/>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265" name="TextBox 15"/>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2</a:t>
              </a:r>
            </a:p>
          </p:txBody>
        </p:sp>
      </p:grpSp>
      <p:sp>
        <p:nvSpPr>
          <p:cNvPr id="267"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3_2 MEDEDELINGEN">
    <p:bg>
      <p:bgPr>
        <a:solidFill>
          <a:schemeClr val="accent3"/>
        </a:solidFill>
        <a:effectLst/>
      </p:bgPr>
    </p:bg>
    <p:spTree>
      <p:nvGrpSpPr>
        <p:cNvPr id="1" name=""/>
        <p:cNvGrpSpPr/>
        <p:nvPr/>
      </p:nvGrpSpPr>
      <p:grpSpPr>
        <a:xfrm>
          <a:off x="0" y="0"/>
          <a:ext cx="0" cy="0"/>
          <a:chOff x="0" y="0"/>
          <a:chExt cx="0" cy="0"/>
        </a:xfrm>
      </p:grpSpPr>
      <p:sp>
        <p:nvSpPr>
          <p:cNvPr id="274" name="Title Text"/>
          <p:cNvSpPr txBox="1">
            <a:spLocks noGrp="1"/>
          </p:cNvSpPr>
          <p:nvPr>
            <p:ph type="title"/>
          </p:nvPr>
        </p:nvSpPr>
        <p:spPr>
          <a:xfrm>
            <a:off x="2" y="843464"/>
            <a:ext cx="17340266" cy="973312"/>
          </a:xfrm>
          <a:prstGeom prst="rect">
            <a:avLst/>
          </a:prstGeom>
        </p:spPr>
        <p:txBody>
          <a:bodyPr anchor="t"/>
          <a:lstStyle>
            <a:lvl1pPr algn="ctr">
              <a:defRPr sz="6500">
                <a:solidFill>
                  <a:srgbClr val="FFFFFF"/>
                </a:solidFill>
              </a:defRPr>
            </a:lvl1pPr>
          </a:lstStyle>
          <a:p>
            <a:r>
              <a:t>Title Text</a:t>
            </a:r>
          </a:p>
        </p:txBody>
      </p:sp>
      <p:sp>
        <p:nvSpPr>
          <p:cNvPr id="275" name="Body Level One…"/>
          <p:cNvSpPr txBox="1">
            <a:spLocks noGrp="1"/>
          </p:cNvSpPr>
          <p:nvPr>
            <p:ph type="body" sz="quarter" idx="1"/>
          </p:nvPr>
        </p:nvSpPr>
        <p:spPr>
          <a:xfrm>
            <a:off x="892844" y="4756913"/>
            <a:ext cx="7029540" cy="3925778"/>
          </a:xfrm>
          <a:prstGeom prst="rect">
            <a:avLst/>
          </a:prstGeom>
        </p:spPr>
        <p:txBody>
          <a:bodyPr/>
          <a:lstStyle>
            <a:lvl1pPr marL="0" indent="0" algn="ctr">
              <a:lnSpc>
                <a:spcPct val="120000"/>
              </a:lnSpc>
              <a:buSzTx/>
              <a:buFontTx/>
              <a:buNone/>
              <a:defRPr sz="3100">
                <a:solidFill>
                  <a:srgbClr val="FFFFFF"/>
                </a:solidFill>
              </a:defRPr>
            </a:lvl1pPr>
            <a:lvl2pPr marL="0" indent="0" algn="ctr">
              <a:lnSpc>
                <a:spcPct val="120000"/>
              </a:lnSpc>
              <a:buSzTx/>
              <a:buFontTx/>
              <a:buNone/>
              <a:defRPr sz="3100">
                <a:solidFill>
                  <a:srgbClr val="FFFFFF"/>
                </a:solidFill>
              </a:defRPr>
            </a:lvl2pPr>
            <a:lvl3pPr marL="0" indent="0" algn="ctr">
              <a:lnSpc>
                <a:spcPct val="120000"/>
              </a:lnSpc>
              <a:buSzTx/>
              <a:buFontTx/>
              <a:buNone/>
              <a:defRPr sz="3100">
                <a:solidFill>
                  <a:srgbClr val="FFFFFF"/>
                </a:solidFill>
              </a:defRPr>
            </a:lvl3pPr>
            <a:lvl4pPr marL="0" indent="0" algn="ctr">
              <a:lnSpc>
                <a:spcPct val="120000"/>
              </a:lnSpc>
              <a:buSzTx/>
              <a:buFontTx/>
              <a:buNone/>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76" name="Text Placeholder 2"/>
          <p:cNvSpPr>
            <a:spLocks noGrp="1"/>
          </p:cNvSpPr>
          <p:nvPr>
            <p:ph type="body" sz="quarter" idx="13"/>
          </p:nvPr>
        </p:nvSpPr>
        <p:spPr>
          <a:xfrm>
            <a:off x="9395062" y="4764928"/>
            <a:ext cx="7030151" cy="3917755"/>
          </a:xfrm>
          <a:prstGeom prst="rect">
            <a:avLst/>
          </a:prstGeom>
        </p:spPr>
        <p:txBody>
          <a:bodyPr/>
          <a:lstStyle/>
          <a:p>
            <a:endParaRPr/>
          </a:p>
        </p:txBody>
      </p:sp>
      <p:grpSp>
        <p:nvGrpSpPr>
          <p:cNvPr id="279" name="Group 10"/>
          <p:cNvGrpSpPr/>
          <p:nvPr/>
        </p:nvGrpSpPr>
        <p:grpSpPr>
          <a:xfrm>
            <a:off x="3671273" y="3490635"/>
            <a:ext cx="1472683" cy="1035455"/>
            <a:chOff x="0" y="0"/>
            <a:chExt cx="1472682" cy="1035454"/>
          </a:xfrm>
        </p:grpSpPr>
        <p:sp>
          <p:nvSpPr>
            <p:cNvPr id="277" name="Oval 11"/>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278" name="TextBox 12"/>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1</a:t>
              </a:r>
            </a:p>
          </p:txBody>
        </p:sp>
      </p:grpSp>
      <p:grpSp>
        <p:nvGrpSpPr>
          <p:cNvPr id="282" name="Group 13"/>
          <p:cNvGrpSpPr/>
          <p:nvPr/>
        </p:nvGrpSpPr>
        <p:grpSpPr>
          <a:xfrm>
            <a:off x="12173794" y="3490637"/>
            <a:ext cx="1472684" cy="1035455"/>
            <a:chOff x="0" y="0"/>
            <a:chExt cx="1472682" cy="1035454"/>
          </a:xfrm>
        </p:grpSpPr>
        <p:sp>
          <p:nvSpPr>
            <p:cNvPr id="280" name="Oval 14"/>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281" name="TextBox 15"/>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2</a:t>
              </a:r>
            </a:p>
          </p:txBody>
        </p:sp>
      </p:grpSp>
      <p:sp>
        <p:nvSpPr>
          <p:cNvPr id="283"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4_2 MEDEDELINGEN">
    <p:bg>
      <p:bgPr>
        <a:solidFill>
          <a:schemeClr val="accent2"/>
        </a:solidFill>
        <a:effectLst/>
      </p:bgPr>
    </p:bg>
    <p:spTree>
      <p:nvGrpSpPr>
        <p:cNvPr id="1" name=""/>
        <p:cNvGrpSpPr/>
        <p:nvPr/>
      </p:nvGrpSpPr>
      <p:grpSpPr>
        <a:xfrm>
          <a:off x="0" y="0"/>
          <a:ext cx="0" cy="0"/>
          <a:chOff x="0" y="0"/>
          <a:chExt cx="0" cy="0"/>
        </a:xfrm>
      </p:grpSpPr>
      <p:sp>
        <p:nvSpPr>
          <p:cNvPr id="290" name="Title Text"/>
          <p:cNvSpPr txBox="1">
            <a:spLocks noGrp="1"/>
          </p:cNvSpPr>
          <p:nvPr>
            <p:ph type="title"/>
          </p:nvPr>
        </p:nvSpPr>
        <p:spPr>
          <a:xfrm>
            <a:off x="2" y="843464"/>
            <a:ext cx="17340266" cy="973312"/>
          </a:xfrm>
          <a:prstGeom prst="rect">
            <a:avLst/>
          </a:prstGeom>
        </p:spPr>
        <p:txBody>
          <a:bodyPr anchor="t"/>
          <a:lstStyle>
            <a:lvl1pPr algn="ctr">
              <a:defRPr sz="6500">
                <a:solidFill>
                  <a:srgbClr val="FFFFFF"/>
                </a:solidFill>
              </a:defRPr>
            </a:lvl1pPr>
          </a:lstStyle>
          <a:p>
            <a:r>
              <a:t>Title Text</a:t>
            </a:r>
          </a:p>
        </p:txBody>
      </p:sp>
      <p:sp>
        <p:nvSpPr>
          <p:cNvPr id="291" name="Body Level One…"/>
          <p:cNvSpPr txBox="1">
            <a:spLocks noGrp="1"/>
          </p:cNvSpPr>
          <p:nvPr>
            <p:ph type="body" sz="quarter" idx="1"/>
          </p:nvPr>
        </p:nvSpPr>
        <p:spPr>
          <a:xfrm>
            <a:off x="892844" y="4756913"/>
            <a:ext cx="7029540" cy="3925778"/>
          </a:xfrm>
          <a:prstGeom prst="rect">
            <a:avLst/>
          </a:prstGeom>
        </p:spPr>
        <p:txBody>
          <a:bodyPr/>
          <a:lstStyle>
            <a:lvl1pPr marL="0" indent="0" algn="ctr">
              <a:lnSpc>
                <a:spcPct val="120000"/>
              </a:lnSpc>
              <a:buSzTx/>
              <a:buFontTx/>
              <a:buNone/>
              <a:defRPr sz="3100">
                <a:solidFill>
                  <a:srgbClr val="FFFFFF"/>
                </a:solidFill>
              </a:defRPr>
            </a:lvl1pPr>
            <a:lvl2pPr marL="0" indent="0" algn="ctr">
              <a:lnSpc>
                <a:spcPct val="120000"/>
              </a:lnSpc>
              <a:buSzTx/>
              <a:buFontTx/>
              <a:buNone/>
              <a:defRPr sz="3100">
                <a:solidFill>
                  <a:srgbClr val="FFFFFF"/>
                </a:solidFill>
              </a:defRPr>
            </a:lvl2pPr>
            <a:lvl3pPr marL="0" indent="0" algn="ctr">
              <a:lnSpc>
                <a:spcPct val="120000"/>
              </a:lnSpc>
              <a:buSzTx/>
              <a:buFontTx/>
              <a:buNone/>
              <a:defRPr sz="3100">
                <a:solidFill>
                  <a:srgbClr val="FFFFFF"/>
                </a:solidFill>
              </a:defRPr>
            </a:lvl3pPr>
            <a:lvl4pPr marL="0" indent="0" algn="ctr">
              <a:lnSpc>
                <a:spcPct val="120000"/>
              </a:lnSpc>
              <a:buSzTx/>
              <a:buFontTx/>
              <a:buNone/>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92" name="Text Placeholder 2"/>
          <p:cNvSpPr>
            <a:spLocks noGrp="1"/>
          </p:cNvSpPr>
          <p:nvPr>
            <p:ph type="body" sz="quarter" idx="13"/>
          </p:nvPr>
        </p:nvSpPr>
        <p:spPr>
          <a:xfrm>
            <a:off x="9395062" y="4764928"/>
            <a:ext cx="7030151" cy="3917755"/>
          </a:xfrm>
          <a:prstGeom prst="rect">
            <a:avLst/>
          </a:prstGeom>
        </p:spPr>
        <p:txBody>
          <a:bodyPr/>
          <a:lstStyle/>
          <a:p>
            <a:endParaRPr/>
          </a:p>
        </p:txBody>
      </p:sp>
      <p:grpSp>
        <p:nvGrpSpPr>
          <p:cNvPr id="295" name="Group 10"/>
          <p:cNvGrpSpPr/>
          <p:nvPr/>
        </p:nvGrpSpPr>
        <p:grpSpPr>
          <a:xfrm>
            <a:off x="3671273" y="3490635"/>
            <a:ext cx="1472683" cy="1035455"/>
            <a:chOff x="0" y="0"/>
            <a:chExt cx="1472682" cy="1035454"/>
          </a:xfrm>
        </p:grpSpPr>
        <p:sp>
          <p:nvSpPr>
            <p:cNvPr id="293" name="Oval 11"/>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294" name="TextBox 12"/>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1</a:t>
              </a:r>
            </a:p>
          </p:txBody>
        </p:sp>
      </p:grpSp>
      <p:grpSp>
        <p:nvGrpSpPr>
          <p:cNvPr id="298" name="Group 13"/>
          <p:cNvGrpSpPr/>
          <p:nvPr/>
        </p:nvGrpSpPr>
        <p:grpSpPr>
          <a:xfrm>
            <a:off x="12173794" y="3490637"/>
            <a:ext cx="1472684" cy="1035455"/>
            <a:chOff x="0" y="0"/>
            <a:chExt cx="1472682" cy="1035454"/>
          </a:xfrm>
        </p:grpSpPr>
        <p:sp>
          <p:nvSpPr>
            <p:cNvPr id="296" name="Oval 14"/>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297" name="TextBox 15"/>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2</a:t>
              </a:r>
            </a:p>
          </p:txBody>
        </p:sp>
      </p:grpSp>
      <p:sp>
        <p:nvSpPr>
          <p:cNvPr id="299"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5_2 MEDEDELINGEN">
    <p:bg>
      <p:bgPr>
        <a:solidFill>
          <a:schemeClr val="accent1"/>
        </a:solidFill>
        <a:effectLst/>
      </p:bgPr>
    </p:bg>
    <p:spTree>
      <p:nvGrpSpPr>
        <p:cNvPr id="1" name=""/>
        <p:cNvGrpSpPr/>
        <p:nvPr/>
      </p:nvGrpSpPr>
      <p:grpSpPr>
        <a:xfrm>
          <a:off x="0" y="0"/>
          <a:ext cx="0" cy="0"/>
          <a:chOff x="0" y="0"/>
          <a:chExt cx="0" cy="0"/>
        </a:xfrm>
      </p:grpSpPr>
      <p:sp>
        <p:nvSpPr>
          <p:cNvPr id="306" name="Title Text"/>
          <p:cNvSpPr txBox="1">
            <a:spLocks noGrp="1"/>
          </p:cNvSpPr>
          <p:nvPr>
            <p:ph type="title"/>
          </p:nvPr>
        </p:nvSpPr>
        <p:spPr>
          <a:xfrm>
            <a:off x="2" y="843464"/>
            <a:ext cx="17340266" cy="973312"/>
          </a:xfrm>
          <a:prstGeom prst="rect">
            <a:avLst/>
          </a:prstGeom>
        </p:spPr>
        <p:txBody>
          <a:bodyPr anchor="t"/>
          <a:lstStyle>
            <a:lvl1pPr algn="ctr">
              <a:defRPr sz="6500">
                <a:solidFill>
                  <a:srgbClr val="FFFFFF"/>
                </a:solidFill>
              </a:defRPr>
            </a:lvl1pPr>
          </a:lstStyle>
          <a:p>
            <a:r>
              <a:t>Title Text</a:t>
            </a:r>
          </a:p>
        </p:txBody>
      </p:sp>
      <p:sp>
        <p:nvSpPr>
          <p:cNvPr id="307" name="Body Level One…"/>
          <p:cNvSpPr txBox="1">
            <a:spLocks noGrp="1"/>
          </p:cNvSpPr>
          <p:nvPr>
            <p:ph type="body" sz="quarter" idx="1"/>
          </p:nvPr>
        </p:nvSpPr>
        <p:spPr>
          <a:xfrm>
            <a:off x="892844" y="4756913"/>
            <a:ext cx="7029540" cy="3925778"/>
          </a:xfrm>
          <a:prstGeom prst="rect">
            <a:avLst/>
          </a:prstGeom>
        </p:spPr>
        <p:txBody>
          <a:bodyPr/>
          <a:lstStyle>
            <a:lvl1pPr marL="0" indent="0" algn="ctr">
              <a:lnSpc>
                <a:spcPct val="120000"/>
              </a:lnSpc>
              <a:buSzTx/>
              <a:buFontTx/>
              <a:buNone/>
              <a:defRPr sz="3100">
                <a:solidFill>
                  <a:srgbClr val="FFFFFF"/>
                </a:solidFill>
              </a:defRPr>
            </a:lvl1pPr>
            <a:lvl2pPr marL="0" indent="0" algn="ctr">
              <a:lnSpc>
                <a:spcPct val="120000"/>
              </a:lnSpc>
              <a:buSzTx/>
              <a:buFontTx/>
              <a:buNone/>
              <a:defRPr sz="3100">
                <a:solidFill>
                  <a:srgbClr val="FFFFFF"/>
                </a:solidFill>
              </a:defRPr>
            </a:lvl2pPr>
            <a:lvl3pPr marL="0" indent="0" algn="ctr">
              <a:lnSpc>
                <a:spcPct val="120000"/>
              </a:lnSpc>
              <a:buSzTx/>
              <a:buFontTx/>
              <a:buNone/>
              <a:defRPr sz="3100">
                <a:solidFill>
                  <a:srgbClr val="FFFFFF"/>
                </a:solidFill>
              </a:defRPr>
            </a:lvl3pPr>
            <a:lvl4pPr marL="0" indent="0" algn="ctr">
              <a:lnSpc>
                <a:spcPct val="120000"/>
              </a:lnSpc>
              <a:buSzTx/>
              <a:buFontTx/>
              <a:buNone/>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308" name="Text Placeholder 2"/>
          <p:cNvSpPr>
            <a:spLocks noGrp="1"/>
          </p:cNvSpPr>
          <p:nvPr>
            <p:ph type="body" sz="quarter" idx="13"/>
          </p:nvPr>
        </p:nvSpPr>
        <p:spPr>
          <a:xfrm>
            <a:off x="9395062" y="4764928"/>
            <a:ext cx="7030151" cy="3917755"/>
          </a:xfrm>
          <a:prstGeom prst="rect">
            <a:avLst/>
          </a:prstGeom>
        </p:spPr>
        <p:txBody>
          <a:bodyPr/>
          <a:lstStyle/>
          <a:p>
            <a:endParaRPr/>
          </a:p>
        </p:txBody>
      </p:sp>
      <p:grpSp>
        <p:nvGrpSpPr>
          <p:cNvPr id="311" name="Group 10"/>
          <p:cNvGrpSpPr/>
          <p:nvPr/>
        </p:nvGrpSpPr>
        <p:grpSpPr>
          <a:xfrm>
            <a:off x="3671273" y="3490635"/>
            <a:ext cx="1472683" cy="1035455"/>
            <a:chOff x="0" y="0"/>
            <a:chExt cx="1472682" cy="1035454"/>
          </a:xfrm>
        </p:grpSpPr>
        <p:sp>
          <p:nvSpPr>
            <p:cNvPr id="309" name="Oval 11"/>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310" name="TextBox 12"/>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1</a:t>
              </a:r>
            </a:p>
          </p:txBody>
        </p:sp>
      </p:grpSp>
      <p:grpSp>
        <p:nvGrpSpPr>
          <p:cNvPr id="314" name="Group 13"/>
          <p:cNvGrpSpPr/>
          <p:nvPr/>
        </p:nvGrpSpPr>
        <p:grpSpPr>
          <a:xfrm>
            <a:off x="12173794" y="3490637"/>
            <a:ext cx="1472684" cy="1035455"/>
            <a:chOff x="0" y="0"/>
            <a:chExt cx="1472682" cy="1035454"/>
          </a:xfrm>
        </p:grpSpPr>
        <p:sp>
          <p:nvSpPr>
            <p:cNvPr id="312" name="Oval 14"/>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313" name="TextBox 15"/>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2</a:t>
              </a:r>
            </a:p>
          </p:txBody>
        </p:sp>
      </p:grpSp>
      <p:sp>
        <p:nvSpPr>
          <p:cNvPr id="315"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6_2 MEDEDELINGEN">
    <p:bg>
      <p:bgPr>
        <a:solidFill>
          <a:srgbClr val="00A9C7"/>
        </a:solidFill>
        <a:effectLst/>
      </p:bgPr>
    </p:bg>
    <p:spTree>
      <p:nvGrpSpPr>
        <p:cNvPr id="1" name=""/>
        <p:cNvGrpSpPr/>
        <p:nvPr/>
      </p:nvGrpSpPr>
      <p:grpSpPr>
        <a:xfrm>
          <a:off x="0" y="0"/>
          <a:ext cx="0" cy="0"/>
          <a:chOff x="0" y="0"/>
          <a:chExt cx="0" cy="0"/>
        </a:xfrm>
      </p:grpSpPr>
      <p:sp>
        <p:nvSpPr>
          <p:cNvPr id="322" name="Title Text"/>
          <p:cNvSpPr txBox="1">
            <a:spLocks noGrp="1"/>
          </p:cNvSpPr>
          <p:nvPr>
            <p:ph type="title"/>
          </p:nvPr>
        </p:nvSpPr>
        <p:spPr>
          <a:xfrm>
            <a:off x="2" y="843464"/>
            <a:ext cx="17340266" cy="973312"/>
          </a:xfrm>
          <a:prstGeom prst="rect">
            <a:avLst/>
          </a:prstGeom>
        </p:spPr>
        <p:txBody>
          <a:bodyPr anchor="t"/>
          <a:lstStyle>
            <a:lvl1pPr algn="ctr">
              <a:defRPr sz="6500">
                <a:solidFill>
                  <a:srgbClr val="FFFFFF"/>
                </a:solidFill>
              </a:defRPr>
            </a:lvl1pPr>
          </a:lstStyle>
          <a:p>
            <a:r>
              <a:t>Title Text</a:t>
            </a:r>
          </a:p>
        </p:txBody>
      </p:sp>
      <p:sp>
        <p:nvSpPr>
          <p:cNvPr id="323" name="Body Level One…"/>
          <p:cNvSpPr txBox="1">
            <a:spLocks noGrp="1"/>
          </p:cNvSpPr>
          <p:nvPr>
            <p:ph type="body" sz="quarter" idx="1"/>
          </p:nvPr>
        </p:nvSpPr>
        <p:spPr>
          <a:xfrm>
            <a:off x="892844" y="4756913"/>
            <a:ext cx="7029540" cy="3925778"/>
          </a:xfrm>
          <a:prstGeom prst="rect">
            <a:avLst/>
          </a:prstGeom>
        </p:spPr>
        <p:txBody>
          <a:bodyPr/>
          <a:lstStyle>
            <a:lvl1pPr marL="0" indent="0" algn="ctr">
              <a:lnSpc>
                <a:spcPct val="120000"/>
              </a:lnSpc>
              <a:buSzTx/>
              <a:buFontTx/>
              <a:buNone/>
              <a:defRPr sz="3100">
                <a:solidFill>
                  <a:srgbClr val="FFFFFF"/>
                </a:solidFill>
              </a:defRPr>
            </a:lvl1pPr>
            <a:lvl2pPr marL="0" indent="0" algn="ctr">
              <a:lnSpc>
                <a:spcPct val="120000"/>
              </a:lnSpc>
              <a:buSzTx/>
              <a:buFontTx/>
              <a:buNone/>
              <a:defRPr sz="3100">
                <a:solidFill>
                  <a:srgbClr val="FFFFFF"/>
                </a:solidFill>
              </a:defRPr>
            </a:lvl2pPr>
            <a:lvl3pPr marL="0" indent="0" algn="ctr">
              <a:lnSpc>
                <a:spcPct val="120000"/>
              </a:lnSpc>
              <a:buSzTx/>
              <a:buFontTx/>
              <a:buNone/>
              <a:defRPr sz="3100">
                <a:solidFill>
                  <a:srgbClr val="FFFFFF"/>
                </a:solidFill>
              </a:defRPr>
            </a:lvl3pPr>
            <a:lvl4pPr marL="0" indent="0" algn="ctr">
              <a:lnSpc>
                <a:spcPct val="120000"/>
              </a:lnSpc>
              <a:buSzTx/>
              <a:buFontTx/>
              <a:buNone/>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324" name="Text Placeholder 2"/>
          <p:cNvSpPr>
            <a:spLocks noGrp="1"/>
          </p:cNvSpPr>
          <p:nvPr>
            <p:ph type="body" sz="quarter" idx="13"/>
          </p:nvPr>
        </p:nvSpPr>
        <p:spPr>
          <a:xfrm>
            <a:off x="9395062" y="4764928"/>
            <a:ext cx="7030151" cy="3917755"/>
          </a:xfrm>
          <a:prstGeom prst="rect">
            <a:avLst/>
          </a:prstGeom>
        </p:spPr>
        <p:txBody>
          <a:bodyPr/>
          <a:lstStyle/>
          <a:p>
            <a:endParaRPr/>
          </a:p>
        </p:txBody>
      </p:sp>
      <p:grpSp>
        <p:nvGrpSpPr>
          <p:cNvPr id="327" name="Group 10"/>
          <p:cNvGrpSpPr/>
          <p:nvPr/>
        </p:nvGrpSpPr>
        <p:grpSpPr>
          <a:xfrm>
            <a:off x="3671273" y="3490635"/>
            <a:ext cx="1472683" cy="1035455"/>
            <a:chOff x="0" y="0"/>
            <a:chExt cx="1472682" cy="1035454"/>
          </a:xfrm>
        </p:grpSpPr>
        <p:sp>
          <p:nvSpPr>
            <p:cNvPr id="325" name="Oval 11"/>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326" name="TextBox 12"/>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1</a:t>
              </a:r>
            </a:p>
          </p:txBody>
        </p:sp>
      </p:grpSp>
      <p:grpSp>
        <p:nvGrpSpPr>
          <p:cNvPr id="330" name="Group 13"/>
          <p:cNvGrpSpPr/>
          <p:nvPr/>
        </p:nvGrpSpPr>
        <p:grpSpPr>
          <a:xfrm>
            <a:off x="12173794" y="3490637"/>
            <a:ext cx="1472684" cy="1035455"/>
            <a:chOff x="0" y="0"/>
            <a:chExt cx="1472682" cy="1035454"/>
          </a:xfrm>
        </p:grpSpPr>
        <p:sp>
          <p:nvSpPr>
            <p:cNvPr id="328" name="Oval 14"/>
            <p:cNvSpPr/>
            <p:nvPr/>
          </p:nvSpPr>
          <p:spPr>
            <a:xfrm>
              <a:off x="207205" y="-1"/>
              <a:ext cx="1058271" cy="1035455"/>
            </a:xfrm>
            <a:prstGeom prst="ellipse">
              <a:avLst/>
            </a:prstGeom>
            <a:solidFill>
              <a:srgbClr val="000000"/>
            </a:solidFill>
            <a:ln w="12700" cap="flat">
              <a:noFill/>
              <a:miter lim="4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329" name="TextBox 15"/>
            <p:cNvSpPr txBox="1"/>
            <p:nvPr/>
          </p:nvSpPr>
          <p:spPr>
            <a:xfrm>
              <a:off x="-1" y="133001"/>
              <a:ext cx="1472683" cy="7264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4400" b="1">
                  <a:solidFill>
                    <a:srgbClr val="FFFFFF"/>
                  </a:solidFill>
                  <a:latin typeface="Arial Narrow"/>
                  <a:ea typeface="Arial Narrow"/>
                  <a:cs typeface="Arial Narrow"/>
                  <a:sym typeface="Arial Narrow"/>
                </a:defRPr>
              </a:lvl1pPr>
            </a:lstStyle>
            <a:p>
              <a:r>
                <a:t>2</a:t>
              </a:r>
            </a:p>
          </p:txBody>
        </p:sp>
      </p:grpSp>
      <p:sp>
        <p:nvSpPr>
          <p:cNvPr id="331"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BLANCO BULLETS">
    <p:spTree>
      <p:nvGrpSpPr>
        <p:cNvPr id="1" name=""/>
        <p:cNvGrpSpPr/>
        <p:nvPr/>
      </p:nvGrpSpPr>
      <p:grpSpPr>
        <a:xfrm>
          <a:off x="0" y="0"/>
          <a:ext cx="0" cy="0"/>
          <a:chOff x="0" y="0"/>
          <a:chExt cx="0" cy="0"/>
        </a:xfrm>
      </p:grpSpPr>
      <p:sp>
        <p:nvSpPr>
          <p:cNvPr id="338" name="Title Text"/>
          <p:cNvSpPr txBox="1">
            <a:spLocks noGrp="1"/>
          </p:cNvSpPr>
          <p:nvPr>
            <p:ph type="title"/>
          </p:nvPr>
        </p:nvSpPr>
        <p:spPr>
          <a:xfrm>
            <a:off x="977771" y="843460"/>
            <a:ext cx="12883037" cy="1346291"/>
          </a:xfrm>
          <a:prstGeom prst="rect">
            <a:avLst/>
          </a:prstGeom>
        </p:spPr>
        <p:txBody>
          <a:bodyPr anchor="t"/>
          <a:lstStyle>
            <a:lvl1pPr>
              <a:lnSpc>
                <a:spcPct val="80000"/>
              </a:lnSpc>
              <a:defRPr sz="5400"/>
            </a:lvl1pPr>
          </a:lstStyle>
          <a:p>
            <a:r>
              <a:t>Title Text</a:t>
            </a:r>
          </a:p>
        </p:txBody>
      </p:sp>
      <p:sp>
        <p:nvSpPr>
          <p:cNvPr id="339" name="Body Level One…"/>
          <p:cNvSpPr txBox="1">
            <a:spLocks noGrp="1"/>
          </p:cNvSpPr>
          <p:nvPr>
            <p:ph type="body" idx="1"/>
          </p:nvPr>
        </p:nvSpPr>
        <p:spPr>
          <a:xfrm>
            <a:off x="1902168" y="2655977"/>
            <a:ext cx="11958640" cy="567055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40"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STANDAARD BULLETS">
    <p:spTree>
      <p:nvGrpSpPr>
        <p:cNvPr id="1" name=""/>
        <p:cNvGrpSpPr/>
        <p:nvPr/>
      </p:nvGrpSpPr>
      <p:grpSpPr>
        <a:xfrm>
          <a:off x="0" y="0"/>
          <a:ext cx="0" cy="0"/>
          <a:chOff x="0" y="0"/>
          <a:chExt cx="0" cy="0"/>
        </a:xfrm>
      </p:grpSpPr>
      <p:sp>
        <p:nvSpPr>
          <p:cNvPr id="347" name="Title Text"/>
          <p:cNvSpPr txBox="1">
            <a:spLocks noGrp="1"/>
          </p:cNvSpPr>
          <p:nvPr>
            <p:ph type="title"/>
          </p:nvPr>
        </p:nvSpPr>
        <p:spPr>
          <a:xfrm>
            <a:off x="977771" y="843460"/>
            <a:ext cx="12883037" cy="1346291"/>
          </a:xfrm>
          <a:prstGeom prst="rect">
            <a:avLst/>
          </a:prstGeom>
        </p:spPr>
        <p:txBody>
          <a:bodyPr anchor="t"/>
          <a:lstStyle>
            <a:lvl1pPr>
              <a:lnSpc>
                <a:spcPct val="80000"/>
              </a:lnSpc>
              <a:defRPr sz="5400"/>
            </a:lvl1pPr>
          </a:lstStyle>
          <a:p>
            <a:r>
              <a:t>Title Text</a:t>
            </a:r>
          </a:p>
        </p:txBody>
      </p:sp>
      <p:sp>
        <p:nvSpPr>
          <p:cNvPr id="348" name="Body Level One…"/>
          <p:cNvSpPr txBox="1">
            <a:spLocks noGrp="1"/>
          </p:cNvSpPr>
          <p:nvPr>
            <p:ph type="body" idx="1"/>
          </p:nvPr>
        </p:nvSpPr>
        <p:spPr>
          <a:xfrm>
            <a:off x="1917700" y="2603500"/>
            <a:ext cx="11942765" cy="5727702"/>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49"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STANDAARD ALLEEN TITEL">
    <p:spTree>
      <p:nvGrpSpPr>
        <p:cNvPr id="1" name=""/>
        <p:cNvGrpSpPr/>
        <p:nvPr/>
      </p:nvGrpSpPr>
      <p:grpSpPr>
        <a:xfrm>
          <a:off x="0" y="0"/>
          <a:ext cx="0" cy="0"/>
          <a:chOff x="0" y="0"/>
          <a:chExt cx="0" cy="0"/>
        </a:xfrm>
      </p:grpSpPr>
      <p:sp>
        <p:nvSpPr>
          <p:cNvPr id="356" name="Title Text"/>
          <p:cNvSpPr txBox="1">
            <a:spLocks noGrp="1"/>
          </p:cNvSpPr>
          <p:nvPr>
            <p:ph type="title"/>
          </p:nvPr>
        </p:nvSpPr>
        <p:spPr>
          <a:xfrm>
            <a:off x="977771" y="843460"/>
            <a:ext cx="12883037" cy="1346291"/>
          </a:xfrm>
          <a:prstGeom prst="rect">
            <a:avLst/>
          </a:prstGeom>
        </p:spPr>
        <p:txBody>
          <a:bodyPr anchor="t"/>
          <a:lstStyle>
            <a:lvl1pPr>
              <a:lnSpc>
                <a:spcPct val="80000"/>
              </a:lnSpc>
              <a:defRPr sz="5400"/>
            </a:lvl1pPr>
          </a:lstStyle>
          <a:p>
            <a:r>
              <a:t>Title Text</a:t>
            </a:r>
          </a:p>
        </p:txBody>
      </p:sp>
      <p:sp>
        <p:nvSpPr>
          <p:cNvPr id="357"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STANDAARD ALLEEN TITEL ZWART">
    <p:bg>
      <p:bgPr>
        <a:solidFill>
          <a:srgbClr val="000000"/>
        </a:solidFill>
        <a:effectLst/>
      </p:bgPr>
    </p:bg>
    <p:spTree>
      <p:nvGrpSpPr>
        <p:cNvPr id="1" name=""/>
        <p:cNvGrpSpPr/>
        <p:nvPr/>
      </p:nvGrpSpPr>
      <p:grpSpPr>
        <a:xfrm>
          <a:off x="0" y="0"/>
          <a:ext cx="0" cy="0"/>
          <a:chOff x="0" y="0"/>
          <a:chExt cx="0" cy="0"/>
        </a:xfrm>
      </p:grpSpPr>
      <p:sp>
        <p:nvSpPr>
          <p:cNvPr id="364" name="Title Text"/>
          <p:cNvSpPr txBox="1">
            <a:spLocks noGrp="1"/>
          </p:cNvSpPr>
          <p:nvPr>
            <p:ph type="title"/>
          </p:nvPr>
        </p:nvSpPr>
        <p:spPr>
          <a:xfrm>
            <a:off x="977771" y="843460"/>
            <a:ext cx="12883037" cy="1346291"/>
          </a:xfrm>
          <a:prstGeom prst="rect">
            <a:avLst/>
          </a:prstGeom>
        </p:spPr>
        <p:txBody>
          <a:bodyPr anchor="t"/>
          <a:lstStyle>
            <a:lvl1pPr>
              <a:lnSpc>
                <a:spcPct val="80000"/>
              </a:lnSpc>
              <a:defRPr sz="5400">
                <a:solidFill>
                  <a:srgbClr val="FFFFFF"/>
                </a:solidFill>
              </a:defRPr>
            </a:lvl1pPr>
          </a:lstStyle>
          <a:p>
            <a:r>
              <a:t>Title Text</a:t>
            </a:r>
          </a:p>
        </p:txBody>
      </p:sp>
      <p:pic>
        <p:nvPicPr>
          <p:cNvPr id="365" name="Picture 23" descr="Picture 23"/>
          <p:cNvPicPr>
            <a:picLocks noChangeAspect="1"/>
          </p:cNvPicPr>
          <p:nvPr/>
        </p:nvPicPr>
        <p:blipFill>
          <a:blip r:embed="rId2">
            <a:extLst/>
          </a:blip>
          <a:stretch>
            <a:fillRect/>
          </a:stretch>
        </p:blipFill>
        <p:spPr>
          <a:xfrm>
            <a:off x="1" y="9505950"/>
            <a:ext cx="17340263" cy="247651"/>
          </a:xfrm>
          <a:prstGeom prst="rect">
            <a:avLst/>
          </a:prstGeom>
          <a:ln w="12700">
            <a:miter lim="400000"/>
          </a:ln>
        </p:spPr>
      </p:pic>
      <p:pic>
        <p:nvPicPr>
          <p:cNvPr id="366" name="Picture 10" descr="Picture 10"/>
          <p:cNvPicPr>
            <a:picLocks noChangeAspect="1"/>
          </p:cNvPicPr>
          <p:nvPr/>
        </p:nvPicPr>
        <p:blipFill>
          <a:blip r:embed="rId3">
            <a:extLst/>
          </a:blip>
          <a:stretch>
            <a:fillRect/>
          </a:stretch>
        </p:blipFill>
        <p:spPr>
          <a:xfrm>
            <a:off x="7731921" y="8800723"/>
            <a:ext cx="1876415" cy="591269"/>
          </a:xfrm>
          <a:prstGeom prst="rect">
            <a:avLst/>
          </a:prstGeom>
          <a:ln w="12700">
            <a:miter lim="400000"/>
          </a:ln>
        </p:spPr>
      </p:pic>
      <p:sp>
        <p:nvSpPr>
          <p:cNvPr id="367"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FOTO QUOTE 1">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74" name="Rectangle 9"/>
          <p:cNvSpPr/>
          <p:nvPr/>
        </p:nvSpPr>
        <p:spPr>
          <a:xfrm>
            <a:off x="2432472" y="0"/>
            <a:ext cx="7443766" cy="9753600"/>
          </a:xfrm>
          <a:prstGeom prst="rect">
            <a:avLst/>
          </a:prstGeom>
          <a:solidFill>
            <a:schemeClr val="accent5">
              <a:alpha val="50000"/>
            </a:schemeClr>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375" name="Rectangle 1"/>
          <p:cNvSpPr/>
          <p:nvPr/>
        </p:nvSpPr>
        <p:spPr>
          <a:xfrm>
            <a:off x="-1" y="0"/>
            <a:ext cx="8793068" cy="9753600"/>
          </a:xfrm>
          <a:prstGeom prst="rect">
            <a:avLst/>
          </a:prstGeom>
          <a:solidFill>
            <a:schemeClr val="accent5"/>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376" name="Body Level One…"/>
          <p:cNvSpPr txBox="1">
            <a:spLocks noGrp="1"/>
          </p:cNvSpPr>
          <p:nvPr>
            <p:ph type="body" sz="half" idx="1"/>
          </p:nvPr>
        </p:nvSpPr>
        <p:spPr>
          <a:xfrm>
            <a:off x="2432473" y="0"/>
            <a:ext cx="3884446" cy="9753600"/>
          </a:xfrm>
          <a:prstGeom prst="rect">
            <a:avLst/>
          </a:prstGeom>
        </p:spPr>
        <p:txBody>
          <a:bodyPr anchor="ctr"/>
          <a:lstStyle>
            <a:lvl1pPr marL="0" indent="0" algn="ctr">
              <a:lnSpc>
                <a:spcPct val="120000"/>
              </a:lnSpc>
              <a:buSzTx/>
              <a:buFontTx/>
              <a:buNone/>
              <a:defRPr sz="3100">
                <a:solidFill>
                  <a:srgbClr val="FFFFFF"/>
                </a:solidFill>
              </a:defRPr>
            </a:lvl1pPr>
            <a:lvl2pPr marL="914231" indent="-304743" algn="ctr">
              <a:lnSpc>
                <a:spcPct val="120000"/>
              </a:lnSpc>
              <a:buFontTx/>
              <a:defRPr sz="3100">
                <a:solidFill>
                  <a:srgbClr val="FFFFFF"/>
                </a:solidFill>
              </a:defRPr>
            </a:lvl2pPr>
            <a:lvl3pPr marL="1556373" indent="-337395" algn="ctr">
              <a:lnSpc>
                <a:spcPct val="120000"/>
              </a:lnSpc>
              <a:buFontTx/>
              <a:defRPr sz="3100">
                <a:solidFill>
                  <a:srgbClr val="FFFFFF"/>
                </a:solidFill>
              </a:defRPr>
            </a:lvl3pPr>
            <a:lvl4pPr marL="2222094" indent="-393627" algn="ctr">
              <a:lnSpc>
                <a:spcPct val="120000"/>
              </a:lnSpc>
              <a:buFontTx/>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377"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1_FOTO QUOTE 1">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84" name="Rectangle 9"/>
          <p:cNvSpPr/>
          <p:nvPr/>
        </p:nvSpPr>
        <p:spPr>
          <a:xfrm>
            <a:off x="2432472" y="0"/>
            <a:ext cx="7443766" cy="9753600"/>
          </a:xfrm>
          <a:prstGeom prst="rect">
            <a:avLst/>
          </a:prstGeom>
          <a:solidFill>
            <a:schemeClr val="accent6">
              <a:alpha val="50000"/>
            </a:schemeClr>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385" name="Rectangle 1"/>
          <p:cNvSpPr/>
          <p:nvPr/>
        </p:nvSpPr>
        <p:spPr>
          <a:xfrm>
            <a:off x="-1" y="0"/>
            <a:ext cx="8793068" cy="9753600"/>
          </a:xfrm>
          <a:prstGeom prst="rect">
            <a:avLst/>
          </a:prstGeom>
          <a:solidFill>
            <a:schemeClr val="accent6"/>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386" name="Body Level One…"/>
          <p:cNvSpPr txBox="1">
            <a:spLocks noGrp="1"/>
          </p:cNvSpPr>
          <p:nvPr>
            <p:ph type="body" sz="half" idx="1"/>
          </p:nvPr>
        </p:nvSpPr>
        <p:spPr>
          <a:xfrm>
            <a:off x="2432473" y="0"/>
            <a:ext cx="3884446" cy="9753600"/>
          </a:xfrm>
          <a:prstGeom prst="rect">
            <a:avLst/>
          </a:prstGeom>
        </p:spPr>
        <p:txBody>
          <a:bodyPr anchor="ctr"/>
          <a:lstStyle>
            <a:lvl1pPr marL="0" indent="0" algn="ctr">
              <a:lnSpc>
                <a:spcPct val="120000"/>
              </a:lnSpc>
              <a:buSzTx/>
              <a:buFontTx/>
              <a:buNone/>
              <a:defRPr sz="3100">
                <a:solidFill>
                  <a:srgbClr val="FFFFFF"/>
                </a:solidFill>
              </a:defRPr>
            </a:lvl1pPr>
            <a:lvl2pPr marL="914231" indent="-304743" algn="ctr">
              <a:lnSpc>
                <a:spcPct val="120000"/>
              </a:lnSpc>
              <a:buFontTx/>
              <a:defRPr sz="3100">
                <a:solidFill>
                  <a:srgbClr val="FFFFFF"/>
                </a:solidFill>
              </a:defRPr>
            </a:lvl2pPr>
            <a:lvl3pPr marL="1556373" indent="-337395" algn="ctr">
              <a:lnSpc>
                <a:spcPct val="120000"/>
              </a:lnSpc>
              <a:buFontTx/>
              <a:defRPr sz="3100">
                <a:solidFill>
                  <a:srgbClr val="FFFFFF"/>
                </a:solidFill>
              </a:defRPr>
            </a:lvl3pPr>
            <a:lvl4pPr marL="2222094" indent="-393627" algn="ctr">
              <a:lnSpc>
                <a:spcPct val="120000"/>
              </a:lnSpc>
              <a:buFontTx/>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387"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2_FOTO QUOTE 1">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94" name="Rectangle 9"/>
          <p:cNvSpPr/>
          <p:nvPr/>
        </p:nvSpPr>
        <p:spPr>
          <a:xfrm>
            <a:off x="2432472" y="0"/>
            <a:ext cx="7443766" cy="9753600"/>
          </a:xfrm>
          <a:prstGeom prst="rect">
            <a:avLst/>
          </a:prstGeom>
          <a:solidFill>
            <a:schemeClr val="accent4">
              <a:alpha val="50000"/>
            </a:schemeClr>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395" name="Rectangle 1"/>
          <p:cNvSpPr/>
          <p:nvPr/>
        </p:nvSpPr>
        <p:spPr>
          <a:xfrm>
            <a:off x="-1" y="0"/>
            <a:ext cx="8793068" cy="9753600"/>
          </a:xfrm>
          <a:prstGeom prst="rect">
            <a:avLst/>
          </a:prstGeom>
          <a:solidFill>
            <a:schemeClr val="accent4"/>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396" name="Body Level One…"/>
          <p:cNvSpPr txBox="1">
            <a:spLocks noGrp="1"/>
          </p:cNvSpPr>
          <p:nvPr>
            <p:ph type="body" sz="half" idx="1"/>
          </p:nvPr>
        </p:nvSpPr>
        <p:spPr>
          <a:xfrm>
            <a:off x="2432473" y="0"/>
            <a:ext cx="3884446" cy="9753600"/>
          </a:xfrm>
          <a:prstGeom prst="rect">
            <a:avLst/>
          </a:prstGeom>
        </p:spPr>
        <p:txBody>
          <a:bodyPr anchor="ctr"/>
          <a:lstStyle>
            <a:lvl1pPr marL="0" indent="0" algn="ctr">
              <a:lnSpc>
                <a:spcPct val="120000"/>
              </a:lnSpc>
              <a:buSzTx/>
              <a:buFontTx/>
              <a:buNone/>
              <a:defRPr sz="3100">
                <a:solidFill>
                  <a:srgbClr val="FFFFFF"/>
                </a:solidFill>
              </a:defRPr>
            </a:lvl1pPr>
            <a:lvl2pPr marL="914231" indent="-304743" algn="ctr">
              <a:lnSpc>
                <a:spcPct val="120000"/>
              </a:lnSpc>
              <a:buFontTx/>
              <a:defRPr sz="3100">
                <a:solidFill>
                  <a:srgbClr val="FFFFFF"/>
                </a:solidFill>
              </a:defRPr>
            </a:lvl2pPr>
            <a:lvl3pPr marL="1556373" indent="-337395" algn="ctr">
              <a:lnSpc>
                <a:spcPct val="120000"/>
              </a:lnSpc>
              <a:buFontTx/>
              <a:defRPr sz="3100">
                <a:solidFill>
                  <a:srgbClr val="FFFFFF"/>
                </a:solidFill>
              </a:defRPr>
            </a:lvl3pPr>
            <a:lvl4pPr marL="2222094" indent="-393627" algn="ctr">
              <a:lnSpc>
                <a:spcPct val="120000"/>
              </a:lnSpc>
              <a:buFontTx/>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397"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3_FOTO QUOTE 1">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04" name="Rectangle 9"/>
          <p:cNvSpPr/>
          <p:nvPr/>
        </p:nvSpPr>
        <p:spPr>
          <a:xfrm>
            <a:off x="2432472" y="0"/>
            <a:ext cx="7443766" cy="9753600"/>
          </a:xfrm>
          <a:prstGeom prst="rect">
            <a:avLst/>
          </a:prstGeom>
          <a:solidFill>
            <a:schemeClr val="accent3">
              <a:alpha val="50000"/>
            </a:schemeClr>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405" name="Rectangle 1"/>
          <p:cNvSpPr/>
          <p:nvPr/>
        </p:nvSpPr>
        <p:spPr>
          <a:xfrm>
            <a:off x="-1" y="0"/>
            <a:ext cx="8793068" cy="9753600"/>
          </a:xfrm>
          <a:prstGeom prst="rect">
            <a:avLst/>
          </a:prstGeom>
          <a:solidFill>
            <a:schemeClr val="accent3"/>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406" name="Body Level One…"/>
          <p:cNvSpPr txBox="1">
            <a:spLocks noGrp="1"/>
          </p:cNvSpPr>
          <p:nvPr>
            <p:ph type="body" sz="half" idx="1"/>
          </p:nvPr>
        </p:nvSpPr>
        <p:spPr>
          <a:xfrm>
            <a:off x="2432473" y="0"/>
            <a:ext cx="3884446" cy="9753600"/>
          </a:xfrm>
          <a:prstGeom prst="rect">
            <a:avLst/>
          </a:prstGeom>
        </p:spPr>
        <p:txBody>
          <a:bodyPr anchor="ctr"/>
          <a:lstStyle>
            <a:lvl1pPr marL="0" indent="0" algn="ctr">
              <a:lnSpc>
                <a:spcPct val="120000"/>
              </a:lnSpc>
              <a:buSzTx/>
              <a:buFontTx/>
              <a:buNone/>
              <a:defRPr sz="3100">
                <a:solidFill>
                  <a:srgbClr val="FFFFFF"/>
                </a:solidFill>
              </a:defRPr>
            </a:lvl1pPr>
            <a:lvl2pPr marL="914231" indent="-304743" algn="ctr">
              <a:lnSpc>
                <a:spcPct val="120000"/>
              </a:lnSpc>
              <a:buFontTx/>
              <a:defRPr sz="3100">
                <a:solidFill>
                  <a:srgbClr val="FFFFFF"/>
                </a:solidFill>
              </a:defRPr>
            </a:lvl2pPr>
            <a:lvl3pPr marL="1556373" indent="-337395" algn="ctr">
              <a:lnSpc>
                <a:spcPct val="120000"/>
              </a:lnSpc>
              <a:buFontTx/>
              <a:defRPr sz="3100">
                <a:solidFill>
                  <a:srgbClr val="FFFFFF"/>
                </a:solidFill>
              </a:defRPr>
            </a:lvl3pPr>
            <a:lvl4pPr marL="2222094" indent="-393627" algn="ctr">
              <a:lnSpc>
                <a:spcPct val="120000"/>
              </a:lnSpc>
              <a:buFontTx/>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407"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4_FOTO QUOTE 1">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14" name="Rectangle 9"/>
          <p:cNvSpPr/>
          <p:nvPr/>
        </p:nvSpPr>
        <p:spPr>
          <a:xfrm>
            <a:off x="2432472" y="0"/>
            <a:ext cx="7443766" cy="9753600"/>
          </a:xfrm>
          <a:prstGeom prst="rect">
            <a:avLst/>
          </a:prstGeom>
          <a:solidFill>
            <a:schemeClr val="accent2">
              <a:alpha val="50000"/>
            </a:schemeClr>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415" name="Rectangle 1"/>
          <p:cNvSpPr/>
          <p:nvPr/>
        </p:nvSpPr>
        <p:spPr>
          <a:xfrm>
            <a:off x="-1" y="0"/>
            <a:ext cx="8793068" cy="9753600"/>
          </a:xfrm>
          <a:prstGeom prst="rect">
            <a:avLst/>
          </a:prstGeom>
          <a:solidFill>
            <a:schemeClr val="accent2"/>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416" name="Body Level One…"/>
          <p:cNvSpPr txBox="1">
            <a:spLocks noGrp="1"/>
          </p:cNvSpPr>
          <p:nvPr>
            <p:ph type="body" sz="half" idx="1"/>
          </p:nvPr>
        </p:nvSpPr>
        <p:spPr>
          <a:xfrm>
            <a:off x="2432473" y="0"/>
            <a:ext cx="3884446" cy="9753600"/>
          </a:xfrm>
          <a:prstGeom prst="rect">
            <a:avLst/>
          </a:prstGeom>
        </p:spPr>
        <p:txBody>
          <a:bodyPr anchor="ctr"/>
          <a:lstStyle>
            <a:lvl1pPr marL="0" indent="0" algn="ctr">
              <a:lnSpc>
                <a:spcPct val="120000"/>
              </a:lnSpc>
              <a:buSzTx/>
              <a:buFontTx/>
              <a:buNone/>
              <a:defRPr sz="3100">
                <a:solidFill>
                  <a:srgbClr val="FFFFFF"/>
                </a:solidFill>
              </a:defRPr>
            </a:lvl1pPr>
            <a:lvl2pPr marL="914231" indent="-304743" algn="ctr">
              <a:lnSpc>
                <a:spcPct val="120000"/>
              </a:lnSpc>
              <a:buFontTx/>
              <a:defRPr sz="3100">
                <a:solidFill>
                  <a:srgbClr val="FFFFFF"/>
                </a:solidFill>
              </a:defRPr>
            </a:lvl2pPr>
            <a:lvl3pPr marL="1556373" indent="-337395" algn="ctr">
              <a:lnSpc>
                <a:spcPct val="120000"/>
              </a:lnSpc>
              <a:buFontTx/>
              <a:defRPr sz="3100">
                <a:solidFill>
                  <a:srgbClr val="FFFFFF"/>
                </a:solidFill>
              </a:defRPr>
            </a:lvl3pPr>
            <a:lvl4pPr marL="2222094" indent="-393627" algn="ctr">
              <a:lnSpc>
                <a:spcPct val="120000"/>
              </a:lnSpc>
              <a:buFontTx/>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417"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5_FOTO QUOTE 1">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24" name="Rectangle 9"/>
          <p:cNvSpPr/>
          <p:nvPr/>
        </p:nvSpPr>
        <p:spPr>
          <a:xfrm>
            <a:off x="2432472" y="0"/>
            <a:ext cx="7443766" cy="9753600"/>
          </a:xfrm>
          <a:prstGeom prst="rect">
            <a:avLst/>
          </a:prstGeom>
          <a:solidFill>
            <a:schemeClr val="accent1">
              <a:alpha val="50000"/>
            </a:schemeClr>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425" name="Rectangle 1"/>
          <p:cNvSpPr/>
          <p:nvPr/>
        </p:nvSpPr>
        <p:spPr>
          <a:xfrm>
            <a:off x="-1" y="0"/>
            <a:ext cx="8793068" cy="9753600"/>
          </a:xfrm>
          <a:prstGeom prst="rect">
            <a:avLst/>
          </a:prstGeom>
          <a:solidFill>
            <a:schemeClr val="accent1"/>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426" name="Body Level One…"/>
          <p:cNvSpPr txBox="1">
            <a:spLocks noGrp="1"/>
          </p:cNvSpPr>
          <p:nvPr>
            <p:ph type="body" sz="half" idx="1"/>
          </p:nvPr>
        </p:nvSpPr>
        <p:spPr>
          <a:xfrm>
            <a:off x="2432473" y="0"/>
            <a:ext cx="3884446" cy="9753600"/>
          </a:xfrm>
          <a:prstGeom prst="rect">
            <a:avLst/>
          </a:prstGeom>
        </p:spPr>
        <p:txBody>
          <a:bodyPr anchor="ctr"/>
          <a:lstStyle>
            <a:lvl1pPr marL="0" indent="0" algn="ctr">
              <a:lnSpc>
                <a:spcPct val="120000"/>
              </a:lnSpc>
              <a:buSzTx/>
              <a:buFontTx/>
              <a:buNone/>
              <a:defRPr sz="3100">
                <a:solidFill>
                  <a:srgbClr val="FFFFFF"/>
                </a:solidFill>
              </a:defRPr>
            </a:lvl1pPr>
            <a:lvl2pPr marL="914231" indent="-304743" algn="ctr">
              <a:lnSpc>
                <a:spcPct val="120000"/>
              </a:lnSpc>
              <a:buFontTx/>
              <a:defRPr sz="3100">
                <a:solidFill>
                  <a:srgbClr val="FFFFFF"/>
                </a:solidFill>
              </a:defRPr>
            </a:lvl2pPr>
            <a:lvl3pPr marL="1556373" indent="-337395" algn="ctr">
              <a:lnSpc>
                <a:spcPct val="120000"/>
              </a:lnSpc>
              <a:buFontTx/>
              <a:defRPr sz="3100">
                <a:solidFill>
                  <a:srgbClr val="FFFFFF"/>
                </a:solidFill>
              </a:defRPr>
            </a:lvl3pPr>
            <a:lvl4pPr marL="2222094" indent="-393627" algn="ctr">
              <a:lnSpc>
                <a:spcPct val="120000"/>
              </a:lnSpc>
              <a:buFontTx/>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427"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6_FOTO QUOTE 1">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34" name="Rectangle 9"/>
          <p:cNvSpPr/>
          <p:nvPr/>
        </p:nvSpPr>
        <p:spPr>
          <a:xfrm>
            <a:off x="2432472" y="0"/>
            <a:ext cx="7443766" cy="9753600"/>
          </a:xfrm>
          <a:prstGeom prst="rect">
            <a:avLst/>
          </a:prstGeom>
          <a:solidFill>
            <a:srgbClr val="00A9C7">
              <a:alpha val="50000"/>
            </a:srgbClr>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435" name="Rectangle 1"/>
          <p:cNvSpPr/>
          <p:nvPr/>
        </p:nvSpPr>
        <p:spPr>
          <a:xfrm>
            <a:off x="-1" y="0"/>
            <a:ext cx="8793068" cy="9753600"/>
          </a:xfrm>
          <a:prstGeom prst="rect">
            <a:avLst/>
          </a:prstGeom>
          <a:solidFill>
            <a:srgbClr val="00A9C7"/>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436" name="Body Level One…"/>
          <p:cNvSpPr txBox="1">
            <a:spLocks noGrp="1"/>
          </p:cNvSpPr>
          <p:nvPr>
            <p:ph type="body" sz="half" idx="1"/>
          </p:nvPr>
        </p:nvSpPr>
        <p:spPr>
          <a:xfrm>
            <a:off x="2432473" y="0"/>
            <a:ext cx="3884446" cy="9753600"/>
          </a:xfrm>
          <a:prstGeom prst="rect">
            <a:avLst/>
          </a:prstGeom>
        </p:spPr>
        <p:txBody>
          <a:bodyPr anchor="ctr"/>
          <a:lstStyle>
            <a:lvl1pPr marL="0" indent="0" algn="ctr">
              <a:lnSpc>
                <a:spcPct val="120000"/>
              </a:lnSpc>
              <a:buSzTx/>
              <a:buFontTx/>
              <a:buNone/>
              <a:defRPr sz="3100">
                <a:solidFill>
                  <a:srgbClr val="FFFFFF"/>
                </a:solidFill>
              </a:defRPr>
            </a:lvl1pPr>
            <a:lvl2pPr marL="914231" indent="-304743" algn="ctr">
              <a:lnSpc>
                <a:spcPct val="120000"/>
              </a:lnSpc>
              <a:buFontTx/>
              <a:defRPr sz="3100">
                <a:solidFill>
                  <a:srgbClr val="FFFFFF"/>
                </a:solidFill>
              </a:defRPr>
            </a:lvl2pPr>
            <a:lvl3pPr marL="1556373" indent="-337395" algn="ctr">
              <a:lnSpc>
                <a:spcPct val="120000"/>
              </a:lnSpc>
              <a:buFontTx/>
              <a:defRPr sz="3100">
                <a:solidFill>
                  <a:srgbClr val="FFFFFF"/>
                </a:solidFill>
              </a:defRPr>
            </a:lvl3pPr>
            <a:lvl4pPr marL="2222094" indent="-393627" algn="ctr">
              <a:lnSpc>
                <a:spcPct val="120000"/>
              </a:lnSpc>
              <a:buFontTx/>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437"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1_FOTO QUOTE 2">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44" name="Rectangle 9"/>
          <p:cNvSpPr/>
          <p:nvPr/>
        </p:nvSpPr>
        <p:spPr>
          <a:xfrm>
            <a:off x="7440445" y="0"/>
            <a:ext cx="7443766" cy="9753600"/>
          </a:xfrm>
          <a:prstGeom prst="rect">
            <a:avLst/>
          </a:prstGeom>
          <a:solidFill>
            <a:schemeClr val="accent5">
              <a:alpha val="50000"/>
            </a:schemeClr>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445" name="Rectangle 1"/>
          <p:cNvSpPr/>
          <p:nvPr/>
        </p:nvSpPr>
        <p:spPr>
          <a:xfrm>
            <a:off x="8547196" y="0"/>
            <a:ext cx="8793069" cy="9753600"/>
          </a:xfrm>
          <a:prstGeom prst="rect">
            <a:avLst/>
          </a:prstGeom>
          <a:solidFill>
            <a:schemeClr val="accent5"/>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446" name="Body Level One…"/>
          <p:cNvSpPr txBox="1">
            <a:spLocks noGrp="1"/>
          </p:cNvSpPr>
          <p:nvPr>
            <p:ph type="body" sz="half" idx="1"/>
          </p:nvPr>
        </p:nvSpPr>
        <p:spPr>
          <a:xfrm>
            <a:off x="11071062" y="0"/>
            <a:ext cx="3884449" cy="9753600"/>
          </a:xfrm>
          <a:prstGeom prst="rect">
            <a:avLst/>
          </a:prstGeom>
        </p:spPr>
        <p:txBody>
          <a:bodyPr anchor="ctr"/>
          <a:lstStyle>
            <a:lvl1pPr marL="0" indent="0" algn="ctr">
              <a:lnSpc>
                <a:spcPct val="120000"/>
              </a:lnSpc>
              <a:buSzTx/>
              <a:buFontTx/>
              <a:buNone/>
              <a:defRPr sz="3100">
                <a:solidFill>
                  <a:srgbClr val="FFFFFF"/>
                </a:solidFill>
              </a:defRPr>
            </a:lvl1pPr>
            <a:lvl2pPr marL="914231" indent="-304743" algn="ctr">
              <a:lnSpc>
                <a:spcPct val="120000"/>
              </a:lnSpc>
              <a:buFontTx/>
              <a:defRPr sz="3100">
                <a:solidFill>
                  <a:srgbClr val="FFFFFF"/>
                </a:solidFill>
              </a:defRPr>
            </a:lvl2pPr>
            <a:lvl3pPr marL="1556373" indent="-337395" algn="ctr">
              <a:lnSpc>
                <a:spcPct val="120000"/>
              </a:lnSpc>
              <a:buFontTx/>
              <a:defRPr sz="3100">
                <a:solidFill>
                  <a:srgbClr val="FFFFFF"/>
                </a:solidFill>
              </a:defRPr>
            </a:lvl3pPr>
            <a:lvl4pPr marL="2222094" indent="-393627" algn="ctr">
              <a:lnSpc>
                <a:spcPct val="120000"/>
              </a:lnSpc>
              <a:buFontTx/>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447"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2_FOTO QUOTE 2">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54" name="Rectangle 9"/>
          <p:cNvSpPr/>
          <p:nvPr/>
        </p:nvSpPr>
        <p:spPr>
          <a:xfrm>
            <a:off x="7440445" y="0"/>
            <a:ext cx="7443766" cy="9753600"/>
          </a:xfrm>
          <a:prstGeom prst="rect">
            <a:avLst/>
          </a:prstGeom>
          <a:solidFill>
            <a:schemeClr val="accent6">
              <a:alpha val="50000"/>
            </a:schemeClr>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455" name="Rectangle 1"/>
          <p:cNvSpPr/>
          <p:nvPr/>
        </p:nvSpPr>
        <p:spPr>
          <a:xfrm>
            <a:off x="8547196" y="0"/>
            <a:ext cx="8793069" cy="9753600"/>
          </a:xfrm>
          <a:prstGeom prst="rect">
            <a:avLst/>
          </a:prstGeom>
          <a:solidFill>
            <a:schemeClr val="accent6"/>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456" name="Body Level One…"/>
          <p:cNvSpPr txBox="1">
            <a:spLocks noGrp="1"/>
          </p:cNvSpPr>
          <p:nvPr>
            <p:ph type="body" sz="half" idx="1"/>
          </p:nvPr>
        </p:nvSpPr>
        <p:spPr>
          <a:xfrm>
            <a:off x="11071062" y="0"/>
            <a:ext cx="3884449" cy="9753600"/>
          </a:xfrm>
          <a:prstGeom prst="rect">
            <a:avLst/>
          </a:prstGeom>
        </p:spPr>
        <p:txBody>
          <a:bodyPr anchor="ctr"/>
          <a:lstStyle>
            <a:lvl1pPr marL="0" indent="0" algn="ctr">
              <a:lnSpc>
                <a:spcPct val="120000"/>
              </a:lnSpc>
              <a:buSzTx/>
              <a:buFontTx/>
              <a:buNone/>
              <a:defRPr sz="3100">
                <a:solidFill>
                  <a:srgbClr val="FFFFFF"/>
                </a:solidFill>
              </a:defRPr>
            </a:lvl1pPr>
            <a:lvl2pPr marL="914231" indent="-304743" algn="ctr">
              <a:lnSpc>
                <a:spcPct val="120000"/>
              </a:lnSpc>
              <a:buFontTx/>
              <a:defRPr sz="3100">
                <a:solidFill>
                  <a:srgbClr val="FFFFFF"/>
                </a:solidFill>
              </a:defRPr>
            </a:lvl2pPr>
            <a:lvl3pPr marL="1556373" indent="-337395" algn="ctr">
              <a:lnSpc>
                <a:spcPct val="120000"/>
              </a:lnSpc>
              <a:buFontTx/>
              <a:defRPr sz="3100">
                <a:solidFill>
                  <a:srgbClr val="FFFFFF"/>
                </a:solidFill>
              </a:defRPr>
            </a:lvl3pPr>
            <a:lvl4pPr marL="2222094" indent="-393627" algn="ctr">
              <a:lnSpc>
                <a:spcPct val="120000"/>
              </a:lnSpc>
              <a:buFontTx/>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457"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3_FOTO QUOTE 2">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64" name="Rectangle 9"/>
          <p:cNvSpPr/>
          <p:nvPr/>
        </p:nvSpPr>
        <p:spPr>
          <a:xfrm>
            <a:off x="7440445" y="0"/>
            <a:ext cx="7443766" cy="9753600"/>
          </a:xfrm>
          <a:prstGeom prst="rect">
            <a:avLst/>
          </a:prstGeom>
          <a:solidFill>
            <a:schemeClr val="accent4">
              <a:alpha val="50000"/>
            </a:schemeClr>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465" name="Rectangle 1"/>
          <p:cNvSpPr/>
          <p:nvPr/>
        </p:nvSpPr>
        <p:spPr>
          <a:xfrm>
            <a:off x="8547196" y="0"/>
            <a:ext cx="8793069" cy="9753600"/>
          </a:xfrm>
          <a:prstGeom prst="rect">
            <a:avLst/>
          </a:prstGeom>
          <a:solidFill>
            <a:schemeClr val="accent4"/>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466" name="Body Level One…"/>
          <p:cNvSpPr txBox="1">
            <a:spLocks noGrp="1"/>
          </p:cNvSpPr>
          <p:nvPr>
            <p:ph type="body" sz="half" idx="1"/>
          </p:nvPr>
        </p:nvSpPr>
        <p:spPr>
          <a:xfrm>
            <a:off x="11071062" y="0"/>
            <a:ext cx="3884449" cy="9753600"/>
          </a:xfrm>
          <a:prstGeom prst="rect">
            <a:avLst/>
          </a:prstGeom>
        </p:spPr>
        <p:txBody>
          <a:bodyPr anchor="ctr"/>
          <a:lstStyle>
            <a:lvl1pPr marL="0" indent="0" algn="ctr">
              <a:lnSpc>
                <a:spcPct val="120000"/>
              </a:lnSpc>
              <a:buSzTx/>
              <a:buFontTx/>
              <a:buNone/>
              <a:defRPr sz="3100">
                <a:solidFill>
                  <a:srgbClr val="FFFFFF"/>
                </a:solidFill>
              </a:defRPr>
            </a:lvl1pPr>
            <a:lvl2pPr marL="914231" indent="-304743" algn="ctr">
              <a:lnSpc>
                <a:spcPct val="120000"/>
              </a:lnSpc>
              <a:buFontTx/>
              <a:defRPr sz="3100">
                <a:solidFill>
                  <a:srgbClr val="FFFFFF"/>
                </a:solidFill>
              </a:defRPr>
            </a:lvl2pPr>
            <a:lvl3pPr marL="1556373" indent="-337395" algn="ctr">
              <a:lnSpc>
                <a:spcPct val="120000"/>
              </a:lnSpc>
              <a:buFontTx/>
              <a:defRPr sz="3100">
                <a:solidFill>
                  <a:srgbClr val="FFFFFF"/>
                </a:solidFill>
              </a:defRPr>
            </a:lvl3pPr>
            <a:lvl4pPr marL="2222094" indent="-393627" algn="ctr">
              <a:lnSpc>
                <a:spcPct val="120000"/>
              </a:lnSpc>
              <a:buFontTx/>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467"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4_FOTO QUOTE 2">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74" name="Rectangle 9"/>
          <p:cNvSpPr/>
          <p:nvPr/>
        </p:nvSpPr>
        <p:spPr>
          <a:xfrm>
            <a:off x="7440445" y="0"/>
            <a:ext cx="7443766" cy="9753600"/>
          </a:xfrm>
          <a:prstGeom prst="rect">
            <a:avLst/>
          </a:prstGeom>
          <a:solidFill>
            <a:schemeClr val="accent3">
              <a:alpha val="50000"/>
            </a:schemeClr>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475" name="Rectangle 1"/>
          <p:cNvSpPr/>
          <p:nvPr/>
        </p:nvSpPr>
        <p:spPr>
          <a:xfrm>
            <a:off x="8547196" y="0"/>
            <a:ext cx="8793069" cy="9753600"/>
          </a:xfrm>
          <a:prstGeom prst="rect">
            <a:avLst/>
          </a:prstGeom>
          <a:solidFill>
            <a:schemeClr val="accent3"/>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476" name="Body Level One…"/>
          <p:cNvSpPr txBox="1">
            <a:spLocks noGrp="1"/>
          </p:cNvSpPr>
          <p:nvPr>
            <p:ph type="body" sz="half" idx="1"/>
          </p:nvPr>
        </p:nvSpPr>
        <p:spPr>
          <a:xfrm>
            <a:off x="11071062" y="0"/>
            <a:ext cx="3884449" cy="9753600"/>
          </a:xfrm>
          <a:prstGeom prst="rect">
            <a:avLst/>
          </a:prstGeom>
        </p:spPr>
        <p:txBody>
          <a:bodyPr anchor="ctr"/>
          <a:lstStyle>
            <a:lvl1pPr marL="0" indent="0" algn="ctr">
              <a:lnSpc>
                <a:spcPct val="120000"/>
              </a:lnSpc>
              <a:buSzTx/>
              <a:buFontTx/>
              <a:buNone/>
              <a:defRPr sz="3100">
                <a:solidFill>
                  <a:srgbClr val="FFFFFF"/>
                </a:solidFill>
              </a:defRPr>
            </a:lvl1pPr>
            <a:lvl2pPr marL="914231" indent="-304743" algn="ctr">
              <a:lnSpc>
                <a:spcPct val="120000"/>
              </a:lnSpc>
              <a:buFontTx/>
              <a:defRPr sz="3100">
                <a:solidFill>
                  <a:srgbClr val="FFFFFF"/>
                </a:solidFill>
              </a:defRPr>
            </a:lvl2pPr>
            <a:lvl3pPr marL="1556373" indent="-337395" algn="ctr">
              <a:lnSpc>
                <a:spcPct val="120000"/>
              </a:lnSpc>
              <a:buFontTx/>
              <a:defRPr sz="3100">
                <a:solidFill>
                  <a:srgbClr val="FFFFFF"/>
                </a:solidFill>
              </a:defRPr>
            </a:lvl3pPr>
            <a:lvl4pPr marL="2222094" indent="-393627" algn="ctr">
              <a:lnSpc>
                <a:spcPct val="120000"/>
              </a:lnSpc>
              <a:buFontTx/>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477"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5_FOTO QUOTE 2">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84" name="Rectangle 9"/>
          <p:cNvSpPr/>
          <p:nvPr/>
        </p:nvSpPr>
        <p:spPr>
          <a:xfrm>
            <a:off x="7440445" y="0"/>
            <a:ext cx="7443766" cy="9753600"/>
          </a:xfrm>
          <a:prstGeom prst="rect">
            <a:avLst/>
          </a:prstGeom>
          <a:solidFill>
            <a:schemeClr val="accent2">
              <a:alpha val="50000"/>
            </a:schemeClr>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485" name="Rectangle 1"/>
          <p:cNvSpPr/>
          <p:nvPr/>
        </p:nvSpPr>
        <p:spPr>
          <a:xfrm>
            <a:off x="8547196" y="0"/>
            <a:ext cx="8793069" cy="9753600"/>
          </a:xfrm>
          <a:prstGeom prst="rect">
            <a:avLst/>
          </a:prstGeom>
          <a:solidFill>
            <a:schemeClr val="accent2"/>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486" name="Body Level One…"/>
          <p:cNvSpPr txBox="1">
            <a:spLocks noGrp="1"/>
          </p:cNvSpPr>
          <p:nvPr>
            <p:ph type="body" sz="half" idx="1"/>
          </p:nvPr>
        </p:nvSpPr>
        <p:spPr>
          <a:xfrm>
            <a:off x="11071062" y="0"/>
            <a:ext cx="3884449" cy="9753600"/>
          </a:xfrm>
          <a:prstGeom prst="rect">
            <a:avLst/>
          </a:prstGeom>
        </p:spPr>
        <p:txBody>
          <a:bodyPr anchor="ctr"/>
          <a:lstStyle>
            <a:lvl1pPr marL="0" indent="0" algn="ctr">
              <a:lnSpc>
                <a:spcPct val="120000"/>
              </a:lnSpc>
              <a:buSzTx/>
              <a:buFontTx/>
              <a:buNone/>
              <a:defRPr sz="3100">
                <a:solidFill>
                  <a:srgbClr val="FFFFFF"/>
                </a:solidFill>
              </a:defRPr>
            </a:lvl1pPr>
            <a:lvl2pPr marL="914231" indent="-304743" algn="ctr">
              <a:lnSpc>
                <a:spcPct val="120000"/>
              </a:lnSpc>
              <a:buFontTx/>
              <a:defRPr sz="3100">
                <a:solidFill>
                  <a:srgbClr val="FFFFFF"/>
                </a:solidFill>
              </a:defRPr>
            </a:lvl2pPr>
            <a:lvl3pPr marL="1556373" indent="-337395" algn="ctr">
              <a:lnSpc>
                <a:spcPct val="120000"/>
              </a:lnSpc>
              <a:buFontTx/>
              <a:defRPr sz="3100">
                <a:solidFill>
                  <a:srgbClr val="FFFFFF"/>
                </a:solidFill>
              </a:defRPr>
            </a:lvl3pPr>
            <a:lvl4pPr marL="2222094" indent="-393627" algn="ctr">
              <a:lnSpc>
                <a:spcPct val="120000"/>
              </a:lnSpc>
              <a:buFontTx/>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487"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FOTO QUOTE 2">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94" name="Rectangle 9"/>
          <p:cNvSpPr/>
          <p:nvPr/>
        </p:nvSpPr>
        <p:spPr>
          <a:xfrm>
            <a:off x="7440445" y="0"/>
            <a:ext cx="7443766" cy="9753600"/>
          </a:xfrm>
          <a:prstGeom prst="rect">
            <a:avLst/>
          </a:prstGeom>
          <a:solidFill>
            <a:schemeClr val="accent1">
              <a:alpha val="50000"/>
            </a:schemeClr>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495" name="Rectangle 1"/>
          <p:cNvSpPr/>
          <p:nvPr/>
        </p:nvSpPr>
        <p:spPr>
          <a:xfrm>
            <a:off x="8547196" y="0"/>
            <a:ext cx="8793069" cy="9753600"/>
          </a:xfrm>
          <a:prstGeom prst="rect">
            <a:avLst/>
          </a:prstGeom>
          <a:solidFill>
            <a:schemeClr val="accent1"/>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496" name="Body Level One…"/>
          <p:cNvSpPr txBox="1">
            <a:spLocks noGrp="1"/>
          </p:cNvSpPr>
          <p:nvPr>
            <p:ph type="body" sz="half" idx="1"/>
          </p:nvPr>
        </p:nvSpPr>
        <p:spPr>
          <a:xfrm>
            <a:off x="11071062" y="0"/>
            <a:ext cx="3884449" cy="9753600"/>
          </a:xfrm>
          <a:prstGeom prst="rect">
            <a:avLst/>
          </a:prstGeom>
        </p:spPr>
        <p:txBody>
          <a:bodyPr anchor="ctr"/>
          <a:lstStyle>
            <a:lvl1pPr marL="0" indent="0" algn="ctr">
              <a:lnSpc>
                <a:spcPct val="120000"/>
              </a:lnSpc>
              <a:buSzTx/>
              <a:buFontTx/>
              <a:buNone/>
              <a:defRPr sz="3100">
                <a:solidFill>
                  <a:srgbClr val="FFFFFF"/>
                </a:solidFill>
              </a:defRPr>
            </a:lvl1pPr>
            <a:lvl2pPr marL="914231" indent="-304743" algn="ctr">
              <a:lnSpc>
                <a:spcPct val="120000"/>
              </a:lnSpc>
              <a:buFontTx/>
              <a:defRPr sz="3100">
                <a:solidFill>
                  <a:srgbClr val="FFFFFF"/>
                </a:solidFill>
              </a:defRPr>
            </a:lvl2pPr>
            <a:lvl3pPr marL="1556373" indent="-337395" algn="ctr">
              <a:lnSpc>
                <a:spcPct val="120000"/>
              </a:lnSpc>
              <a:buFontTx/>
              <a:defRPr sz="3100">
                <a:solidFill>
                  <a:srgbClr val="FFFFFF"/>
                </a:solidFill>
              </a:defRPr>
            </a:lvl3pPr>
            <a:lvl4pPr marL="2222094" indent="-393627" algn="ctr">
              <a:lnSpc>
                <a:spcPct val="120000"/>
              </a:lnSpc>
              <a:buFontTx/>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497"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6_FOTO QUOTE 2">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504" name="Rectangle 9"/>
          <p:cNvSpPr/>
          <p:nvPr/>
        </p:nvSpPr>
        <p:spPr>
          <a:xfrm>
            <a:off x="7440445" y="0"/>
            <a:ext cx="7443766" cy="9753600"/>
          </a:xfrm>
          <a:prstGeom prst="rect">
            <a:avLst/>
          </a:prstGeom>
          <a:solidFill>
            <a:srgbClr val="00A9C7">
              <a:alpha val="50000"/>
            </a:srgbClr>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505" name="Rectangle 1"/>
          <p:cNvSpPr/>
          <p:nvPr/>
        </p:nvSpPr>
        <p:spPr>
          <a:xfrm>
            <a:off x="8547196" y="0"/>
            <a:ext cx="8793069" cy="9753600"/>
          </a:xfrm>
          <a:prstGeom prst="rect">
            <a:avLst/>
          </a:prstGeom>
          <a:solidFill>
            <a:srgbClr val="00A9C7"/>
          </a:solidFill>
          <a:ln w="12700">
            <a:miter lim="400000"/>
          </a:ln>
        </p:spPr>
        <p:txBody>
          <a:bodyPr lIns="45718" tIns="45718" rIns="45718" bIns="45718" anchor="ctr"/>
          <a:lstStyle/>
          <a:p>
            <a:pPr algn="ctr">
              <a:defRPr sz="1800">
                <a:solidFill>
                  <a:srgbClr val="FFFFFF"/>
                </a:solidFill>
                <a:latin typeface="Arial Unicode MS"/>
                <a:ea typeface="Arial Unicode MS"/>
                <a:cs typeface="Arial Unicode MS"/>
                <a:sym typeface="Arial Unicode MS"/>
              </a:defRPr>
            </a:pPr>
            <a:endParaRPr/>
          </a:p>
        </p:txBody>
      </p:sp>
      <p:sp>
        <p:nvSpPr>
          <p:cNvPr id="506" name="Body Level One…"/>
          <p:cNvSpPr txBox="1">
            <a:spLocks noGrp="1"/>
          </p:cNvSpPr>
          <p:nvPr>
            <p:ph type="body" sz="half" idx="1"/>
          </p:nvPr>
        </p:nvSpPr>
        <p:spPr>
          <a:xfrm>
            <a:off x="11071062" y="0"/>
            <a:ext cx="3884449" cy="9753600"/>
          </a:xfrm>
          <a:prstGeom prst="rect">
            <a:avLst/>
          </a:prstGeom>
        </p:spPr>
        <p:txBody>
          <a:bodyPr anchor="ctr"/>
          <a:lstStyle>
            <a:lvl1pPr marL="0" indent="0" algn="ctr">
              <a:lnSpc>
                <a:spcPct val="120000"/>
              </a:lnSpc>
              <a:buSzTx/>
              <a:buFontTx/>
              <a:buNone/>
              <a:defRPr sz="3100">
                <a:solidFill>
                  <a:srgbClr val="FFFFFF"/>
                </a:solidFill>
              </a:defRPr>
            </a:lvl1pPr>
            <a:lvl2pPr marL="914231" indent="-304743" algn="ctr">
              <a:lnSpc>
                <a:spcPct val="120000"/>
              </a:lnSpc>
              <a:buFontTx/>
              <a:defRPr sz="3100">
                <a:solidFill>
                  <a:srgbClr val="FFFFFF"/>
                </a:solidFill>
              </a:defRPr>
            </a:lvl2pPr>
            <a:lvl3pPr marL="1556373" indent="-337395" algn="ctr">
              <a:lnSpc>
                <a:spcPct val="120000"/>
              </a:lnSpc>
              <a:buFontTx/>
              <a:defRPr sz="3100">
                <a:solidFill>
                  <a:srgbClr val="FFFFFF"/>
                </a:solidFill>
              </a:defRPr>
            </a:lvl3pPr>
            <a:lvl4pPr marL="2222094" indent="-393627" algn="ctr">
              <a:lnSpc>
                <a:spcPct val="120000"/>
              </a:lnSpc>
              <a:buFontTx/>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507"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COLORS QUOTE 1">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514" name="Body Level One…"/>
          <p:cNvSpPr txBox="1">
            <a:spLocks noGrp="1"/>
          </p:cNvSpPr>
          <p:nvPr>
            <p:ph type="body" sz="half" idx="1"/>
          </p:nvPr>
        </p:nvSpPr>
        <p:spPr>
          <a:xfrm>
            <a:off x="8754246" y="0"/>
            <a:ext cx="4037437" cy="9753600"/>
          </a:xfrm>
          <a:prstGeom prst="rect">
            <a:avLst/>
          </a:prstGeom>
        </p:spPr>
        <p:txBody>
          <a:bodyPr anchor="ctr"/>
          <a:lstStyle>
            <a:lvl1pPr marL="0" indent="0" algn="ctr">
              <a:lnSpc>
                <a:spcPct val="120000"/>
              </a:lnSpc>
              <a:buSzTx/>
              <a:buFontTx/>
              <a:buNone/>
              <a:defRPr sz="3100">
                <a:solidFill>
                  <a:srgbClr val="FFFFFF"/>
                </a:solidFill>
              </a:defRPr>
            </a:lvl1pPr>
            <a:lvl2pPr marL="914231" indent="-304743" algn="ctr">
              <a:lnSpc>
                <a:spcPct val="120000"/>
              </a:lnSpc>
              <a:buFontTx/>
              <a:defRPr sz="3100">
                <a:solidFill>
                  <a:srgbClr val="FFFFFF"/>
                </a:solidFill>
              </a:defRPr>
            </a:lvl2pPr>
            <a:lvl3pPr marL="1556373" indent="-337395" algn="ctr">
              <a:lnSpc>
                <a:spcPct val="120000"/>
              </a:lnSpc>
              <a:buFontTx/>
              <a:defRPr sz="3100">
                <a:solidFill>
                  <a:srgbClr val="FFFFFF"/>
                </a:solidFill>
              </a:defRPr>
            </a:lvl3pPr>
            <a:lvl4pPr marL="2222094" indent="-393627" algn="ctr">
              <a:lnSpc>
                <a:spcPct val="120000"/>
              </a:lnSpc>
              <a:buFontTx/>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515"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COLORS QUOTE 2">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522" name="Body Level One…"/>
          <p:cNvSpPr txBox="1">
            <a:spLocks noGrp="1"/>
          </p:cNvSpPr>
          <p:nvPr>
            <p:ph type="body" sz="half" idx="1"/>
          </p:nvPr>
        </p:nvSpPr>
        <p:spPr>
          <a:xfrm>
            <a:off x="11219408" y="0"/>
            <a:ext cx="4037437" cy="9753600"/>
          </a:xfrm>
          <a:prstGeom prst="rect">
            <a:avLst/>
          </a:prstGeom>
        </p:spPr>
        <p:txBody>
          <a:bodyPr anchor="ctr"/>
          <a:lstStyle>
            <a:lvl1pPr marL="0" indent="0" algn="ctr">
              <a:lnSpc>
                <a:spcPct val="120000"/>
              </a:lnSpc>
              <a:buSzTx/>
              <a:buFontTx/>
              <a:buNone/>
              <a:defRPr sz="3100">
                <a:solidFill>
                  <a:srgbClr val="FFFFFF"/>
                </a:solidFill>
              </a:defRPr>
            </a:lvl1pPr>
            <a:lvl2pPr marL="914231" indent="-304743" algn="ctr">
              <a:lnSpc>
                <a:spcPct val="120000"/>
              </a:lnSpc>
              <a:buFontTx/>
              <a:defRPr sz="3100">
                <a:solidFill>
                  <a:srgbClr val="FFFFFF"/>
                </a:solidFill>
              </a:defRPr>
            </a:lvl2pPr>
            <a:lvl3pPr marL="1556373" indent="-337395" algn="ctr">
              <a:lnSpc>
                <a:spcPct val="120000"/>
              </a:lnSpc>
              <a:buFontTx/>
              <a:defRPr sz="3100">
                <a:solidFill>
                  <a:srgbClr val="FFFFFF"/>
                </a:solidFill>
              </a:defRPr>
            </a:lvl3pPr>
            <a:lvl4pPr marL="2222094" indent="-393627" algn="ctr">
              <a:lnSpc>
                <a:spcPct val="120000"/>
              </a:lnSpc>
              <a:buFontTx/>
              <a:defRPr sz="3100">
                <a:solidFill>
                  <a:srgbClr val="FFFFFF"/>
                </a:solidFill>
              </a:defRPr>
            </a:lvl4pPr>
            <a:lvl5pPr algn="ctr">
              <a:lnSpc>
                <a:spcPct val="120000"/>
              </a:lnSpc>
              <a:buFontTx/>
              <a:defRPr sz="3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523"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QUOTE WIT">
    <p:spTree>
      <p:nvGrpSpPr>
        <p:cNvPr id="1" name=""/>
        <p:cNvGrpSpPr/>
        <p:nvPr/>
      </p:nvGrpSpPr>
      <p:grpSpPr>
        <a:xfrm>
          <a:off x="0" y="0"/>
          <a:ext cx="0" cy="0"/>
          <a:chOff x="0" y="0"/>
          <a:chExt cx="0" cy="0"/>
        </a:xfrm>
      </p:grpSpPr>
      <p:pic>
        <p:nvPicPr>
          <p:cNvPr id="530" name="Picture 23" descr="Picture 23"/>
          <p:cNvPicPr>
            <a:picLocks noChangeAspect="1"/>
          </p:cNvPicPr>
          <p:nvPr/>
        </p:nvPicPr>
        <p:blipFill>
          <a:blip r:embed="rId2">
            <a:extLst/>
          </a:blip>
          <a:stretch>
            <a:fillRect/>
          </a:stretch>
        </p:blipFill>
        <p:spPr>
          <a:xfrm>
            <a:off x="1" y="9505950"/>
            <a:ext cx="17340263" cy="247651"/>
          </a:xfrm>
          <a:prstGeom prst="rect">
            <a:avLst/>
          </a:prstGeom>
          <a:ln w="12700">
            <a:miter lim="400000"/>
          </a:ln>
        </p:spPr>
      </p:pic>
      <p:sp>
        <p:nvSpPr>
          <p:cNvPr id="531" name="Body Level One…"/>
          <p:cNvSpPr txBox="1">
            <a:spLocks noGrp="1"/>
          </p:cNvSpPr>
          <p:nvPr>
            <p:ph type="body" idx="1"/>
          </p:nvPr>
        </p:nvSpPr>
        <p:spPr>
          <a:xfrm>
            <a:off x="3425823" y="1073150"/>
            <a:ext cx="10498140" cy="6596065"/>
          </a:xfrm>
          <a:prstGeom prst="rect">
            <a:avLst/>
          </a:prstGeom>
        </p:spPr>
        <p:txBody>
          <a:bodyPr anchor="ctr"/>
          <a:lstStyle>
            <a:lvl1pPr marL="0" indent="0" algn="ctr">
              <a:buSzTx/>
              <a:buFontTx/>
              <a:buNone/>
            </a:lvl1pPr>
            <a:lvl2pPr algn="ctr">
              <a:buFontTx/>
            </a:lvl2pPr>
            <a:lvl3pPr algn="ctr">
              <a:buFontTx/>
            </a:lvl3pPr>
            <a:lvl4pPr algn="ctr">
              <a:buFontTx/>
            </a:lvl4pPr>
            <a:lvl5pPr algn="ctr">
              <a:buFontTx/>
            </a:lvl5pPr>
          </a:lstStyle>
          <a:p>
            <a:r>
              <a:t>Body Level One</a:t>
            </a:r>
          </a:p>
          <a:p>
            <a:pPr lvl="1"/>
            <a:r>
              <a:t>Body Level Two</a:t>
            </a:r>
          </a:p>
          <a:p>
            <a:pPr lvl="2"/>
            <a:r>
              <a:t>Body Level Three</a:t>
            </a:r>
          </a:p>
          <a:p>
            <a:pPr lvl="3"/>
            <a:r>
              <a:t>Body Level Four</a:t>
            </a:r>
          </a:p>
          <a:p>
            <a:pPr lvl="4"/>
            <a:r>
              <a:t>Body Level Five</a:t>
            </a:r>
          </a:p>
        </p:txBody>
      </p:sp>
      <p:pic>
        <p:nvPicPr>
          <p:cNvPr id="532" name="Picture 10" descr="Picture 10"/>
          <p:cNvPicPr>
            <a:picLocks noChangeAspect="1"/>
          </p:cNvPicPr>
          <p:nvPr/>
        </p:nvPicPr>
        <p:blipFill>
          <a:blip r:embed="rId3">
            <a:extLst/>
          </a:blip>
          <a:stretch>
            <a:fillRect/>
          </a:stretch>
        </p:blipFill>
        <p:spPr>
          <a:xfrm>
            <a:off x="7731921" y="8785225"/>
            <a:ext cx="1876415" cy="591266"/>
          </a:xfrm>
          <a:prstGeom prst="rect">
            <a:avLst/>
          </a:prstGeom>
          <a:ln w="12700">
            <a:miter lim="400000"/>
          </a:ln>
        </p:spPr>
      </p:pic>
      <p:sp>
        <p:nvSpPr>
          <p:cNvPr id="533"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PAYOFF ZWART">
    <p:bg>
      <p:bgPr>
        <a:solidFill>
          <a:srgbClr val="000000"/>
        </a:solidFill>
        <a:effectLst/>
      </p:bgPr>
    </p:bg>
    <p:spTree>
      <p:nvGrpSpPr>
        <p:cNvPr id="1" name=""/>
        <p:cNvGrpSpPr/>
        <p:nvPr/>
      </p:nvGrpSpPr>
      <p:grpSpPr>
        <a:xfrm>
          <a:off x="0" y="0"/>
          <a:ext cx="0" cy="0"/>
          <a:chOff x="0" y="0"/>
          <a:chExt cx="0" cy="0"/>
        </a:xfrm>
      </p:grpSpPr>
      <p:sp>
        <p:nvSpPr>
          <p:cNvPr id="540" name="Title Text"/>
          <p:cNvSpPr txBox="1">
            <a:spLocks noGrp="1"/>
          </p:cNvSpPr>
          <p:nvPr>
            <p:ph type="title"/>
          </p:nvPr>
        </p:nvSpPr>
        <p:spPr>
          <a:xfrm>
            <a:off x="3051817" y="3425807"/>
            <a:ext cx="11236646" cy="1122141"/>
          </a:xfrm>
          <a:prstGeom prst="rect">
            <a:avLst/>
          </a:prstGeom>
        </p:spPr>
        <p:txBody>
          <a:bodyPr anchor="t"/>
          <a:lstStyle>
            <a:lvl1pPr algn="ctr">
              <a:defRPr sz="7300">
                <a:solidFill>
                  <a:schemeClr val="accent2"/>
                </a:solidFill>
              </a:defRPr>
            </a:lvl1pPr>
          </a:lstStyle>
          <a:p>
            <a:r>
              <a:t>Title Text</a:t>
            </a:r>
          </a:p>
        </p:txBody>
      </p:sp>
      <p:sp>
        <p:nvSpPr>
          <p:cNvPr id="541" name="Body Level One…"/>
          <p:cNvSpPr txBox="1">
            <a:spLocks noGrp="1"/>
          </p:cNvSpPr>
          <p:nvPr>
            <p:ph type="body" sz="half" idx="1"/>
          </p:nvPr>
        </p:nvSpPr>
        <p:spPr>
          <a:xfrm>
            <a:off x="3051817" y="4523463"/>
            <a:ext cx="11236646" cy="3862557"/>
          </a:xfrm>
          <a:prstGeom prst="rect">
            <a:avLst/>
          </a:prstGeom>
        </p:spPr>
        <p:txBody>
          <a:bodyPr/>
          <a:lstStyle>
            <a:lvl1pPr marL="0" indent="0" algn="ctr">
              <a:lnSpc>
                <a:spcPct val="80000"/>
              </a:lnSpc>
              <a:buSzTx/>
              <a:buFontTx/>
              <a:buNone/>
              <a:defRPr sz="7300" b="1">
                <a:solidFill>
                  <a:srgbClr val="FFFFFF"/>
                </a:solidFill>
              </a:defRPr>
            </a:lvl1pPr>
            <a:lvl2pPr marL="1327112" indent="-717623" algn="ctr">
              <a:lnSpc>
                <a:spcPct val="80000"/>
              </a:lnSpc>
              <a:buFontTx/>
              <a:defRPr sz="7300" b="1">
                <a:solidFill>
                  <a:srgbClr val="FFFFFF"/>
                </a:solidFill>
              </a:defRPr>
            </a:lvl2pPr>
            <a:lvl3pPr marL="2013491" indent="-794511" algn="ctr">
              <a:lnSpc>
                <a:spcPct val="80000"/>
              </a:lnSpc>
              <a:buFontTx/>
              <a:defRPr sz="7300" b="1">
                <a:solidFill>
                  <a:srgbClr val="FFFFFF"/>
                </a:solidFill>
              </a:defRPr>
            </a:lvl3pPr>
            <a:lvl4pPr marL="2755400" indent="-926931" algn="ctr">
              <a:lnSpc>
                <a:spcPct val="80000"/>
              </a:lnSpc>
              <a:buFontTx/>
              <a:defRPr sz="7300" b="1">
                <a:solidFill>
                  <a:srgbClr val="FFFFFF"/>
                </a:solidFill>
              </a:defRPr>
            </a:lvl4pPr>
            <a:lvl5pPr algn="ctr">
              <a:lnSpc>
                <a:spcPct val="80000"/>
              </a:lnSpc>
              <a:buFontTx/>
              <a:defRPr sz="7300" b="1">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pic>
        <p:nvPicPr>
          <p:cNvPr id="542" name="Picture 12" descr="Picture 12"/>
          <p:cNvPicPr>
            <a:picLocks noChangeAspect="1"/>
          </p:cNvPicPr>
          <p:nvPr/>
        </p:nvPicPr>
        <p:blipFill>
          <a:blip r:embed="rId2">
            <a:extLst/>
          </a:blip>
          <a:stretch>
            <a:fillRect/>
          </a:stretch>
        </p:blipFill>
        <p:spPr>
          <a:xfrm>
            <a:off x="7731921" y="8800723"/>
            <a:ext cx="1876415" cy="591269"/>
          </a:xfrm>
          <a:prstGeom prst="rect">
            <a:avLst/>
          </a:prstGeom>
          <a:ln w="12700">
            <a:miter lim="400000"/>
          </a:ln>
        </p:spPr>
      </p:pic>
      <p:sp>
        <p:nvSpPr>
          <p:cNvPr id="543"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PAYOFF WIT">
    <p:spTree>
      <p:nvGrpSpPr>
        <p:cNvPr id="1" name=""/>
        <p:cNvGrpSpPr/>
        <p:nvPr/>
      </p:nvGrpSpPr>
      <p:grpSpPr>
        <a:xfrm>
          <a:off x="0" y="0"/>
          <a:ext cx="0" cy="0"/>
          <a:chOff x="0" y="0"/>
          <a:chExt cx="0" cy="0"/>
        </a:xfrm>
      </p:grpSpPr>
      <p:sp>
        <p:nvSpPr>
          <p:cNvPr id="550" name="Title Text"/>
          <p:cNvSpPr txBox="1">
            <a:spLocks noGrp="1"/>
          </p:cNvSpPr>
          <p:nvPr>
            <p:ph type="title"/>
          </p:nvPr>
        </p:nvSpPr>
        <p:spPr>
          <a:xfrm>
            <a:off x="3051817" y="3425807"/>
            <a:ext cx="11236646" cy="1122141"/>
          </a:xfrm>
          <a:prstGeom prst="rect">
            <a:avLst/>
          </a:prstGeom>
        </p:spPr>
        <p:txBody>
          <a:bodyPr anchor="t"/>
          <a:lstStyle>
            <a:lvl1pPr algn="ctr">
              <a:defRPr sz="7300">
                <a:solidFill>
                  <a:schemeClr val="accent1"/>
                </a:solidFill>
              </a:defRPr>
            </a:lvl1pPr>
          </a:lstStyle>
          <a:p>
            <a:r>
              <a:t>Title Text</a:t>
            </a:r>
          </a:p>
        </p:txBody>
      </p:sp>
      <p:sp>
        <p:nvSpPr>
          <p:cNvPr id="551" name="Body Level One…"/>
          <p:cNvSpPr txBox="1">
            <a:spLocks noGrp="1"/>
          </p:cNvSpPr>
          <p:nvPr>
            <p:ph type="body" sz="half" idx="1"/>
          </p:nvPr>
        </p:nvSpPr>
        <p:spPr>
          <a:xfrm>
            <a:off x="3051817" y="4523463"/>
            <a:ext cx="11236646" cy="3862557"/>
          </a:xfrm>
          <a:prstGeom prst="rect">
            <a:avLst/>
          </a:prstGeom>
        </p:spPr>
        <p:txBody>
          <a:bodyPr/>
          <a:lstStyle>
            <a:lvl1pPr marL="0" indent="0" algn="ctr">
              <a:lnSpc>
                <a:spcPct val="80000"/>
              </a:lnSpc>
              <a:buSzTx/>
              <a:buFontTx/>
              <a:buNone/>
              <a:defRPr sz="7300" b="1"/>
            </a:lvl1pPr>
            <a:lvl2pPr marL="1327112" indent="-717623" algn="ctr">
              <a:lnSpc>
                <a:spcPct val="80000"/>
              </a:lnSpc>
              <a:buFontTx/>
              <a:defRPr sz="7300" b="1"/>
            </a:lvl2pPr>
            <a:lvl3pPr marL="2013491" indent="-794511" algn="ctr">
              <a:lnSpc>
                <a:spcPct val="80000"/>
              </a:lnSpc>
              <a:buFontTx/>
              <a:defRPr sz="7300" b="1"/>
            </a:lvl3pPr>
            <a:lvl4pPr marL="2755400" indent="-926931" algn="ctr">
              <a:lnSpc>
                <a:spcPct val="80000"/>
              </a:lnSpc>
              <a:buFontTx/>
              <a:defRPr sz="7300" b="1"/>
            </a:lvl4pPr>
            <a:lvl5pPr algn="ctr">
              <a:lnSpc>
                <a:spcPct val="80000"/>
              </a:lnSpc>
              <a:buFontTx/>
              <a:defRPr sz="7300" b="1"/>
            </a:lvl5pPr>
          </a:lstStyle>
          <a:p>
            <a:r>
              <a:t>Body Level One</a:t>
            </a:r>
          </a:p>
          <a:p>
            <a:pPr lvl="1"/>
            <a:r>
              <a:t>Body Level Two</a:t>
            </a:r>
          </a:p>
          <a:p>
            <a:pPr lvl="2"/>
            <a:r>
              <a:t>Body Level Three</a:t>
            </a:r>
          </a:p>
          <a:p>
            <a:pPr lvl="3"/>
            <a:r>
              <a:t>Body Level Four</a:t>
            </a:r>
          </a:p>
          <a:p>
            <a:pPr lvl="4"/>
            <a:r>
              <a:t>Body Level Five</a:t>
            </a:r>
          </a:p>
        </p:txBody>
      </p:sp>
      <p:pic>
        <p:nvPicPr>
          <p:cNvPr id="552" name="Picture 5" descr="Picture 5"/>
          <p:cNvPicPr>
            <a:picLocks noChangeAspect="1"/>
          </p:cNvPicPr>
          <p:nvPr/>
        </p:nvPicPr>
        <p:blipFill>
          <a:blip r:embed="rId2">
            <a:extLst/>
          </a:blip>
          <a:stretch>
            <a:fillRect/>
          </a:stretch>
        </p:blipFill>
        <p:spPr>
          <a:xfrm>
            <a:off x="1" y="9505950"/>
            <a:ext cx="17340263" cy="247651"/>
          </a:xfrm>
          <a:prstGeom prst="rect">
            <a:avLst/>
          </a:prstGeom>
          <a:ln w="12700">
            <a:miter lim="400000"/>
          </a:ln>
        </p:spPr>
      </p:pic>
      <p:pic>
        <p:nvPicPr>
          <p:cNvPr id="553" name="Picture 13" descr="Picture 13"/>
          <p:cNvPicPr>
            <a:picLocks noChangeAspect="1"/>
          </p:cNvPicPr>
          <p:nvPr/>
        </p:nvPicPr>
        <p:blipFill>
          <a:blip r:embed="rId3">
            <a:extLst/>
          </a:blip>
          <a:stretch>
            <a:fillRect/>
          </a:stretch>
        </p:blipFill>
        <p:spPr>
          <a:xfrm>
            <a:off x="7731921" y="8785225"/>
            <a:ext cx="1876415" cy="591266"/>
          </a:xfrm>
          <a:prstGeom prst="rect">
            <a:avLst/>
          </a:prstGeom>
          <a:ln w="12700">
            <a:miter lim="400000"/>
          </a:ln>
        </p:spPr>
      </p:pic>
      <p:sp>
        <p:nvSpPr>
          <p:cNvPr id="554"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PAYOFF 2 FOTO">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561" name="TextBox 1"/>
          <p:cNvSpPr txBox="1"/>
          <p:nvPr/>
        </p:nvSpPr>
        <p:spPr>
          <a:xfrm>
            <a:off x="4095257" y="6480161"/>
            <a:ext cx="6618686" cy="662921"/>
          </a:xfrm>
          <a:prstGeom prst="rect">
            <a:avLst/>
          </a:prstGeom>
          <a:ln w="12700">
            <a:miter lim="400000"/>
          </a:ln>
          <a:extLst>
            <a:ext uri="{C572A759-6A51-4108-AA02-DFA0A04FC94B}">
              <ma14:wrappingTextBoxFlag xmlns:ma14="http://schemas.microsoft.com/office/mac/drawingml/2011/main" xmlns="" val="1"/>
            </a:ext>
          </a:extLst>
        </p:spPr>
        <p:txBody>
          <a:bodyPr lIns="45710" tIns="45710" rIns="45710" bIns="45710">
            <a:spAutoFit/>
          </a:bodyPr>
          <a:lstStyle>
            <a:lvl1pPr>
              <a:defRPr sz="4000">
                <a:solidFill>
                  <a:srgbClr val="FFFFFF"/>
                </a:solidFill>
                <a:latin typeface="Arial Narrow"/>
                <a:ea typeface="Arial Narrow"/>
                <a:cs typeface="Arial Narrow"/>
                <a:sym typeface="Arial Narrow"/>
              </a:defRPr>
            </a:lvl1pPr>
          </a:lstStyle>
          <a:p>
            <a:r>
              <a:t>           MET ANDERE WOORDEN</a:t>
            </a:r>
          </a:p>
        </p:txBody>
      </p:sp>
      <p:sp>
        <p:nvSpPr>
          <p:cNvPr id="562" name="TextBox 14"/>
          <p:cNvSpPr txBox="1"/>
          <p:nvPr/>
        </p:nvSpPr>
        <p:spPr>
          <a:xfrm>
            <a:off x="9326098" y="5906127"/>
            <a:ext cx="7426654" cy="2199621"/>
          </a:xfrm>
          <a:prstGeom prst="rect">
            <a:avLst/>
          </a:prstGeom>
          <a:ln w="12700">
            <a:miter lim="400000"/>
          </a:ln>
          <a:extLst>
            <a:ext uri="{C572A759-6A51-4108-AA02-DFA0A04FC94B}">
              <ma14:wrappingTextBoxFlag xmlns:ma14="http://schemas.microsoft.com/office/mac/drawingml/2011/main" xmlns="" val="1"/>
            </a:ext>
          </a:extLst>
        </p:spPr>
        <p:txBody>
          <a:bodyPr lIns="45710" tIns="45710" rIns="45710" bIns="45710">
            <a:spAutoFit/>
          </a:bodyPr>
          <a:lstStyle/>
          <a:p>
            <a:pPr>
              <a:defRPr sz="7300" b="1">
                <a:solidFill>
                  <a:srgbClr val="FFFFFF"/>
                </a:solidFill>
                <a:latin typeface="Arial Narrow"/>
                <a:ea typeface="Arial Narrow"/>
                <a:cs typeface="Arial Narrow"/>
                <a:sym typeface="Arial Narrow"/>
              </a:defRPr>
            </a:pPr>
            <a:r>
              <a:t>	WE DOEN </a:t>
            </a:r>
          </a:p>
          <a:p>
            <a:pPr>
              <a:defRPr sz="7300" b="1">
                <a:solidFill>
                  <a:srgbClr val="FFFFFF"/>
                </a:solidFill>
                <a:latin typeface="Arial Narrow"/>
                <a:ea typeface="Arial Narrow"/>
                <a:cs typeface="Arial Narrow"/>
                <a:sym typeface="Arial Narrow"/>
              </a:defRPr>
            </a:pPr>
            <a:r>
              <a:t>HET ANDERS</a:t>
            </a:r>
          </a:p>
        </p:txBody>
      </p:sp>
      <p:pic>
        <p:nvPicPr>
          <p:cNvPr id="563" name="Picture 11" descr="Picture 11"/>
          <p:cNvPicPr>
            <a:picLocks noChangeAspect="1"/>
          </p:cNvPicPr>
          <p:nvPr/>
        </p:nvPicPr>
        <p:blipFill>
          <a:blip r:embed="rId3">
            <a:extLst/>
          </a:blip>
          <a:stretch>
            <a:fillRect/>
          </a:stretch>
        </p:blipFill>
        <p:spPr>
          <a:xfrm>
            <a:off x="7731921" y="8800723"/>
            <a:ext cx="1876415" cy="591269"/>
          </a:xfrm>
          <a:prstGeom prst="rect">
            <a:avLst/>
          </a:prstGeom>
          <a:ln w="12700">
            <a:miter lim="400000"/>
          </a:ln>
        </p:spPr>
      </p:pic>
      <p:sp>
        <p:nvSpPr>
          <p:cNvPr id="564"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PAYOFF 2 PINK">
    <p:bg>
      <p:bgPr>
        <a:solidFill>
          <a:schemeClr val="accent5"/>
        </a:solidFill>
        <a:effectLst/>
      </p:bgPr>
    </p:bg>
    <p:spTree>
      <p:nvGrpSpPr>
        <p:cNvPr id="1" name=""/>
        <p:cNvGrpSpPr/>
        <p:nvPr/>
      </p:nvGrpSpPr>
      <p:grpSpPr>
        <a:xfrm>
          <a:off x="0" y="0"/>
          <a:ext cx="0" cy="0"/>
          <a:chOff x="0" y="0"/>
          <a:chExt cx="0" cy="0"/>
        </a:xfrm>
      </p:grpSpPr>
      <p:sp>
        <p:nvSpPr>
          <p:cNvPr id="571" name="TextBox 5"/>
          <p:cNvSpPr txBox="1"/>
          <p:nvPr/>
        </p:nvSpPr>
        <p:spPr>
          <a:xfrm>
            <a:off x="2571258" y="4079864"/>
            <a:ext cx="6618683" cy="662921"/>
          </a:xfrm>
          <a:prstGeom prst="rect">
            <a:avLst/>
          </a:prstGeom>
          <a:ln w="12700">
            <a:miter lim="400000"/>
          </a:ln>
          <a:extLst>
            <a:ext uri="{C572A759-6A51-4108-AA02-DFA0A04FC94B}">
              <ma14:wrappingTextBoxFlag xmlns:ma14="http://schemas.microsoft.com/office/mac/drawingml/2011/main" xmlns="" val="1"/>
            </a:ext>
          </a:extLst>
        </p:spPr>
        <p:txBody>
          <a:bodyPr lIns="45710" tIns="45710" rIns="45710" bIns="45710">
            <a:spAutoFit/>
          </a:bodyPr>
          <a:lstStyle>
            <a:lvl1pPr>
              <a:defRPr sz="4000">
                <a:solidFill>
                  <a:srgbClr val="FFFFFF"/>
                </a:solidFill>
                <a:latin typeface="Arial Narrow"/>
                <a:ea typeface="Arial Narrow"/>
                <a:cs typeface="Arial Narrow"/>
                <a:sym typeface="Arial Narrow"/>
              </a:defRPr>
            </a:lvl1pPr>
          </a:lstStyle>
          <a:p>
            <a:r>
              <a:t>           MET ANDERE WOORDEN</a:t>
            </a:r>
          </a:p>
        </p:txBody>
      </p:sp>
      <p:sp>
        <p:nvSpPr>
          <p:cNvPr id="572" name="TextBox 6"/>
          <p:cNvSpPr txBox="1"/>
          <p:nvPr/>
        </p:nvSpPr>
        <p:spPr>
          <a:xfrm>
            <a:off x="7802098" y="3505827"/>
            <a:ext cx="7426654" cy="2199621"/>
          </a:xfrm>
          <a:prstGeom prst="rect">
            <a:avLst/>
          </a:prstGeom>
          <a:ln w="12700">
            <a:miter lim="400000"/>
          </a:ln>
          <a:extLst>
            <a:ext uri="{C572A759-6A51-4108-AA02-DFA0A04FC94B}">
              <ma14:wrappingTextBoxFlag xmlns:ma14="http://schemas.microsoft.com/office/mac/drawingml/2011/main" xmlns="" val="1"/>
            </a:ext>
          </a:extLst>
        </p:spPr>
        <p:txBody>
          <a:bodyPr lIns="45710" tIns="45710" rIns="45710" bIns="45710">
            <a:spAutoFit/>
          </a:bodyPr>
          <a:lstStyle/>
          <a:p>
            <a:pPr>
              <a:defRPr sz="7300" b="1">
                <a:solidFill>
                  <a:srgbClr val="FFFFFF"/>
                </a:solidFill>
                <a:latin typeface="Arial Narrow"/>
                <a:ea typeface="Arial Narrow"/>
                <a:cs typeface="Arial Narrow"/>
                <a:sym typeface="Arial Narrow"/>
              </a:defRPr>
            </a:pPr>
            <a:r>
              <a:t>	WE DOEN </a:t>
            </a:r>
          </a:p>
          <a:p>
            <a:pPr>
              <a:defRPr sz="7300" b="1">
                <a:solidFill>
                  <a:srgbClr val="FFFFFF"/>
                </a:solidFill>
                <a:latin typeface="Arial Narrow"/>
                <a:ea typeface="Arial Narrow"/>
                <a:cs typeface="Arial Narrow"/>
                <a:sym typeface="Arial Narrow"/>
              </a:defRPr>
            </a:pPr>
            <a:r>
              <a:t>HET ANDERS</a:t>
            </a:r>
          </a:p>
        </p:txBody>
      </p:sp>
      <p:pic>
        <p:nvPicPr>
          <p:cNvPr id="573" name="Picture 12" descr="Picture 12"/>
          <p:cNvPicPr>
            <a:picLocks noChangeAspect="1"/>
          </p:cNvPicPr>
          <p:nvPr/>
        </p:nvPicPr>
        <p:blipFill>
          <a:blip r:embed="rId2">
            <a:extLst/>
          </a:blip>
          <a:stretch>
            <a:fillRect/>
          </a:stretch>
        </p:blipFill>
        <p:spPr>
          <a:xfrm>
            <a:off x="7731921" y="8800723"/>
            <a:ext cx="1876415" cy="591269"/>
          </a:xfrm>
          <a:prstGeom prst="rect">
            <a:avLst/>
          </a:prstGeom>
          <a:ln w="12700">
            <a:miter lim="400000"/>
          </a:ln>
        </p:spPr>
      </p:pic>
      <p:sp>
        <p:nvSpPr>
          <p:cNvPr id="574"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2_PAYOFF 2 PINK">
    <p:bg>
      <p:bgPr>
        <a:solidFill>
          <a:schemeClr val="accent6"/>
        </a:solidFill>
        <a:effectLst/>
      </p:bgPr>
    </p:bg>
    <p:spTree>
      <p:nvGrpSpPr>
        <p:cNvPr id="1" name=""/>
        <p:cNvGrpSpPr/>
        <p:nvPr/>
      </p:nvGrpSpPr>
      <p:grpSpPr>
        <a:xfrm>
          <a:off x="0" y="0"/>
          <a:ext cx="0" cy="0"/>
          <a:chOff x="0" y="0"/>
          <a:chExt cx="0" cy="0"/>
        </a:xfrm>
      </p:grpSpPr>
      <p:sp>
        <p:nvSpPr>
          <p:cNvPr id="581" name="TextBox 5"/>
          <p:cNvSpPr txBox="1"/>
          <p:nvPr/>
        </p:nvSpPr>
        <p:spPr>
          <a:xfrm>
            <a:off x="2571258" y="4079864"/>
            <a:ext cx="6618683" cy="662921"/>
          </a:xfrm>
          <a:prstGeom prst="rect">
            <a:avLst/>
          </a:prstGeom>
          <a:ln w="12700">
            <a:miter lim="400000"/>
          </a:ln>
          <a:extLst>
            <a:ext uri="{C572A759-6A51-4108-AA02-DFA0A04FC94B}">
              <ma14:wrappingTextBoxFlag xmlns:ma14="http://schemas.microsoft.com/office/mac/drawingml/2011/main" xmlns="" val="1"/>
            </a:ext>
          </a:extLst>
        </p:spPr>
        <p:txBody>
          <a:bodyPr lIns="45710" tIns="45710" rIns="45710" bIns="45710">
            <a:spAutoFit/>
          </a:bodyPr>
          <a:lstStyle>
            <a:lvl1pPr>
              <a:defRPr sz="4000">
                <a:solidFill>
                  <a:srgbClr val="FFFFFF"/>
                </a:solidFill>
                <a:latin typeface="Arial Narrow"/>
                <a:ea typeface="Arial Narrow"/>
                <a:cs typeface="Arial Narrow"/>
                <a:sym typeface="Arial Narrow"/>
              </a:defRPr>
            </a:lvl1pPr>
          </a:lstStyle>
          <a:p>
            <a:r>
              <a:t>           MET ANDERE WOORDEN</a:t>
            </a:r>
          </a:p>
        </p:txBody>
      </p:sp>
      <p:sp>
        <p:nvSpPr>
          <p:cNvPr id="582" name="TextBox 6"/>
          <p:cNvSpPr txBox="1"/>
          <p:nvPr/>
        </p:nvSpPr>
        <p:spPr>
          <a:xfrm>
            <a:off x="7802098" y="3505827"/>
            <a:ext cx="7426654" cy="2199621"/>
          </a:xfrm>
          <a:prstGeom prst="rect">
            <a:avLst/>
          </a:prstGeom>
          <a:ln w="12700">
            <a:miter lim="400000"/>
          </a:ln>
          <a:extLst>
            <a:ext uri="{C572A759-6A51-4108-AA02-DFA0A04FC94B}">
              <ma14:wrappingTextBoxFlag xmlns:ma14="http://schemas.microsoft.com/office/mac/drawingml/2011/main" xmlns="" val="1"/>
            </a:ext>
          </a:extLst>
        </p:spPr>
        <p:txBody>
          <a:bodyPr lIns="45710" tIns="45710" rIns="45710" bIns="45710">
            <a:spAutoFit/>
          </a:bodyPr>
          <a:lstStyle/>
          <a:p>
            <a:pPr>
              <a:defRPr sz="7300" b="1">
                <a:solidFill>
                  <a:srgbClr val="FFFFFF"/>
                </a:solidFill>
                <a:latin typeface="Arial Narrow"/>
                <a:ea typeface="Arial Narrow"/>
                <a:cs typeface="Arial Narrow"/>
                <a:sym typeface="Arial Narrow"/>
              </a:defRPr>
            </a:pPr>
            <a:r>
              <a:t>	WE DOEN </a:t>
            </a:r>
          </a:p>
          <a:p>
            <a:pPr>
              <a:defRPr sz="7300" b="1">
                <a:solidFill>
                  <a:srgbClr val="FFFFFF"/>
                </a:solidFill>
                <a:latin typeface="Arial Narrow"/>
                <a:ea typeface="Arial Narrow"/>
                <a:cs typeface="Arial Narrow"/>
                <a:sym typeface="Arial Narrow"/>
              </a:defRPr>
            </a:pPr>
            <a:r>
              <a:t>HET ANDERS</a:t>
            </a:r>
          </a:p>
        </p:txBody>
      </p:sp>
      <p:pic>
        <p:nvPicPr>
          <p:cNvPr id="583" name="Picture 12" descr="Picture 12"/>
          <p:cNvPicPr>
            <a:picLocks noChangeAspect="1"/>
          </p:cNvPicPr>
          <p:nvPr/>
        </p:nvPicPr>
        <p:blipFill>
          <a:blip r:embed="rId2">
            <a:extLst/>
          </a:blip>
          <a:stretch>
            <a:fillRect/>
          </a:stretch>
        </p:blipFill>
        <p:spPr>
          <a:xfrm>
            <a:off x="7731921" y="8800723"/>
            <a:ext cx="1876415" cy="591269"/>
          </a:xfrm>
          <a:prstGeom prst="rect">
            <a:avLst/>
          </a:prstGeom>
          <a:ln w="12700">
            <a:miter lim="400000"/>
          </a:ln>
        </p:spPr>
      </p:pic>
      <p:sp>
        <p:nvSpPr>
          <p:cNvPr id="584"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3_PAYOFF 2 PINK">
    <p:bg>
      <p:bgPr>
        <a:solidFill>
          <a:schemeClr val="accent4"/>
        </a:solidFill>
        <a:effectLst/>
      </p:bgPr>
    </p:bg>
    <p:spTree>
      <p:nvGrpSpPr>
        <p:cNvPr id="1" name=""/>
        <p:cNvGrpSpPr/>
        <p:nvPr/>
      </p:nvGrpSpPr>
      <p:grpSpPr>
        <a:xfrm>
          <a:off x="0" y="0"/>
          <a:ext cx="0" cy="0"/>
          <a:chOff x="0" y="0"/>
          <a:chExt cx="0" cy="0"/>
        </a:xfrm>
      </p:grpSpPr>
      <p:sp>
        <p:nvSpPr>
          <p:cNvPr id="591" name="TextBox 5"/>
          <p:cNvSpPr txBox="1"/>
          <p:nvPr/>
        </p:nvSpPr>
        <p:spPr>
          <a:xfrm>
            <a:off x="2571258" y="4079864"/>
            <a:ext cx="6618683" cy="662921"/>
          </a:xfrm>
          <a:prstGeom prst="rect">
            <a:avLst/>
          </a:prstGeom>
          <a:ln w="12700">
            <a:miter lim="400000"/>
          </a:ln>
          <a:extLst>
            <a:ext uri="{C572A759-6A51-4108-AA02-DFA0A04FC94B}">
              <ma14:wrappingTextBoxFlag xmlns:ma14="http://schemas.microsoft.com/office/mac/drawingml/2011/main" xmlns="" val="1"/>
            </a:ext>
          </a:extLst>
        </p:spPr>
        <p:txBody>
          <a:bodyPr lIns="45710" tIns="45710" rIns="45710" bIns="45710">
            <a:spAutoFit/>
          </a:bodyPr>
          <a:lstStyle>
            <a:lvl1pPr>
              <a:defRPr sz="4000">
                <a:solidFill>
                  <a:srgbClr val="FFFFFF"/>
                </a:solidFill>
                <a:latin typeface="Arial Narrow"/>
                <a:ea typeface="Arial Narrow"/>
                <a:cs typeface="Arial Narrow"/>
                <a:sym typeface="Arial Narrow"/>
              </a:defRPr>
            </a:lvl1pPr>
          </a:lstStyle>
          <a:p>
            <a:r>
              <a:t>           MET ANDERE WOORDEN</a:t>
            </a:r>
          </a:p>
        </p:txBody>
      </p:sp>
      <p:sp>
        <p:nvSpPr>
          <p:cNvPr id="592" name="TextBox 6"/>
          <p:cNvSpPr txBox="1"/>
          <p:nvPr/>
        </p:nvSpPr>
        <p:spPr>
          <a:xfrm>
            <a:off x="7802098" y="3505827"/>
            <a:ext cx="7426654" cy="2199621"/>
          </a:xfrm>
          <a:prstGeom prst="rect">
            <a:avLst/>
          </a:prstGeom>
          <a:ln w="12700">
            <a:miter lim="400000"/>
          </a:ln>
          <a:extLst>
            <a:ext uri="{C572A759-6A51-4108-AA02-DFA0A04FC94B}">
              <ma14:wrappingTextBoxFlag xmlns:ma14="http://schemas.microsoft.com/office/mac/drawingml/2011/main" xmlns="" val="1"/>
            </a:ext>
          </a:extLst>
        </p:spPr>
        <p:txBody>
          <a:bodyPr lIns="45710" tIns="45710" rIns="45710" bIns="45710">
            <a:spAutoFit/>
          </a:bodyPr>
          <a:lstStyle/>
          <a:p>
            <a:pPr>
              <a:defRPr sz="7300" b="1">
                <a:solidFill>
                  <a:srgbClr val="FFFFFF"/>
                </a:solidFill>
                <a:latin typeface="Arial Narrow"/>
                <a:ea typeface="Arial Narrow"/>
                <a:cs typeface="Arial Narrow"/>
                <a:sym typeface="Arial Narrow"/>
              </a:defRPr>
            </a:pPr>
            <a:r>
              <a:t>	WE DOEN </a:t>
            </a:r>
          </a:p>
          <a:p>
            <a:pPr>
              <a:defRPr sz="7300" b="1">
                <a:solidFill>
                  <a:srgbClr val="FFFFFF"/>
                </a:solidFill>
                <a:latin typeface="Arial Narrow"/>
                <a:ea typeface="Arial Narrow"/>
                <a:cs typeface="Arial Narrow"/>
                <a:sym typeface="Arial Narrow"/>
              </a:defRPr>
            </a:pPr>
            <a:r>
              <a:t>HET ANDERS</a:t>
            </a:r>
          </a:p>
        </p:txBody>
      </p:sp>
      <p:pic>
        <p:nvPicPr>
          <p:cNvPr id="593" name="Picture 12" descr="Picture 12"/>
          <p:cNvPicPr>
            <a:picLocks noChangeAspect="1"/>
          </p:cNvPicPr>
          <p:nvPr/>
        </p:nvPicPr>
        <p:blipFill>
          <a:blip r:embed="rId2">
            <a:extLst/>
          </a:blip>
          <a:stretch>
            <a:fillRect/>
          </a:stretch>
        </p:blipFill>
        <p:spPr>
          <a:xfrm>
            <a:off x="7731921" y="8800723"/>
            <a:ext cx="1876415" cy="591269"/>
          </a:xfrm>
          <a:prstGeom prst="rect">
            <a:avLst/>
          </a:prstGeom>
          <a:ln w="12700">
            <a:miter lim="400000"/>
          </a:ln>
        </p:spPr>
      </p:pic>
      <p:sp>
        <p:nvSpPr>
          <p:cNvPr id="594"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4_PAYOFF 2 PINK">
    <p:bg>
      <p:bgPr>
        <a:solidFill>
          <a:schemeClr val="accent3"/>
        </a:solidFill>
        <a:effectLst/>
      </p:bgPr>
    </p:bg>
    <p:spTree>
      <p:nvGrpSpPr>
        <p:cNvPr id="1" name=""/>
        <p:cNvGrpSpPr/>
        <p:nvPr/>
      </p:nvGrpSpPr>
      <p:grpSpPr>
        <a:xfrm>
          <a:off x="0" y="0"/>
          <a:ext cx="0" cy="0"/>
          <a:chOff x="0" y="0"/>
          <a:chExt cx="0" cy="0"/>
        </a:xfrm>
      </p:grpSpPr>
      <p:sp>
        <p:nvSpPr>
          <p:cNvPr id="601" name="TextBox 5"/>
          <p:cNvSpPr txBox="1"/>
          <p:nvPr/>
        </p:nvSpPr>
        <p:spPr>
          <a:xfrm>
            <a:off x="2571258" y="4079864"/>
            <a:ext cx="6618683" cy="662921"/>
          </a:xfrm>
          <a:prstGeom prst="rect">
            <a:avLst/>
          </a:prstGeom>
          <a:ln w="12700">
            <a:miter lim="400000"/>
          </a:ln>
          <a:extLst>
            <a:ext uri="{C572A759-6A51-4108-AA02-DFA0A04FC94B}">
              <ma14:wrappingTextBoxFlag xmlns:ma14="http://schemas.microsoft.com/office/mac/drawingml/2011/main" xmlns="" val="1"/>
            </a:ext>
          </a:extLst>
        </p:spPr>
        <p:txBody>
          <a:bodyPr lIns="45710" tIns="45710" rIns="45710" bIns="45710">
            <a:spAutoFit/>
          </a:bodyPr>
          <a:lstStyle>
            <a:lvl1pPr>
              <a:defRPr sz="4000">
                <a:solidFill>
                  <a:srgbClr val="FFFFFF"/>
                </a:solidFill>
                <a:latin typeface="Arial Narrow"/>
                <a:ea typeface="Arial Narrow"/>
                <a:cs typeface="Arial Narrow"/>
                <a:sym typeface="Arial Narrow"/>
              </a:defRPr>
            </a:lvl1pPr>
          </a:lstStyle>
          <a:p>
            <a:r>
              <a:t>           MET ANDERE WOORDEN</a:t>
            </a:r>
          </a:p>
        </p:txBody>
      </p:sp>
      <p:sp>
        <p:nvSpPr>
          <p:cNvPr id="602" name="TextBox 6"/>
          <p:cNvSpPr txBox="1"/>
          <p:nvPr/>
        </p:nvSpPr>
        <p:spPr>
          <a:xfrm>
            <a:off x="7802098" y="3505827"/>
            <a:ext cx="7426654" cy="2199621"/>
          </a:xfrm>
          <a:prstGeom prst="rect">
            <a:avLst/>
          </a:prstGeom>
          <a:ln w="12700">
            <a:miter lim="400000"/>
          </a:ln>
          <a:extLst>
            <a:ext uri="{C572A759-6A51-4108-AA02-DFA0A04FC94B}">
              <ma14:wrappingTextBoxFlag xmlns:ma14="http://schemas.microsoft.com/office/mac/drawingml/2011/main" xmlns="" val="1"/>
            </a:ext>
          </a:extLst>
        </p:spPr>
        <p:txBody>
          <a:bodyPr lIns="45710" tIns="45710" rIns="45710" bIns="45710">
            <a:spAutoFit/>
          </a:bodyPr>
          <a:lstStyle/>
          <a:p>
            <a:pPr>
              <a:defRPr sz="7300" b="1">
                <a:solidFill>
                  <a:srgbClr val="FFFFFF"/>
                </a:solidFill>
                <a:latin typeface="Arial Narrow"/>
                <a:ea typeface="Arial Narrow"/>
                <a:cs typeface="Arial Narrow"/>
                <a:sym typeface="Arial Narrow"/>
              </a:defRPr>
            </a:pPr>
            <a:r>
              <a:t>	WE DOEN </a:t>
            </a:r>
          </a:p>
          <a:p>
            <a:pPr>
              <a:defRPr sz="7300" b="1">
                <a:solidFill>
                  <a:srgbClr val="FFFFFF"/>
                </a:solidFill>
                <a:latin typeface="Arial Narrow"/>
                <a:ea typeface="Arial Narrow"/>
                <a:cs typeface="Arial Narrow"/>
                <a:sym typeface="Arial Narrow"/>
              </a:defRPr>
            </a:pPr>
            <a:r>
              <a:t>HET ANDERS</a:t>
            </a:r>
          </a:p>
        </p:txBody>
      </p:sp>
      <p:pic>
        <p:nvPicPr>
          <p:cNvPr id="603" name="Picture 12" descr="Picture 12"/>
          <p:cNvPicPr>
            <a:picLocks noChangeAspect="1"/>
          </p:cNvPicPr>
          <p:nvPr/>
        </p:nvPicPr>
        <p:blipFill>
          <a:blip r:embed="rId2">
            <a:extLst/>
          </a:blip>
          <a:stretch>
            <a:fillRect/>
          </a:stretch>
        </p:blipFill>
        <p:spPr>
          <a:xfrm>
            <a:off x="7731921" y="8800723"/>
            <a:ext cx="1876415" cy="591269"/>
          </a:xfrm>
          <a:prstGeom prst="rect">
            <a:avLst/>
          </a:prstGeom>
          <a:ln w="12700">
            <a:miter lim="400000"/>
          </a:ln>
        </p:spPr>
      </p:pic>
      <p:sp>
        <p:nvSpPr>
          <p:cNvPr id="604"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1_PAYOFF 2 PINK">
    <p:bg>
      <p:bgPr>
        <a:solidFill>
          <a:schemeClr val="accent2"/>
        </a:solidFill>
        <a:effectLst/>
      </p:bgPr>
    </p:bg>
    <p:spTree>
      <p:nvGrpSpPr>
        <p:cNvPr id="1" name=""/>
        <p:cNvGrpSpPr/>
        <p:nvPr/>
      </p:nvGrpSpPr>
      <p:grpSpPr>
        <a:xfrm>
          <a:off x="0" y="0"/>
          <a:ext cx="0" cy="0"/>
          <a:chOff x="0" y="0"/>
          <a:chExt cx="0" cy="0"/>
        </a:xfrm>
      </p:grpSpPr>
      <p:sp>
        <p:nvSpPr>
          <p:cNvPr id="611" name="TextBox 5"/>
          <p:cNvSpPr txBox="1"/>
          <p:nvPr/>
        </p:nvSpPr>
        <p:spPr>
          <a:xfrm>
            <a:off x="2571258" y="4079864"/>
            <a:ext cx="6618683" cy="662921"/>
          </a:xfrm>
          <a:prstGeom prst="rect">
            <a:avLst/>
          </a:prstGeom>
          <a:ln w="12700">
            <a:miter lim="400000"/>
          </a:ln>
          <a:extLst>
            <a:ext uri="{C572A759-6A51-4108-AA02-DFA0A04FC94B}">
              <ma14:wrappingTextBoxFlag xmlns:ma14="http://schemas.microsoft.com/office/mac/drawingml/2011/main" xmlns="" val="1"/>
            </a:ext>
          </a:extLst>
        </p:spPr>
        <p:txBody>
          <a:bodyPr lIns="45710" tIns="45710" rIns="45710" bIns="45710">
            <a:spAutoFit/>
          </a:bodyPr>
          <a:lstStyle>
            <a:lvl1pPr>
              <a:defRPr sz="4000">
                <a:solidFill>
                  <a:srgbClr val="FFFFFF"/>
                </a:solidFill>
                <a:latin typeface="Arial Narrow"/>
                <a:ea typeface="Arial Narrow"/>
                <a:cs typeface="Arial Narrow"/>
                <a:sym typeface="Arial Narrow"/>
              </a:defRPr>
            </a:lvl1pPr>
          </a:lstStyle>
          <a:p>
            <a:r>
              <a:t>           MET ANDERE WOORDEN</a:t>
            </a:r>
          </a:p>
        </p:txBody>
      </p:sp>
      <p:sp>
        <p:nvSpPr>
          <p:cNvPr id="612" name="TextBox 6"/>
          <p:cNvSpPr txBox="1"/>
          <p:nvPr/>
        </p:nvSpPr>
        <p:spPr>
          <a:xfrm>
            <a:off x="7802098" y="3505827"/>
            <a:ext cx="7426654" cy="2199621"/>
          </a:xfrm>
          <a:prstGeom prst="rect">
            <a:avLst/>
          </a:prstGeom>
          <a:ln w="12700">
            <a:miter lim="400000"/>
          </a:ln>
          <a:extLst>
            <a:ext uri="{C572A759-6A51-4108-AA02-DFA0A04FC94B}">
              <ma14:wrappingTextBoxFlag xmlns:ma14="http://schemas.microsoft.com/office/mac/drawingml/2011/main" xmlns="" val="1"/>
            </a:ext>
          </a:extLst>
        </p:spPr>
        <p:txBody>
          <a:bodyPr lIns="45710" tIns="45710" rIns="45710" bIns="45710">
            <a:spAutoFit/>
          </a:bodyPr>
          <a:lstStyle/>
          <a:p>
            <a:pPr>
              <a:defRPr sz="7300" b="1">
                <a:solidFill>
                  <a:srgbClr val="FFFFFF"/>
                </a:solidFill>
                <a:latin typeface="Arial Narrow"/>
                <a:ea typeface="Arial Narrow"/>
                <a:cs typeface="Arial Narrow"/>
                <a:sym typeface="Arial Narrow"/>
              </a:defRPr>
            </a:pPr>
            <a:r>
              <a:t>	WE DOEN </a:t>
            </a:r>
          </a:p>
          <a:p>
            <a:pPr>
              <a:defRPr sz="7300" b="1">
                <a:solidFill>
                  <a:srgbClr val="FFFFFF"/>
                </a:solidFill>
                <a:latin typeface="Arial Narrow"/>
                <a:ea typeface="Arial Narrow"/>
                <a:cs typeface="Arial Narrow"/>
                <a:sym typeface="Arial Narrow"/>
              </a:defRPr>
            </a:pPr>
            <a:r>
              <a:t>HET ANDERS</a:t>
            </a:r>
          </a:p>
        </p:txBody>
      </p:sp>
      <p:pic>
        <p:nvPicPr>
          <p:cNvPr id="613" name="Picture 12" descr="Picture 12"/>
          <p:cNvPicPr>
            <a:picLocks noChangeAspect="1"/>
          </p:cNvPicPr>
          <p:nvPr/>
        </p:nvPicPr>
        <p:blipFill>
          <a:blip r:embed="rId2">
            <a:extLst/>
          </a:blip>
          <a:stretch>
            <a:fillRect/>
          </a:stretch>
        </p:blipFill>
        <p:spPr>
          <a:xfrm>
            <a:off x="7731921" y="8800723"/>
            <a:ext cx="1876415" cy="591269"/>
          </a:xfrm>
          <a:prstGeom prst="rect">
            <a:avLst/>
          </a:prstGeom>
          <a:ln w="12700">
            <a:miter lim="400000"/>
          </a:ln>
        </p:spPr>
      </p:pic>
      <p:sp>
        <p:nvSpPr>
          <p:cNvPr id="614"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PAYOFF 2 GREEN">
    <p:bg>
      <p:bgPr>
        <a:solidFill>
          <a:schemeClr val="accent1"/>
        </a:solidFill>
        <a:effectLst/>
      </p:bgPr>
    </p:bg>
    <p:spTree>
      <p:nvGrpSpPr>
        <p:cNvPr id="1" name=""/>
        <p:cNvGrpSpPr/>
        <p:nvPr/>
      </p:nvGrpSpPr>
      <p:grpSpPr>
        <a:xfrm>
          <a:off x="0" y="0"/>
          <a:ext cx="0" cy="0"/>
          <a:chOff x="0" y="0"/>
          <a:chExt cx="0" cy="0"/>
        </a:xfrm>
      </p:grpSpPr>
      <p:sp>
        <p:nvSpPr>
          <p:cNvPr id="621" name="TextBox 5"/>
          <p:cNvSpPr txBox="1"/>
          <p:nvPr/>
        </p:nvSpPr>
        <p:spPr>
          <a:xfrm>
            <a:off x="2571258" y="4079864"/>
            <a:ext cx="6618683" cy="662921"/>
          </a:xfrm>
          <a:prstGeom prst="rect">
            <a:avLst/>
          </a:prstGeom>
          <a:ln w="12700">
            <a:miter lim="400000"/>
          </a:ln>
          <a:extLst>
            <a:ext uri="{C572A759-6A51-4108-AA02-DFA0A04FC94B}">
              <ma14:wrappingTextBoxFlag xmlns:ma14="http://schemas.microsoft.com/office/mac/drawingml/2011/main" xmlns="" val="1"/>
            </a:ext>
          </a:extLst>
        </p:spPr>
        <p:txBody>
          <a:bodyPr lIns="45710" tIns="45710" rIns="45710" bIns="45710">
            <a:spAutoFit/>
          </a:bodyPr>
          <a:lstStyle>
            <a:lvl1pPr>
              <a:defRPr sz="4000">
                <a:solidFill>
                  <a:srgbClr val="FFFFFF"/>
                </a:solidFill>
                <a:latin typeface="Arial Narrow"/>
                <a:ea typeface="Arial Narrow"/>
                <a:cs typeface="Arial Narrow"/>
                <a:sym typeface="Arial Narrow"/>
              </a:defRPr>
            </a:lvl1pPr>
          </a:lstStyle>
          <a:p>
            <a:r>
              <a:t>           MET ANDERE WOORDEN</a:t>
            </a:r>
          </a:p>
        </p:txBody>
      </p:sp>
      <p:sp>
        <p:nvSpPr>
          <p:cNvPr id="622" name="TextBox 6"/>
          <p:cNvSpPr txBox="1"/>
          <p:nvPr/>
        </p:nvSpPr>
        <p:spPr>
          <a:xfrm>
            <a:off x="7802098" y="3505827"/>
            <a:ext cx="7426654" cy="2199621"/>
          </a:xfrm>
          <a:prstGeom prst="rect">
            <a:avLst/>
          </a:prstGeom>
          <a:ln w="12700">
            <a:miter lim="400000"/>
          </a:ln>
          <a:extLst>
            <a:ext uri="{C572A759-6A51-4108-AA02-DFA0A04FC94B}">
              <ma14:wrappingTextBoxFlag xmlns:ma14="http://schemas.microsoft.com/office/mac/drawingml/2011/main" xmlns="" val="1"/>
            </a:ext>
          </a:extLst>
        </p:spPr>
        <p:txBody>
          <a:bodyPr lIns="45710" tIns="45710" rIns="45710" bIns="45710">
            <a:spAutoFit/>
          </a:bodyPr>
          <a:lstStyle/>
          <a:p>
            <a:pPr>
              <a:defRPr sz="7300" b="1">
                <a:solidFill>
                  <a:srgbClr val="FFFFFF"/>
                </a:solidFill>
                <a:latin typeface="Arial Narrow"/>
                <a:ea typeface="Arial Narrow"/>
                <a:cs typeface="Arial Narrow"/>
                <a:sym typeface="Arial Narrow"/>
              </a:defRPr>
            </a:pPr>
            <a:r>
              <a:t>	WE DOEN </a:t>
            </a:r>
          </a:p>
          <a:p>
            <a:pPr>
              <a:defRPr sz="7300" b="1">
                <a:solidFill>
                  <a:srgbClr val="FFFFFF"/>
                </a:solidFill>
                <a:latin typeface="Arial Narrow"/>
                <a:ea typeface="Arial Narrow"/>
                <a:cs typeface="Arial Narrow"/>
                <a:sym typeface="Arial Narrow"/>
              </a:defRPr>
            </a:pPr>
            <a:r>
              <a:t>HET ANDERS</a:t>
            </a:r>
          </a:p>
        </p:txBody>
      </p:sp>
      <p:pic>
        <p:nvPicPr>
          <p:cNvPr id="623" name="Picture 12" descr="Picture 12"/>
          <p:cNvPicPr>
            <a:picLocks noChangeAspect="1"/>
          </p:cNvPicPr>
          <p:nvPr/>
        </p:nvPicPr>
        <p:blipFill>
          <a:blip r:embed="rId2">
            <a:extLst/>
          </a:blip>
          <a:stretch>
            <a:fillRect/>
          </a:stretch>
        </p:blipFill>
        <p:spPr>
          <a:xfrm>
            <a:off x="7731921" y="8800723"/>
            <a:ext cx="1876415" cy="591269"/>
          </a:xfrm>
          <a:prstGeom prst="rect">
            <a:avLst/>
          </a:prstGeom>
          <a:ln w="12700">
            <a:miter lim="400000"/>
          </a:ln>
        </p:spPr>
      </p:pic>
      <p:sp>
        <p:nvSpPr>
          <p:cNvPr id="624"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1_PAYOFF 2 GREEN">
    <p:bg>
      <p:bgPr>
        <a:solidFill>
          <a:srgbClr val="00A9C7"/>
        </a:solidFill>
        <a:effectLst/>
      </p:bgPr>
    </p:bg>
    <p:spTree>
      <p:nvGrpSpPr>
        <p:cNvPr id="1" name=""/>
        <p:cNvGrpSpPr/>
        <p:nvPr/>
      </p:nvGrpSpPr>
      <p:grpSpPr>
        <a:xfrm>
          <a:off x="0" y="0"/>
          <a:ext cx="0" cy="0"/>
          <a:chOff x="0" y="0"/>
          <a:chExt cx="0" cy="0"/>
        </a:xfrm>
      </p:grpSpPr>
      <p:sp>
        <p:nvSpPr>
          <p:cNvPr id="631" name="TextBox 5"/>
          <p:cNvSpPr txBox="1"/>
          <p:nvPr/>
        </p:nvSpPr>
        <p:spPr>
          <a:xfrm>
            <a:off x="2571258" y="4079864"/>
            <a:ext cx="6618683" cy="662921"/>
          </a:xfrm>
          <a:prstGeom prst="rect">
            <a:avLst/>
          </a:prstGeom>
          <a:ln w="12700">
            <a:miter lim="400000"/>
          </a:ln>
          <a:extLst>
            <a:ext uri="{C572A759-6A51-4108-AA02-DFA0A04FC94B}">
              <ma14:wrappingTextBoxFlag xmlns:ma14="http://schemas.microsoft.com/office/mac/drawingml/2011/main" xmlns="" val="1"/>
            </a:ext>
          </a:extLst>
        </p:spPr>
        <p:txBody>
          <a:bodyPr lIns="45710" tIns="45710" rIns="45710" bIns="45710">
            <a:spAutoFit/>
          </a:bodyPr>
          <a:lstStyle>
            <a:lvl1pPr>
              <a:defRPr sz="4000">
                <a:solidFill>
                  <a:srgbClr val="FFFFFF"/>
                </a:solidFill>
                <a:latin typeface="Arial Narrow"/>
                <a:ea typeface="Arial Narrow"/>
                <a:cs typeface="Arial Narrow"/>
                <a:sym typeface="Arial Narrow"/>
              </a:defRPr>
            </a:lvl1pPr>
          </a:lstStyle>
          <a:p>
            <a:r>
              <a:t>           MET ANDERE WOORDEN</a:t>
            </a:r>
          </a:p>
        </p:txBody>
      </p:sp>
      <p:sp>
        <p:nvSpPr>
          <p:cNvPr id="632" name="TextBox 6"/>
          <p:cNvSpPr txBox="1"/>
          <p:nvPr/>
        </p:nvSpPr>
        <p:spPr>
          <a:xfrm>
            <a:off x="7802098" y="3505827"/>
            <a:ext cx="7426654" cy="2199621"/>
          </a:xfrm>
          <a:prstGeom prst="rect">
            <a:avLst/>
          </a:prstGeom>
          <a:ln w="12700">
            <a:miter lim="400000"/>
          </a:ln>
          <a:extLst>
            <a:ext uri="{C572A759-6A51-4108-AA02-DFA0A04FC94B}">
              <ma14:wrappingTextBoxFlag xmlns:ma14="http://schemas.microsoft.com/office/mac/drawingml/2011/main" xmlns="" val="1"/>
            </a:ext>
          </a:extLst>
        </p:spPr>
        <p:txBody>
          <a:bodyPr lIns="45710" tIns="45710" rIns="45710" bIns="45710">
            <a:spAutoFit/>
          </a:bodyPr>
          <a:lstStyle/>
          <a:p>
            <a:pPr>
              <a:defRPr sz="7300" b="1">
                <a:solidFill>
                  <a:srgbClr val="FFFFFF"/>
                </a:solidFill>
                <a:latin typeface="Arial Narrow"/>
                <a:ea typeface="Arial Narrow"/>
                <a:cs typeface="Arial Narrow"/>
                <a:sym typeface="Arial Narrow"/>
              </a:defRPr>
            </a:pPr>
            <a:r>
              <a:t>	WE DOEN </a:t>
            </a:r>
          </a:p>
          <a:p>
            <a:pPr>
              <a:defRPr sz="7300" b="1">
                <a:solidFill>
                  <a:srgbClr val="FFFFFF"/>
                </a:solidFill>
                <a:latin typeface="Arial Narrow"/>
                <a:ea typeface="Arial Narrow"/>
                <a:cs typeface="Arial Narrow"/>
                <a:sym typeface="Arial Narrow"/>
              </a:defRPr>
            </a:pPr>
            <a:r>
              <a:t>HET ANDERS</a:t>
            </a:r>
          </a:p>
        </p:txBody>
      </p:sp>
      <p:pic>
        <p:nvPicPr>
          <p:cNvPr id="633" name="Picture 11" descr="Picture 11"/>
          <p:cNvPicPr>
            <a:picLocks noChangeAspect="1"/>
          </p:cNvPicPr>
          <p:nvPr/>
        </p:nvPicPr>
        <p:blipFill>
          <a:blip r:embed="rId2">
            <a:extLst/>
          </a:blip>
          <a:stretch>
            <a:fillRect/>
          </a:stretch>
        </p:blipFill>
        <p:spPr>
          <a:xfrm>
            <a:off x="7731921" y="8800723"/>
            <a:ext cx="1876415" cy="591269"/>
          </a:xfrm>
          <a:prstGeom prst="rect">
            <a:avLst/>
          </a:prstGeom>
          <a:ln w="12700">
            <a:miter lim="400000"/>
          </a:ln>
        </p:spPr>
      </p:pic>
      <p:sp>
        <p:nvSpPr>
          <p:cNvPr id="634"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PAYOFF 2 ZWART">
    <p:bg>
      <p:bgPr>
        <a:solidFill>
          <a:srgbClr val="000000"/>
        </a:solidFill>
        <a:effectLst/>
      </p:bgPr>
    </p:bg>
    <p:spTree>
      <p:nvGrpSpPr>
        <p:cNvPr id="1" name=""/>
        <p:cNvGrpSpPr/>
        <p:nvPr/>
      </p:nvGrpSpPr>
      <p:grpSpPr>
        <a:xfrm>
          <a:off x="0" y="0"/>
          <a:ext cx="0" cy="0"/>
          <a:chOff x="0" y="0"/>
          <a:chExt cx="0" cy="0"/>
        </a:xfrm>
      </p:grpSpPr>
      <p:sp>
        <p:nvSpPr>
          <p:cNvPr id="641" name="TextBox 6"/>
          <p:cNvSpPr txBox="1"/>
          <p:nvPr/>
        </p:nvSpPr>
        <p:spPr>
          <a:xfrm>
            <a:off x="2571258" y="4079864"/>
            <a:ext cx="6618683" cy="662921"/>
          </a:xfrm>
          <a:prstGeom prst="rect">
            <a:avLst/>
          </a:prstGeom>
          <a:ln w="12700">
            <a:miter lim="400000"/>
          </a:ln>
          <a:extLst>
            <a:ext uri="{C572A759-6A51-4108-AA02-DFA0A04FC94B}">
              <ma14:wrappingTextBoxFlag xmlns:ma14="http://schemas.microsoft.com/office/mac/drawingml/2011/main" xmlns="" val="1"/>
            </a:ext>
          </a:extLst>
        </p:spPr>
        <p:txBody>
          <a:bodyPr lIns="45710" tIns="45710" rIns="45710" bIns="45710">
            <a:spAutoFit/>
          </a:bodyPr>
          <a:lstStyle>
            <a:lvl1pPr>
              <a:defRPr sz="4000">
                <a:solidFill>
                  <a:srgbClr val="FFFFFF"/>
                </a:solidFill>
                <a:latin typeface="Arial Narrow"/>
                <a:ea typeface="Arial Narrow"/>
                <a:cs typeface="Arial Narrow"/>
                <a:sym typeface="Arial Narrow"/>
              </a:defRPr>
            </a:lvl1pPr>
          </a:lstStyle>
          <a:p>
            <a:r>
              <a:t>           MET ANDERE WOORDEN</a:t>
            </a:r>
          </a:p>
        </p:txBody>
      </p:sp>
      <p:sp>
        <p:nvSpPr>
          <p:cNvPr id="642" name="TextBox 8"/>
          <p:cNvSpPr txBox="1"/>
          <p:nvPr/>
        </p:nvSpPr>
        <p:spPr>
          <a:xfrm>
            <a:off x="7802098" y="3505827"/>
            <a:ext cx="7426654" cy="2199621"/>
          </a:xfrm>
          <a:prstGeom prst="rect">
            <a:avLst/>
          </a:prstGeom>
          <a:ln w="12700">
            <a:miter lim="400000"/>
          </a:ln>
          <a:extLst>
            <a:ext uri="{C572A759-6A51-4108-AA02-DFA0A04FC94B}">
              <ma14:wrappingTextBoxFlag xmlns:ma14="http://schemas.microsoft.com/office/mac/drawingml/2011/main" xmlns="" val="1"/>
            </a:ext>
          </a:extLst>
        </p:spPr>
        <p:txBody>
          <a:bodyPr lIns="45710" tIns="45710" rIns="45710" bIns="45710">
            <a:spAutoFit/>
          </a:bodyPr>
          <a:lstStyle/>
          <a:p>
            <a:pPr>
              <a:defRPr sz="7300" b="1">
                <a:solidFill>
                  <a:srgbClr val="FFFFFF"/>
                </a:solidFill>
                <a:latin typeface="Arial Narrow"/>
                <a:ea typeface="Arial Narrow"/>
                <a:cs typeface="Arial Narrow"/>
                <a:sym typeface="Arial Narrow"/>
              </a:defRPr>
            </a:pPr>
            <a:r>
              <a:t>	WE DOEN </a:t>
            </a:r>
          </a:p>
          <a:p>
            <a:pPr>
              <a:defRPr sz="7300" b="1">
                <a:solidFill>
                  <a:srgbClr val="FFFFFF"/>
                </a:solidFill>
                <a:latin typeface="Arial Narrow"/>
                <a:ea typeface="Arial Narrow"/>
                <a:cs typeface="Arial Narrow"/>
                <a:sym typeface="Arial Narrow"/>
              </a:defRPr>
            </a:pPr>
            <a:r>
              <a:t>HET ANDERS</a:t>
            </a:r>
          </a:p>
        </p:txBody>
      </p:sp>
      <p:pic>
        <p:nvPicPr>
          <p:cNvPr id="643" name="Picture 12" descr="Picture 12"/>
          <p:cNvPicPr>
            <a:picLocks noChangeAspect="1"/>
          </p:cNvPicPr>
          <p:nvPr/>
        </p:nvPicPr>
        <p:blipFill>
          <a:blip r:embed="rId2">
            <a:extLst/>
          </a:blip>
          <a:stretch>
            <a:fillRect/>
          </a:stretch>
        </p:blipFill>
        <p:spPr>
          <a:xfrm>
            <a:off x="7731921" y="8800723"/>
            <a:ext cx="1876415" cy="591269"/>
          </a:xfrm>
          <a:prstGeom prst="rect">
            <a:avLst/>
          </a:prstGeom>
          <a:ln w="12700">
            <a:miter lim="400000"/>
          </a:ln>
        </p:spPr>
      </p:pic>
      <p:sp>
        <p:nvSpPr>
          <p:cNvPr id="644"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END">
    <p:bg>
      <p:bgPr>
        <a:solidFill>
          <a:srgbClr val="000000"/>
        </a:solidFill>
        <a:effectLst/>
      </p:bgPr>
    </p:bg>
    <p:spTree>
      <p:nvGrpSpPr>
        <p:cNvPr id="1" name=""/>
        <p:cNvGrpSpPr/>
        <p:nvPr/>
      </p:nvGrpSpPr>
      <p:grpSpPr>
        <a:xfrm>
          <a:off x="0" y="0"/>
          <a:ext cx="0" cy="0"/>
          <a:chOff x="0" y="0"/>
          <a:chExt cx="0" cy="0"/>
        </a:xfrm>
      </p:grpSpPr>
      <p:pic>
        <p:nvPicPr>
          <p:cNvPr id="651" name="Picture 4" descr="Picture 4"/>
          <p:cNvPicPr>
            <a:picLocks noChangeAspect="1"/>
          </p:cNvPicPr>
          <p:nvPr/>
        </p:nvPicPr>
        <p:blipFill>
          <a:blip r:embed="rId2">
            <a:extLst/>
          </a:blip>
          <a:stretch>
            <a:fillRect/>
          </a:stretch>
        </p:blipFill>
        <p:spPr>
          <a:xfrm>
            <a:off x="7209514" y="4294428"/>
            <a:ext cx="3835885" cy="1208706"/>
          </a:xfrm>
          <a:prstGeom prst="rect">
            <a:avLst/>
          </a:prstGeom>
          <a:ln w="12700">
            <a:miter lim="400000"/>
          </a:ln>
        </p:spPr>
      </p:pic>
      <p:sp>
        <p:nvSpPr>
          <p:cNvPr id="652"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BLANCO AMIS">
    <p:spTree>
      <p:nvGrpSpPr>
        <p:cNvPr id="1" name=""/>
        <p:cNvGrpSpPr/>
        <p:nvPr/>
      </p:nvGrpSpPr>
      <p:grpSpPr>
        <a:xfrm>
          <a:off x="0" y="0"/>
          <a:ext cx="0" cy="0"/>
          <a:chOff x="0" y="0"/>
          <a:chExt cx="0" cy="0"/>
        </a:xfrm>
      </p:grpSpPr>
      <p:pic>
        <p:nvPicPr>
          <p:cNvPr id="659" name="Picture 6" descr="Picture 6"/>
          <p:cNvPicPr>
            <a:picLocks noChangeAspect="1"/>
          </p:cNvPicPr>
          <p:nvPr/>
        </p:nvPicPr>
        <p:blipFill>
          <a:blip r:embed="rId2">
            <a:extLst/>
          </a:blip>
          <a:stretch>
            <a:fillRect/>
          </a:stretch>
        </p:blipFill>
        <p:spPr>
          <a:xfrm>
            <a:off x="1" y="9505950"/>
            <a:ext cx="17340263" cy="247651"/>
          </a:xfrm>
          <a:prstGeom prst="rect">
            <a:avLst/>
          </a:prstGeom>
          <a:ln w="12700">
            <a:miter lim="400000"/>
          </a:ln>
        </p:spPr>
      </p:pic>
      <p:pic>
        <p:nvPicPr>
          <p:cNvPr id="660" name="Picture 10" descr="Picture 10"/>
          <p:cNvPicPr>
            <a:picLocks noChangeAspect="1"/>
          </p:cNvPicPr>
          <p:nvPr/>
        </p:nvPicPr>
        <p:blipFill>
          <a:blip r:embed="rId3">
            <a:extLst/>
          </a:blip>
          <a:stretch>
            <a:fillRect/>
          </a:stretch>
        </p:blipFill>
        <p:spPr>
          <a:xfrm>
            <a:off x="7731921" y="8785225"/>
            <a:ext cx="1876415" cy="591266"/>
          </a:xfrm>
          <a:prstGeom prst="rect">
            <a:avLst/>
          </a:prstGeom>
          <a:ln w="12700">
            <a:miter lim="400000"/>
          </a:ln>
        </p:spPr>
      </p:pic>
      <p:sp>
        <p:nvSpPr>
          <p:cNvPr id="661" name="Slide Number"/>
          <p:cNvSpPr txBox="1">
            <a:spLocks noGrp="1"/>
          </p:cNvSpPr>
          <p:nvPr>
            <p:ph type="sldNum" sz="quarter" idx="2"/>
          </p:nvPr>
        </p:nvSpPr>
        <p:spPr>
          <a:xfrm>
            <a:off x="12150123" y="8892824"/>
            <a:ext cx="273653" cy="294637"/>
          </a:xfrm>
          <a:prstGeom prst="rect">
            <a:avLst/>
          </a:prstGeom>
        </p:spPr>
        <p:txBody>
          <a:bodyPr lIns="45718" tIns="45718" rIns="45718" bIns="45718"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type="tx">
  <p:cSld name="Titel en object">
    <p:spTree>
      <p:nvGrpSpPr>
        <p:cNvPr id="1" name=""/>
        <p:cNvGrpSpPr/>
        <p:nvPr/>
      </p:nvGrpSpPr>
      <p:grpSpPr>
        <a:xfrm>
          <a:off x="0" y="0"/>
          <a:ext cx="0" cy="0"/>
          <a:chOff x="0" y="0"/>
          <a:chExt cx="0" cy="0"/>
        </a:xfrm>
      </p:grpSpPr>
      <p:sp>
        <p:nvSpPr>
          <p:cNvPr id="668" name="Title Text"/>
          <p:cNvSpPr txBox="1">
            <a:spLocks noGrp="1"/>
          </p:cNvSpPr>
          <p:nvPr>
            <p:ph type="title"/>
          </p:nvPr>
        </p:nvSpPr>
        <p:spPr>
          <a:xfrm>
            <a:off x="7599357" y="780345"/>
            <a:ext cx="9127382" cy="1408001"/>
          </a:xfrm>
          <a:prstGeom prst="rect">
            <a:avLst/>
          </a:prstGeom>
        </p:spPr>
        <p:txBody>
          <a:bodyPr lIns="0" tIns="0" rIns="0" bIns="0"/>
          <a:lstStyle>
            <a:lvl1pPr>
              <a:lnSpc>
                <a:spcPts val="4700"/>
              </a:lnSpc>
              <a:defRPr b="0">
                <a:latin typeface="Arial"/>
                <a:ea typeface="Arial"/>
                <a:cs typeface="Arial"/>
                <a:sym typeface="Arial"/>
              </a:defRPr>
            </a:lvl1pPr>
          </a:lstStyle>
          <a:p>
            <a:r>
              <a:t>Title Text</a:t>
            </a:r>
          </a:p>
        </p:txBody>
      </p:sp>
      <p:sp>
        <p:nvSpPr>
          <p:cNvPr id="669" name="Body Level One…"/>
          <p:cNvSpPr txBox="1">
            <a:spLocks noGrp="1"/>
          </p:cNvSpPr>
          <p:nvPr>
            <p:ph type="body" idx="1"/>
          </p:nvPr>
        </p:nvSpPr>
        <p:spPr>
          <a:xfrm>
            <a:off x="867012" y="2521336"/>
            <a:ext cx="15572104" cy="6861565"/>
          </a:xfrm>
          <a:prstGeom prst="rect">
            <a:avLst/>
          </a:prstGeom>
        </p:spPr>
        <p:txBody>
          <a:bodyPr lIns="0" tIns="0" rIns="0" bIns="0"/>
          <a:lstStyle>
            <a:lvl1pPr marL="456925" indent="-456925">
              <a:lnSpc>
                <a:spcPts val="3700"/>
              </a:lnSpc>
              <a:defRPr sz="3200">
                <a:latin typeface="Arial"/>
                <a:ea typeface="Arial"/>
                <a:cs typeface="Arial"/>
                <a:sym typeface="Arial"/>
              </a:defRPr>
            </a:lvl1pPr>
            <a:lvl2pPr marL="1069743" indent="-612818">
              <a:lnSpc>
                <a:spcPts val="3700"/>
              </a:lnSpc>
              <a:buChar char="–"/>
              <a:defRPr sz="3200">
                <a:latin typeface="Arial"/>
                <a:ea typeface="Arial"/>
                <a:cs typeface="Arial"/>
                <a:sym typeface="Arial"/>
              </a:defRPr>
            </a:lvl2pPr>
            <a:lvl3pPr marL="1411989" indent="-476636">
              <a:lnSpc>
                <a:spcPts val="3700"/>
              </a:lnSpc>
              <a:defRPr sz="3200">
                <a:latin typeface="Arial"/>
                <a:ea typeface="Arial"/>
                <a:cs typeface="Arial"/>
                <a:sym typeface="Arial"/>
              </a:defRPr>
            </a:lvl3pPr>
            <a:lvl4pPr marL="1822325" indent="-505305">
              <a:lnSpc>
                <a:spcPts val="3700"/>
              </a:lnSpc>
              <a:buChar char="–"/>
              <a:defRPr sz="3200">
                <a:latin typeface="Arial"/>
                <a:ea typeface="Arial"/>
                <a:cs typeface="Arial"/>
                <a:sym typeface="Arial"/>
              </a:defRPr>
            </a:lvl4pPr>
            <a:lvl5pPr marL="1239968" indent="-487384">
              <a:lnSpc>
                <a:spcPts val="3700"/>
              </a:lnSpc>
              <a:buSzPct val="100000"/>
              <a:buChar char="•"/>
              <a:defRPr sz="32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70" name="Slide Number"/>
          <p:cNvSpPr txBox="1">
            <a:spLocks noGrp="1"/>
          </p:cNvSpPr>
          <p:nvPr>
            <p:ph type="sldNum" sz="quarter" idx="2"/>
          </p:nvPr>
        </p:nvSpPr>
        <p:spPr>
          <a:xfrm>
            <a:off x="15361212" y="473109"/>
            <a:ext cx="506546" cy="573915"/>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7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684" name="Title Text"/>
          <p:cNvSpPr txBox="1">
            <a:spLocks noGrp="1"/>
          </p:cNvSpPr>
          <p:nvPr>
            <p:ph type="title"/>
          </p:nvPr>
        </p:nvSpPr>
        <p:spPr>
          <a:prstGeom prst="rect">
            <a:avLst/>
          </a:prstGeom>
        </p:spPr>
        <p:txBody>
          <a:bodyPr/>
          <a:lstStyle/>
          <a:p>
            <a:r>
              <a:t>Title Text</a:t>
            </a:r>
          </a:p>
        </p:txBody>
      </p:sp>
      <p:sp>
        <p:nvSpPr>
          <p:cNvPr id="685"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693" name="Title Text"/>
          <p:cNvSpPr txBox="1">
            <a:spLocks noGrp="1"/>
          </p:cNvSpPr>
          <p:nvPr>
            <p:ph type="title"/>
          </p:nvPr>
        </p:nvSpPr>
        <p:spPr>
          <a:xfrm>
            <a:off x="1300520" y="3029939"/>
            <a:ext cx="14739225" cy="2090705"/>
          </a:xfrm>
          <a:prstGeom prst="rect">
            <a:avLst/>
          </a:prstGeom>
        </p:spPr>
        <p:txBody>
          <a:bodyPr/>
          <a:lstStyle/>
          <a:p>
            <a:r>
              <a:t>Title Text</a:t>
            </a:r>
          </a:p>
        </p:txBody>
      </p:sp>
      <p:sp>
        <p:nvSpPr>
          <p:cNvPr id="694" name="Body Level One…"/>
          <p:cNvSpPr txBox="1">
            <a:spLocks noGrp="1"/>
          </p:cNvSpPr>
          <p:nvPr>
            <p:ph type="body" sz="quarter" idx="1"/>
          </p:nvPr>
        </p:nvSpPr>
        <p:spPr>
          <a:xfrm>
            <a:off x="2601040" y="5527040"/>
            <a:ext cx="12138184" cy="2492590"/>
          </a:xfrm>
          <a:prstGeom prst="rect">
            <a:avLst/>
          </a:prstGeom>
        </p:spPr>
        <p:txBody>
          <a:bodyPr/>
          <a:lstStyle>
            <a:lvl1pPr marL="0" indent="0" algn="ctr">
              <a:buSzTx/>
              <a:buFontTx/>
              <a:buNone/>
              <a:defRPr>
                <a:solidFill>
                  <a:srgbClr val="888888"/>
                </a:solidFill>
              </a:defRPr>
            </a:lvl1pPr>
            <a:lvl2pPr marL="0" indent="0" algn="ctr">
              <a:buSzTx/>
              <a:buFontTx/>
              <a:buNone/>
              <a:defRPr>
                <a:solidFill>
                  <a:srgbClr val="888888"/>
                </a:solidFill>
              </a:defRPr>
            </a:lvl2pPr>
            <a:lvl3pPr marL="0" indent="0" algn="ctr">
              <a:buSzTx/>
              <a:buFontTx/>
              <a:buNone/>
              <a:defRPr>
                <a:solidFill>
                  <a:srgbClr val="888888"/>
                </a:solidFill>
              </a:defRPr>
            </a:lvl3pPr>
            <a:lvl4pPr marL="0" indent="0" algn="ctr">
              <a:buSzTx/>
              <a:buFontTx/>
              <a:buNone/>
              <a:defRPr>
                <a:solidFill>
                  <a:srgbClr val="888888"/>
                </a:solidFill>
              </a:defRPr>
            </a:lvl4pPr>
            <a:lvl5pPr algn="ctr">
              <a:buFontTx/>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6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192212" y="519112"/>
            <a:ext cx="14955841" cy="1885952"/>
          </a:xfrm>
          <a:prstGeom prst="rect">
            <a:avLst/>
          </a:prstGeom>
          <a:ln w="12700">
            <a:miter lim="400000"/>
          </a:ln>
          <a:extLst>
            <a:ext uri="{C572A759-6A51-4108-AA02-DFA0A04FC94B}">
              <ma14:wrappingTextBoxFlag xmlns:ma14="http://schemas.microsoft.com/office/mac/drawingml/2011/main" xmlns="" val="1"/>
            </a:ext>
          </a:extLst>
        </p:spPr>
        <p:txBody>
          <a:bodyPr lIns="45710" tIns="45710" rIns="45710" bIns="45710" anchor="ctr">
            <a:normAutofit/>
          </a:bodyPr>
          <a:lstStyle/>
          <a:p>
            <a:r>
              <a:t>Title Text</a:t>
            </a:r>
          </a:p>
        </p:txBody>
      </p:sp>
      <p:sp>
        <p:nvSpPr>
          <p:cNvPr id="3" name="Body Level One…"/>
          <p:cNvSpPr txBox="1">
            <a:spLocks noGrp="1"/>
          </p:cNvSpPr>
          <p:nvPr>
            <p:ph type="body" idx="1"/>
          </p:nvPr>
        </p:nvSpPr>
        <p:spPr>
          <a:xfrm>
            <a:off x="1192212" y="2597150"/>
            <a:ext cx="14955841" cy="6188077"/>
          </a:xfrm>
          <a:prstGeom prst="rect">
            <a:avLst/>
          </a:prstGeom>
          <a:ln w="12700">
            <a:miter lim="400000"/>
          </a:ln>
          <a:extLst>
            <a:ext uri="{C572A759-6A51-4108-AA02-DFA0A04FC94B}">
              <ma14:wrappingTextBoxFlag xmlns:ma14="http://schemas.microsoft.com/office/mac/drawingml/2011/main" xmlns="" val="1"/>
            </a:ext>
          </a:extLst>
        </p:spPr>
        <p:txBody>
          <a:bodyPr lIns="45710" tIns="45710" rIns="45710" bIns="45710">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2427187" y="9040141"/>
            <a:ext cx="506545" cy="573915"/>
          </a:xfrm>
          <a:prstGeom prst="rect">
            <a:avLst/>
          </a:prstGeom>
          <a:ln w="12700">
            <a:miter lim="400000"/>
          </a:ln>
        </p:spPr>
        <p:txBody>
          <a:bodyPr wrap="none" lIns="77406" tIns="77406" rIns="77406" bIns="77406">
            <a:spAutoFit/>
          </a:bodyPr>
          <a:lstStyle>
            <a:lvl1pPr>
              <a:defRPr>
                <a:latin typeface="Arial Unicode MS"/>
                <a:ea typeface="Arial Unicode MS"/>
                <a:cs typeface="Arial Unicode MS"/>
                <a:sym typeface="Arial Unicode MS"/>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 id="2147483708" r:id="rId60"/>
    <p:sldLayoutId id="2147483709" r:id="rId61"/>
  </p:sldLayoutIdLst>
  <p:transition spd="med"/>
  <p:txStyles>
    <p:titleStyle>
      <a:lvl1pPr marL="0" marR="0" indent="0" algn="l" defTabSz="1218978" rtl="0" latinLnBrk="0">
        <a:lnSpc>
          <a:spcPct val="90000"/>
        </a:lnSpc>
        <a:spcBef>
          <a:spcPts val="0"/>
        </a:spcBef>
        <a:spcAft>
          <a:spcPts val="0"/>
        </a:spcAft>
        <a:buClrTx/>
        <a:buSzTx/>
        <a:buFontTx/>
        <a:buNone/>
        <a:tabLst/>
        <a:defRPr sz="6000" b="1" i="0" u="none" strike="noStrike" cap="all" spc="0" baseline="0">
          <a:ln>
            <a:noFill/>
          </a:ln>
          <a:solidFill>
            <a:srgbClr val="000000"/>
          </a:solidFill>
          <a:uFillTx/>
          <a:latin typeface="Arial Narrow"/>
          <a:ea typeface="Arial Narrow"/>
          <a:cs typeface="Arial Narrow"/>
          <a:sym typeface="Arial Narrow"/>
        </a:defRPr>
      </a:lvl1pPr>
      <a:lvl2pPr marL="0" marR="0" indent="0" algn="l" defTabSz="1218978" rtl="0" latinLnBrk="0">
        <a:lnSpc>
          <a:spcPct val="90000"/>
        </a:lnSpc>
        <a:spcBef>
          <a:spcPts val="0"/>
        </a:spcBef>
        <a:spcAft>
          <a:spcPts val="0"/>
        </a:spcAft>
        <a:buClrTx/>
        <a:buSzTx/>
        <a:buFontTx/>
        <a:buNone/>
        <a:tabLst/>
        <a:defRPr sz="6000" b="1" i="0" u="none" strike="noStrike" cap="all" spc="0" baseline="0">
          <a:ln>
            <a:noFill/>
          </a:ln>
          <a:solidFill>
            <a:srgbClr val="000000"/>
          </a:solidFill>
          <a:uFillTx/>
          <a:latin typeface="Arial Narrow"/>
          <a:ea typeface="Arial Narrow"/>
          <a:cs typeface="Arial Narrow"/>
          <a:sym typeface="Arial Narrow"/>
        </a:defRPr>
      </a:lvl2pPr>
      <a:lvl3pPr marL="0" marR="0" indent="0" algn="l" defTabSz="1218978" rtl="0" latinLnBrk="0">
        <a:lnSpc>
          <a:spcPct val="90000"/>
        </a:lnSpc>
        <a:spcBef>
          <a:spcPts val="0"/>
        </a:spcBef>
        <a:spcAft>
          <a:spcPts val="0"/>
        </a:spcAft>
        <a:buClrTx/>
        <a:buSzTx/>
        <a:buFontTx/>
        <a:buNone/>
        <a:tabLst/>
        <a:defRPr sz="6000" b="1" i="0" u="none" strike="noStrike" cap="all" spc="0" baseline="0">
          <a:ln>
            <a:noFill/>
          </a:ln>
          <a:solidFill>
            <a:srgbClr val="000000"/>
          </a:solidFill>
          <a:uFillTx/>
          <a:latin typeface="Arial Narrow"/>
          <a:ea typeface="Arial Narrow"/>
          <a:cs typeface="Arial Narrow"/>
          <a:sym typeface="Arial Narrow"/>
        </a:defRPr>
      </a:lvl3pPr>
      <a:lvl4pPr marL="0" marR="0" indent="0" algn="l" defTabSz="1218978" rtl="0" latinLnBrk="0">
        <a:lnSpc>
          <a:spcPct val="90000"/>
        </a:lnSpc>
        <a:spcBef>
          <a:spcPts val="0"/>
        </a:spcBef>
        <a:spcAft>
          <a:spcPts val="0"/>
        </a:spcAft>
        <a:buClrTx/>
        <a:buSzTx/>
        <a:buFontTx/>
        <a:buNone/>
        <a:tabLst/>
        <a:defRPr sz="6000" b="1" i="0" u="none" strike="noStrike" cap="all" spc="0" baseline="0">
          <a:ln>
            <a:noFill/>
          </a:ln>
          <a:solidFill>
            <a:srgbClr val="000000"/>
          </a:solidFill>
          <a:uFillTx/>
          <a:latin typeface="Arial Narrow"/>
          <a:ea typeface="Arial Narrow"/>
          <a:cs typeface="Arial Narrow"/>
          <a:sym typeface="Arial Narrow"/>
        </a:defRPr>
      </a:lvl4pPr>
      <a:lvl5pPr marL="0" marR="0" indent="0" algn="l" defTabSz="1218978" rtl="0" latinLnBrk="0">
        <a:lnSpc>
          <a:spcPct val="90000"/>
        </a:lnSpc>
        <a:spcBef>
          <a:spcPts val="0"/>
        </a:spcBef>
        <a:spcAft>
          <a:spcPts val="0"/>
        </a:spcAft>
        <a:buClrTx/>
        <a:buSzTx/>
        <a:buFontTx/>
        <a:buNone/>
        <a:tabLst/>
        <a:defRPr sz="6000" b="1" i="0" u="none" strike="noStrike" cap="all" spc="0" baseline="0">
          <a:ln>
            <a:noFill/>
          </a:ln>
          <a:solidFill>
            <a:srgbClr val="000000"/>
          </a:solidFill>
          <a:uFillTx/>
          <a:latin typeface="Arial Narrow"/>
          <a:ea typeface="Arial Narrow"/>
          <a:cs typeface="Arial Narrow"/>
          <a:sym typeface="Arial Narrow"/>
        </a:defRPr>
      </a:lvl5pPr>
      <a:lvl6pPr marL="0" marR="0" indent="0" algn="l" defTabSz="1218978" rtl="0" latinLnBrk="0">
        <a:lnSpc>
          <a:spcPct val="90000"/>
        </a:lnSpc>
        <a:spcBef>
          <a:spcPts val="0"/>
        </a:spcBef>
        <a:spcAft>
          <a:spcPts val="0"/>
        </a:spcAft>
        <a:buClrTx/>
        <a:buSzTx/>
        <a:buFontTx/>
        <a:buNone/>
        <a:tabLst/>
        <a:defRPr sz="6000" b="1" i="0" u="none" strike="noStrike" cap="all" spc="0" baseline="0">
          <a:ln>
            <a:noFill/>
          </a:ln>
          <a:solidFill>
            <a:srgbClr val="000000"/>
          </a:solidFill>
          <a:uFillTx/>
          <a:latin typeface="Arial Narrow"/>
          <a:ea typeface="Arial Narrow"/>
          <a:cs typeface="Arial Narrow"/>
          <a:sym typeface="Arial Narrow"/>
        </a:defRPr>
      </a:lvl6pPr>
      <a:lvl7pPr marL="0" marR="0" indent="0" algn="l" defTabSz="1218978" rtl="0" latinLnBrk="0">
        <a:lnSpc>
          <a:spcPct val="90000"/>
        </a:lnSpc>
        <a:spcBef>
          <a:spcPts val="0"/>
        </a:spcBef>
        <a:spcAft>
          <a:spcPts val="0"/>
        </a:spcAft>
        <a:buClrTx/>
        <a:buSzTx/>
        <a:buFontTx/>
        <a:buNone/>
        <a:tabLst/>
        <a:defRPr sz="6000" b="1" i="0" u="none" strike="noStrike" cap="all" spc="0" baseline="0">
          <a:ln>
            <a:noFill/>
          </a:ln>
          <a:solidFill>
            <a:srgbClr val="000000"/>
          </a:solidFill>
          <a:uFillTx/>
          <a:latin typeface="Arial Narrow"/>
          <a:ea typeface="Arial Narrow"/>
          <a:cs typeface="Arial Narrow"/>
          <a:sym typeface="Arial Narrow"/>
        </a:defRPr>
      </a:lvl7pPr>
      <a:lvl8pPr marL="0" marR="0" indent="0" algn="l" defTabSz="1218978" rtl="0" latinLnBrk="0">
        <a:lnSpc>
          <a:spcPct val="90000"/>
        </a:lnSpc>
        <a:spcBef>
          <a:spcPts val="0"/>
        </a:spcBef>
        <a:spcAft>
          <a:spcPts val="0"/>
        </a:spcAft>
        <a:buClrTx/>
        <a:buSzTx/>
        <a:buFontTx/>
        <a:buNone/>
        <a:tabLst/>
        <a:defRPr sz="6000" b="1" i="0" u="none" strike="noStrike" cap="all" spc="0" baseline="0">
          <a:ln>
            <a:noFill/>
          </a:ln>
          <a:solidFill>
            <a:srgbClr val="000000"/>
          </a:solidFill>
          <a:uFillTx/>
          <a:latin typeface="Arial Narrow"/>
          <a:ea typeface="Arial Narrow"/>
          <a:cs typeface="Arial Narrow"/>
          <a:sym typeface="Arial Narrow"/>
        </a:defRPr>
      </a:lvl8pPr>
      <a:lvl9pPr marL="0" marR="0" indent="0" algn="l" defTabSz="1218978" rtl="0" latinLnBrk="0">
        <a:lnSpc>
          <a:spcPct val="90000"/>
        </a:lnSpc>
        <a:spcBef>
          <a:spcPts val="0"/>
        </a:spcBef>
        <a:spcAft>
          <a:spcPts val="0"/>
        </a:spcAft>
        <a:buClrTx/>
        <a:buSzTx/>
        <a:buFontTx/>
        <a:buNone/>
        <a:tabLst/>
        <a:defRPr sz="6000" b="1" i="0" u="none" strike="noStrike" cap="all" spc="0" baseline="0">
          <a:ln>
            <a:noFill/>
          </a:ln>
          <a:solidFill>
            <a:srgbClr val="000000"/>
          </a:solidFill>
          <a:uFillTx/>
          <a:latin typeface="Arial Narrow"/>
          <a:ea typeface="Arial Narrow"/>
          <a:cs typeface="Arial Narrow"/>
          <a:sym typeface="Arial Narrow"/>
        </a:defRPr>
      </a:lvl9pPr>
    </p:titleStyle>
    <p:bodyStyle>
      <a:lvl1pPr marL="304743" marR="0" indent="-304743" algn="l" defTabSz="1218978" rtl="0" latinLnBrk="0">
        <a:lnSpc>
          <a:spcPct val="90000"/>
        </a:lnSpc>
        <a:spcBef>
          <a:spcPts val="1300"/>
        </a:spcBef>
        <a:spcAft>
          <a:spcPts val="0"/>
        </a:spcAft>
        <a:buClrTx/>
        <a:buSzPct val="100000"/>
        <a:buFont typeface="Arial"/>
        <a:buChar char="•"/>
        <a:tabLst/>
        <a:defRPr sz="3600" b="0" i="0" u="none" strike="noStrike" cap="none" spc="0" baseline="0">
          <a:ln>
            <a:noFill/>
          </a:ln>
          <a:solidFill>
            <a:srgbClr val="000000"/>
          </a:solidFill>
          <a:uFillTx/>
          <a:latin typeface="Arial Narrow"/>
          <a:ea typeface="Arial Narrow"/>
          <a:cs typeface="Arial Narrow"/>
          <a:sym typeface="Arial Narrow"/>
        </a:defRPr>
      </a:lvl1pPr>
      <a:lvl2pPr marL="963384" marR="0" indent="-353897" algn="l" defTabSz="1218978" rtl="0" latinLnBrk="0">
        <a:lnSpc>
          <a:spcPct val="90000"/>
        </a:lnSpc>
        <a:spcBef>
          <a:spcPts val="1300"/>
        </a:spcBef>
        <a:spcAft>
          <a:spcPts val="0"/>
        </a:spcAft>
        <a:buClrTx/>
        <a:buSzPct val="100000"/>
        <a:buFont typeface="Arial"/>
        <a:buChar char="•"/>
        <a:tabLst/>
        <a:defRPr sz="3600" b="0" i="0" u="none" strike="noStrike" cap="none" spc="0" baseline="0">
          <a:ln>
            <a:noFill/>
          </a:ln>
          <a:solidFill>
            <a:srgbClr val="000000"/>
          </a:solidFill>
          <a:uFillTx/>
          <a:latin typeface="Arial Narrow"/>
          <a:ea typeface="Arial Narrow"/>
          <a:cs typeface="Arial Narrow"/>
          <a:sym typeface="Arial Narrow"/>
        </a:defRPr>
      </a:lvl2pPr>
      <a:lvl3pPr marL="1610791" marR="0" indent="-391813" algn="l" defTabSz="1218978" rtl="0" latinLnBrk="0">
        <a:lnSpc>
          <a:spcPct val="90000"/>
        </a:lnSpc>
        <a:spcBef>
          <a:spcPts val="1300"/>
        </a:spcBef>
        <a:spcAft>
          <a:spcPts val="0"/>
        </a:spcAft>
        <a:buClrTx/>
        <a:buSzPct val="100000"/>
        <a:buFont typeface="Arial"/>
        <a:buChar char="•"/>
        <a:tabLst/>
        <a:defRPr sz="3600" b="0" i="0" u="none" strike="noStrike" cap="none" spc="0" baseline="0">
          <a:ln>
            <a:noFill/>
          </a:ln>
          <a:solidFill>
            <a:srgbClr val="000000"/>
          </a:solidFill>
          <a:uFillTx/>
          <a:latin typeface="Arial Narrow"/>
          <a:ea typeface="Arial Narrow"/>
          <a:cs typeface="Arial Narrow"/>
          <a:sym typeface="Arial Narrow"/>
        </a:defRPr>
      </a:lvl3pPr>
      <a:lvl4pPr marL="2285583" marR="0" indent="-457117" algn="l" defTabSz="1218978" rtl="0" latinLnBrk="0">
        <a:lnSpc>
          <a:spcPct val="90000"/>
        </a:lnSpc>
        <a:spcBef>
          <a:spcPts val="1300"/>
        </a:spcBef>
        <a:spcAft>
          <a:spcPts val="0"/>
        </a:spcAft>
        <a:buClrTx/>
        <a:buSzPct val="100000"/>
        <a:buFont typeface="Arial"/>
        <a:buChar char="•"/>
        <a:tabLst/>
        <a:defRPr sz="3600" b="0" i="0" u="none" strike="noStrike" cap="none" spc="0" baseline="0">
          <a:ln>
            <a:noFill/>
          </a:ln>
          <a:solidFill>
            <a:srgbClr val="000000"/>
          </a:solidFill>
          <a:uFillTx/>
          <a:latin typeface="Arial Narrow"/>
          <a:ea typeface="Arial Narrow"/>
          <a:cs typeface="Arial Narrow"/>
          <a:sym typeface="Arial Narrow"/>
        </a:defRPr>
      </a:lvl4pPr>
      <a:lvl5pPr marL="0" marR="0" indent="0" algn="l" defTabSz="1218978" rtl="0" latinLnBrk="0">
        <a:lnSpc>
          <a:spcPct val="90000"/>
        </a:lnSpc>
        <a:spcBef>
          <a:spcPts val="1300"/>
        </a:spcBef>
        <a:spcAft>
          <a:spcPts val="0"/>
        </a:spcAft>
        <a:buClrTx/>
        <a:buSzTx/>
        <a:buFont typeface="Arial"/>
        <a:buNone/>
        <a:tabLst/>
        <a:defRPr sz="3600" b="0" i="0" u="none" strike="noStrike" cap="none" spc="0" baseline="0">
          <a:ln>
            <a:noFill/>
          </a:ln>
          <a:solidFill>
            <a:srgbClr val="000000"/>
          </a:solidFill>
          <a:uFillTx/>
          <a:latin typeface="Arial Narrow"/>
          <a:ea typeface="Arial Narrow"/>
          <a:cs typeface="Arial Narrow"/>
          <a:sym typeface="Arial Narrow"/>
        </a:defRPr>
      </a:lvl5pPr>
      <a:lvl6pPr marL="3504562" marR="0" indent="-457117" algn="l" defTabSz="1218978" rtl="0" latinLnBrk="0">
        <a:lnSpc>
          <a:spcPct val="90000"/>
        </a:lnSpc>
        <a:spcBef>
          <a:spcPts val="1300"/>
        </a:spcBef>
        <a:spcAft>
          <a:spcPts val="0"/>
        </a:spcAft>
        <a:buClrTx/>
        <a:buSzPct val="100000"/>
        <a:buFont typeface="Arial"/>
        <a:buChar char="•"/>
        <a:tabLst/>
        <a:defRPr sz="3600" b="0" i="0" u="none" strike="noStrike" cap="none" spc="0" baseline="0">
          <a:ln>
            <a:noFill/>
          </a:ln>
          <a:solidFill>
            <a:srgbClr val="000000"/>
          </a:solidFill>
          <a:uFillTx/>
          <a:latin typeface="Arial Narrow"/>
          <a:ea typeface="Arial Narrow"/>
          <a:cs typeface="Arial Narrow"/>
          <a:sym typeface="Arial Narrow"/>
        </a:defRPr>
      </a:lvl6pPr>
      <a:lvl7pPr marL="4114050" marR="0" indent="-457117" algn="l" defTabSz="1218978" rtl="0" latinLnBrk="0">
        <a:lnSpc>
          <a:spcPct val="90000"/>
        </a:lnSpc>
        <a:spcBef>
          <a:spcPts val="1300"/>
        </a:spcBef>
        <a:spcAft>
          <a:spcPts val="0"/>
        </a:spcAft>
        <a:buClrTx/>
        <a:buSzPct val="100000"/>
        <a:buFont typeface="Arial"/>
        <a:buChar char="•"/>
        <a:tabLst/>
        <a:defRPr sz="3600" b="0" i="0" u="none" strike="noStrike" cap="none" spc="0" baseline="0">
          <a:ln>
            <a:noFill/>
          </a:ln>
          <a:solidFill>
            <a:srgbClr val="000000"/>
          </a:solidFill>
          <a:uFillTx/>
          <a:latin typeface="Arial Narrow"/>
          <a:ea typeface="Arial Narrow"/>
          <a:cs typeface="Arial Narrow"/>
          <a:sym typeface="Arial Narrow"/>
        </a:defRPr>
      </a:lvl7pPr>
      <a:lvl8pPr marL="4723538" marR="0" indent="-457117" algn="l" defTabSz="1218978" rtl="0" latinLnBrk="0">
        <a:lnSpc>
          <a:spcPct val="90000"/>
        </a:lnSpc>
        <a:spcBef>
          <a:spcPts val="1300"/>
        </a:spcBef>
        <a:spcAft>
          <a:spcPts val="0"/>
        </a:spcAft>
        <a:buClrTx/>
        <a:buSzPct val="100000"/>
        <a:buFont typeface="Arial"/>
        <a:buChar char="•"/>
        <a:tabLst/>
        <a:defRPr sz="3600" b="0" i="0" u="none" strike="noStrike" cap="none" spc="0" baseline="0">
          <a:ln>
            <a:noFill/>
          </a:ln>
          <a:solidFill>
            <a:srgbClr val="000000"/>
          </a:solidFill>
          <a:uFillTx/>
          <a:latin typeface="Arial Narrow"/>
          <a:ea typeface="Arial Narrow"/>
          <a:cs typeface="Arial Narrow"/>
          <a:sym typeface="Arial Narrow"/>
        </a:defRPr>
      </a:lvl8pPr>
      <a:lvl9pPr marL="5333029" marR="0" indent="-457117" algn="l" defTabSz="1218978" rtl="0" latinLnBrk="0">
        <a:lnSpc>
          <a:spcPct val="90000"/>
        </a:lnSpc>
        <a:spcBef>
          <a:spcPts val="1300"/>
        </a:spcBef>
        <a:spcAft>
          <a:spcPts val="0"/>
        </a:spcAft>
        <a:buClrTx/>
        <a:buSzPct val="100000"/>
        <a:buFont typeface="Arial"/>
        <a:buChar char="•"/>
        <a:tabLst/>
        <a:defRPr sz="3600" b="0" i="0" u="none" strike="noStrike" cap="none" spc="0" baseline="0">
          <a:ln>
            <a:noFill/>
          </a:ln>
          <a:solidFill>
            <a:srgbClr val="000000"/>
          </a:solidFill>
          <a:uFillTx/>
          <a:latin typeface="Arial Narrow"/>
          <a:ea typeface="Arial Narrow"/>
          <a:cs typeface="Arial Narrow"/>
          <a:sym typeface="Arial Narrow"/>
        </a:defRPr>
      </a:lvl9pPr>
    </p:bodyStyle>
    <p:otherStyle>
      <a:lvl1pPr marL="0" marR="0" indent="0" algn="l" defTabSz="1253763"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rial Unicode MS"/>
        </a:defRPr>
      </a:lvl1pPr>
      <a:lvl2pPr marL="0" marR="0" indent="0" algn="l" defTabSz="1253763"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rial Unicode MS"/>
        </a:defRPr>
      </a:lvl2pPr>
      <a:lvl3pPr marL="0" marR="0" indent="0" algn="l" defTabSz="1253763"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rial Unicode MS"/>
        </a:defRPr>
      </a:lvl3pPr>
      <a:lvl4pPr marL="0" marR="0" indent="0" algn="l" defTabSz="1253763"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rial Unicode MS"/>
        </a:defRPr>
      </a:lvl4pPr>
      <a:lvl5pPr marL="0" marR="0" indent="0" algn="l" defTabSz="1253763"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rial Unicode MS"/>
        </a:defRPr>
      </a:lvl5pPr>
      <a:lvl6pPr marL="0" marR="0" indent="0" algn="l" defTabSz="1253763"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rial Unicode MS"/>
        </a:defRPr>
      </a:lvl6pPr>
      <a:lvl7pPr marL="0" marR="0" indent="0" algn="l" defTabSz="1253763"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rial Unicode MS"/>
        </a:defRPr>
      </a:lvl7pPr>
      <a:lvl8pPr marL="0" marR="0" indent="0" algn="l" defTabSz="1253763"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rial Unicode MS"/>
        </a:defRPr>
      </a:lvl8pPr>
      <a:lvl9pPr marL="0" marR="0" indent="0" algn="l" defTabSz="1253763"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rial Unicode M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4.xml"/><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0.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jpeg"/><Relationship Id="rId7" Type="http://schemas.openxmlformats.org/officeDocument/2006/relationships/image" Target="../media/image29.png"/><Relationship Id="rId2" Type="http://schemas.openxmlformats.org/officeDocument/2006/relationships/image" Target="../media/image24.jpeg"/><Relationship Id="rId1" Type="http://schemas.openxmlformats.org/officeDocument/2006/relationships/slideLayout" Target="../slideLayouts/slideLayout26.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jpeg"/><Relationship Id="rId7" Type="http://schemas.openxmlformats.org/officeDocument/2006/relationships/image" Target="../media/image29.png"/><Relationship Id="rId2" Type="http://schemas.openxmlformats.org/officeDocument/2006/relationships/image" Target="../media/image24.jpeg"/><Relationship Id="rId1" Type="http://schemas.openxmlformats.org/officeDocument/2006/relationships/slideLayout" Target="../slideLayouts/slideLayout26.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6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8.xml"/></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8.xml"/></Relationships>
</file>

<file path=ppt/slides/_rels/slide1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25.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hyperlink" Target="http://tinyurl.com/soaringpaas" TargetMode="External"/><Relationship Id="rId2" Type="http://schemas.openxmlformats.org/officeDocument/2006/relationships/image" Target="../media/image48.pn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64.png"/><Relationship Id="rId3" Type="http://schemas.openxmlformats.org/officeDocument/2006/relationships/hyperlink" Target="https://mobileportalsetrial1304dev-mcsdem0001.mobileenv.us2.oraclecloud.com/mobile/custom/artistapi" TargetMode="External"/><Relationship Id="rId7" Type="http://schemas.openxmlformats.org/officeDocument/2006/relationships/image" Target="../media/image45.png"/><Relationship Id="rId12" Type="http://schemas.openxmlformats.org/officeDocument/2006/relationships/image" Target="../media/image63.png"/><Relationship Id="rId17" Type="http://schemas.openxmlformats.org/officeDocument/2006/relationships/image" Target="../media/image68.png"/><Relationship Id="rId2" Type="http://schemas.openxmlformats.org/officeDocument/2006/relationships/hyperlink" Target="http://104.155.85.98/soacs/soa-infra/services/aced-cloud-demo/ProposedActsService/ProposedActsService?wsdl" TargetMode="External"/><Relationship Id="rId16" Type="http://schemas.openxmlformats.org/officeDocument/2006/relationships/image" Target="../media/image67.png"/><Relationship Id="rId1" Type="http://schemas.openxmlformats.org/officeDocument/2006/relationships/slideLayout" Target="../slideLayouts/slideLayout26.xml"/><Relationship Id="rId6" Type="http://schemas.openxmlformats.org/officeDocument/2006/relationships/image" Target="../media/image59.png"/><Relationship Id="rId11" Type="http://schemas.openxmlformats.org/officeDocument/2006/relationships/image" Target="../media/image62.png"/><Relationship Id="rId5" Type="http://schemas.openxmlformats.org/officeDocument/2006/relationships/hyperlink" Target="https://artist-enricher-api-lucasjellema.apaas.em2.oraclecloud.com/artists/get?artist=madonna" TargetMode="External"/><Relationship Id="rId15" Type="http://schemas.openxmlformats.org/officeDocument/2006/relationships/image" Target="../media/image66.png"/><Relationship Id="rId10" Type="http://schemas.openxmlformats.org/officeDocument/2006/relationships/image" Target="../media/image61.png"/><Relationship Id="rId4" Type="http://schemas.openxmlformats.org/officeDocument/2006/relationships/hyperlink" Target="https://frontend-metcsgse00739.apaas.us2.oraclecloud.com/" TargetMode="External"/><Relationship Id="rId9" Type="http://schemas.openxmlformats.org/officeDocument/2006/relationships/image" Target="../media/image60.png"/><Relationship Id="rId14" Type="http://schemas.openxmlformats.org/officeDocument/2006/relationships/image" Target="../media/image65.png"/></Relationships>
</file>

<file path=ppt/slides/_rels/slide2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4.xml"/><Relationship Id="rId1" Type="http://schemas.openxmlformats.org/officeDocument/2006/relationships/slideLayout" Target="../slideLayouts/slideLayout25.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29.xml.rels><?xml version="1.0" encoding="UTF-8" standalone="yes"?>
<Relationships xmlns="http://schemas.openxmlformats.org/package/2006/relationships"><Relationship Id="rId3" Type="http://schemas.openxmlformats.org/officeDocument/2006/relationships/hyperlink" Target="http://104.155.85.98/soacs/soa-infra/services/aced-cloud-demo/ProposedActsService/ProposedActsService?wsdl" TargetMode="External"/><Relationship Id="rId2" Type="http://schemas.openxmlformats.org/officeDocument/2006/relationships/image" Target="../media/image29.png"/><Relationship Id="rId1" Type="http://schemas.openxmlformats.org/officeDocument/2006/relationships/slideLayout" Target="../slideLayouts/slideLayout26.xml"/><Relationship Id="rId5" Type="http://schemas.openxmlformats.org/officeDocument/2006/relationships/image" Target="../media/image77.png"/><Relationship Id="rId4" Type="http://schemas.openxmlformats.org/officeDocument/2006/relationships/hyperlink" Target="http://104.155.85.98/ics/integration/flowsvc/soap/PROPOSENEWACTFOR_SOAP/v01/?wsdl"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104.155.85.98/ics/integration/flowsvc/soap/PROPOSENEWACTFOR_SOAP/v01/?wsdl" TargetMode="External"/><Relationship Id="rId2" Type="http://schemas.openxmlformats.org/officeDocument/2006/relationships/image" Target="../media/image29.png"/><Relationship Id="rId1" Type="http://schemas.openxmlformats.org/officeDocument/2006/relationships/slideLayout" Target="../slideLayouts/slideLayout26.xml"/><Relationship Id="rId5" Type="http://schemas.openxmlformats.org/officeDocument/2006/relationships/hyperlink" Target="http://104.155.85.98/soacs/soa-infra/services/aced-cloud-demo/ProposedActsService/ProposedActsService?wsdl" TargetMode="External"/><Relationship Id="rId4" Type="http://schemas.openxmlformats.org/officeDocument/2006/relationships/image" Target="../media/image77.png"/></Relationships>
</file>

<file path=ppt/slides/_rels/slide3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6.xml"/><Relationship Id="rId4" Type="http://schemas.openxmlformats.org/officeDocument/2006/relationships/image" Target="../media/image81.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xml"/><Relationship Id="rId1" Type="http://schemas.openxmlformats.org/officeDocument/2006/relationships/slideLayout" Target="../slideLayouts/slideLayout26.xml"/><Relationship Id="rId4" Type="http://schemas.openxmlformats.org/officeDocument/2006/relationships/image" Target="../media/image8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1.png"/><Relationship Id="rId18" Type="http://schemas.openxmlformats.org/officeDocument/2006/relationships/image" Target="../media/image66.png"/><Relationship Id="rId3" Type="http://schemas.openxmlformats.org/officeDocument/2006/relationships/hyperlink" Target="http://104.155.85.98/soacs/soa-infra/services/aced-cloud-demo/ProposedActsService/ProposedActsService?wsdl" TargetMode="External"/><Relationship Id="rId7" Type="http://schemas.openxmlformats.org/officeDocument/2006/relationships/hyperlink" Target="http://104.155.85.98/ics/integration/flowsvc/soap/PROPOSENEWACTFOR_SOAP/v01/?wsdl" TargetMode="External"/><Relationship Id="rId12" Type="http://schemas.openxmlformats.org/officeDocument/2006/relationships/image" Target="../media/image60.png"/><Relationship Id="rId17" Type="http://schemas.openxmlformats.org/officeDocument/2006/relationships/image" Target="../media/image65.png"/><Relationship Id="rId2" Type="http://schemas.openxmlformats.org/officeDocument/2006/relationships/image" Target="../media/image29.png"/><Relationship Id="rId16" Type="http://schemas.openxmlformats.org/officeDocument/2006/relationships/image" Target="../media/image64.png"/><Relationship Id="rId1" Type="http://schemas.openxmlformats.org/officeDocument/2006/relationships/slideLayout" Target="../slideLayouts/slideLayout26.xml"/><Relationship Id="rId6" Type="http://schemas.openxmlformats.org/officeDocument/2006/relationships/hyperlink" Target="https://artist-enricher-api-lucasjellema.apaas.em2.oraclecloud.com/artists/get?artist=madonna" TargetMode="External"/><Relationship Id="rId11" Type="http://schemas.openxmlformats.org/officeDocument/2006/relationships/image" Target="../media/image46.png"/><Relationship Id="rId5" Type="http://schemas.openxmlformats.org/officeDocument/2006/relationships/hyperlink" Target="https://frontend-metcsgse00739.apaas.us2.oraclecloud.com/" TargetMode="External"/><Relationship Id="rId15" Type="http://schemas.openxmlformats.org/officeDocument/2006/relationships/image" Target="../media/image63.png"/><Relationship Id="rId10" Type="http://schemas.openxmlformats.org/officeDocument/2006/relationships/image" Target="../media/image45.png"/><Relationship Id="rId4" Type="http://schemas.openxmlformats.org/officeDocument/2006/relationships/hyperlink" Target="https://mobileportalsetrial1304dev-mcsdem0001.mobileenv.us2.oraclecloud.com/mobile/custom/artistapi" TargetMode="External"/><Relationship Id="rId9" Type="http://schemas.openxmlformats.org/officeDocument/2006/relationships/image" Target="../media/image77.png"/><Relationship Id="rId14" Type="http://schemas.openxmlformats.org/officeDocument/2006/relationships/image" Target="../media/image62.png"/></Relationships>
</file>

<file path=ppt/slides/_rels/slide37.xml.rels><?xml version="1.0" encoding="UTF-8" standalone="yes"?>
<Relationships xmlns="http://schemas.openxmlformats.org/package/2006/relationships"><Relationship Id="rId8" Type="http://schemas.openxmlformats.org/officeDocument/2006/relationships/image" Target="../media/image90.jpeg"/><Relationship Id="rId3" Type="http://schemas.openxmlformats.org/officeDocument/2006/relationships/image" Target="../media/image85.jpeg"/><Relationship Id="rId7" Type="http://schemas.openxmlformats.org/officeDocument/2006/relationships/image" Target="../media/image89.jpeg"/><Relationship Id="rId2" Type="http://schemas.openxmlformats.org/officeDocument/2006/relationships/image" Target="../media/image84.png"/><Relationship Id="rId1" Type="http://schemas.openxmlformats.org/officeDocument/2006/relationships/slideLayout" Target="../slideLayouts/slideLayout25.xml"/><Relationship Id="rId6" Type="http://schemas.openxmlformats.org/officeDocument/2006/relationships/image" Target="../media/image88.jpeg"/><Relationship Id="rId5" Type="http://schemas.openxmlformats.org/officeDocument/2006/relationships/image" Target="../media/image87.jpeg"/><Relationship Id="rId10" Type="http://schemas.openxmlformats.org/officeDocument/2006/relationships/image" Target="../media/image92.png"/><Relationship Id="rId4" Type="http://schemas.openxmlformats.org/officeDocument/2006/relationships/image" Target="../media/image86.jpeg"/><Relationship Id="rId9" Type="http://schemas.openxmlformats.org/officeDocument/2006/relationships/image" Target="../media/image91.jpeg"/></Relationships>
</file>

<file path=ppt/slides/_rels/slide38.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hyperlink" Target="http://104.155.85.98/soacs/soa-infra/services/aced-cloud-demo/ProposedActsService/ProposedActsService?wsdl" TargetMode="External"/><Relationship Id="rId7" Type="http://schemas.openxmlformats.org/officeDocument/2006/relationships/image" Target="../media/image63.png"/><Relationship Id="rId2" Type="http://schemas.openxmlformats.org/officeDocument/2006/relationships/image" Target="../media/image29.png"/><Relationship Id="rId1" Type="http://schemas.openxmlformats.org/officeDocument/2006/relationships/slideLayout" Target="../slideLayouts/slideLayout26.xml"/><Relationship Id="rId6" Type="http://schemas.openxmlformats.org/officeDocument/2006/relationships/hyperlink" Target="http://104.155.85.98/ics/integration/flowsvc/soap/PROPOSENEWACTFOR_SOAP/v01/?wsdl" TargetMode="External"/><Relationship Id="rId5" Type="http://schemas.openxmlformats.org/officeDocument/2006/relationships/image" Target="../media/image62.png"/><Relationship Id="rId10" Type="http://schemas.openxmlformats.org/officeDocument/2006/relationships/image" Target="../media/image66.png"/><Relationship Id="rId4" Type="http://schemas.openxmlformats.org/officeDocument/2006/relationships/hyperlink" Target="https://artist-enricher-api-lucasjellema.apaas.em2.oraclecloud.com/artists/get?artist=madonna" TargetMode="External"/><Relationship Id="rId9"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 name="Title 1"/>
          <p:cNvSpPr txBox="1">
            <a:spLocks noGrp="1"/>
          </p:cNvSpPr>
          <p:nvPr>
            <p:ph type="title"/>
          </p:nvPr>
        </p:nvSpPr>
        <p:spPr>
          <a:xfrm>
            <a:off x="1192143" y="2571563"/>
            <a:ext cx="14955979" cy="1290588"/>
          </a:xfrm>
          <a:prstGeom prst="rect">
            <a:avLst/>
          </a:prstGeom>
        </p:spPr>
        <p:txBody>
          <a:bodyPr>
            <a:normAutofit fontScale="90000"/>
          </a:bodyPr>
          <a:lstStyle/>
          <a:p>
            <a:pPr defTabSz="122872">
              <a:defRPr sz="2640">
                <a:solidFill>
                  <a:srgbClr val="FF0000"/>
                </a:solidFill>
              </a:defRPr>
            </a:pPr>
            <a:r>
              <a:t>World record Soaring trough the clouds</a:t>
            </a:r>
            <a:br/>
            <a:r>
              <a:rPr sz="1920"/>
              <a:t>LIve demo of </a:t>
            </a:r>
            <a:br>
              <a:rPr sz="1920"/>
            </a:br>
            <a:r>
              <a:rPr sz="3200"/>
              <a:t>19</a:t>
            </a:r>
            <a:r>
              <a:rPr sz="1920"/>
              <a:t> </a:t>
            </a:r>
            <a:br>
              <a:rPr sz="1920"/>
            </a:br>
            <a:r>
              <a:rPr sz="1920"/>
              <a:t>Oracle Public cloud services</a:t>
            </a:r>
          </a:p>
        </p:txBody>
      </p:sp>
      <p:sp>
        <p:nvSpPr>
          <p:cNvPr id="705" name="Text Placeholder 2"/>
          <p:cNvSpPr txBox="1">
            <a:spLocks noGrp="1"/>
          </p:cNvSpPr>
          <p:nvPr>
            <p:ph type="body" sz="quarter" idx="1"/>
          </p:nvPr>
        </p:nvSpPr>
        <p:spPr>
          <a:xfrm>
            <a:off x="1192143" y="7025640"/>
            <a:ext cx="14955979" cy="2118363"/>
          </a:xfrm>
          <a:prstGeom prst="rect">
            <a:avLst/>
          </a:prstGeom>
        </p:spPr>
        <p:txBody>
          <a:bodyPr/>
          <a:lstStyle/>
          <a:p>
            <a:pPr>
              <a:defRPr b="1"/>
            </a:pPr>
            <a:r>
              <a:t>The Oracle ACE Soaring Clouds Team</a:t>
            </a:r>
          </a:p>
          <a:p>
            <a:pPr>
              <a:defRPr b="1"/>
            </a:pPr>
            <a:r>
              <a:t>Oracle OpenWorld 2017</a:t>
            </a:r>
          </a:p>
          <a:p>
            <a:pPr>
              <a:defRPr b="1"/>
            </a:pPr>
            <a:r>
              <a:t>2nd October 2017, San Francisco, USA</a:t>
            </a:r>
          </a:p>
        </p:txBody>
      </p:sp>
      <p:pic>
        <p:nvPicPr>
          <p:cNvPr id="706" name="Picture 2" descr="Picture 2"/>
          <p:cNvPicPr>
            <a:picLocks noChangeAspect="1"/>
          </p:cNvPicPr>
          <p:nvPr/>
        </p:nvPicPr>
        <p:blipFill>
          <a:blip r:embed="rId2">
            <a:extLst/>
          </a:blip>
          <a:srcRect l="3"/>
          <a:stretch>
            <a:fillRect/>
          </a:stretch>
        </p:blipFill>
        <p:spPr>
          <a:xfrm>
            <a:off x="12296057" y="7819870"/>
            <a:ext cx="4830853" cy="1621353"/>
          </a:xfrm>
          <a:custGeom>
            <a:avLst/>
            <a:gdLst/>
            <a:ahLst/>
            <a:cxnLst>
              <a:cxn ang="0">
                <a:pos x="wd2" y="hd2"/>
              </a:cxn>
              <a:cxn ang="5400000">
                <a:pos x="wd2" y="hd2"/>
              </a:cxn>
              <a:cxn ang="10800000">
                <a:pos x="wd2" y="hd2"/>
              </a:cxn>
              <a:cxn ang="16200000">
                <a:pos x="wd2" y="hd2"/>
              </a:cxn>
            </a:cxnLst>
            <a:rect l="0" t="0" r="r" b="b"/>
            <a:pathLst>
              <a:path w="20879" h="20713" extrusionOk="0">
                <a:moveTo>
                  <a:pt x="12875" y="6"/>
                </a:moveTo>
                <a:cubicBezTo>
                  <a:pt x="12056" y="-64"/>
                  <a:pt x="11246" y="523"/>
                  <a:pt x="10856" y="1577"/>
                </a:cubicBezTo>
                <a:cubicBezTo>
                  <a:pt x="10679" y="1342"/>
                  <a:pt x="10479" y="1142"/>
                  <a:pt x="10259" y="984"/>
                </a:cubicBezTo>
                <a:cubicBezTo>
                  <a:pt x="9004" y="83"/>
                  <a:pt x="7444" y="728"/>
                  <a:pt x="6777" y="2424"/>
                </a:cubicBezTo>
                <a:cubicBezTo>
                  <a:pt x="6148" y="1926"/>
                  <a:pt x="5414" y="1729"/>
                  <a:pt x="4691" y="1861"/>
                </a:cubicBezTo>
                <a:cubicBezTo>
                  <a:pt x="2908" y="2189"/>
                  <a:pt x="1657" y="4403"/>
                  <a:pt x="1900" y="6809"/>
                </a:cubicBezTo>
                <a:lnTo>
                  <a:pt x="1882" y="6906"/>
                </a:lnTo>
                <a:cubicBezTo>
                  <a:pt x="1217" y="6999"/>
                  <a:pt x="626" y="7513"/>
                  <a:pt x="288" y="8295"/>
                </a:cubicBezTo>
                <a:cubicBezTo>
                  <a:pt x="-297" y="9651"/>
                  <a:pt x="38" y="11394"/>
                  <a:pt x="1038" y="12188"/>
                </a:cubicBezTo>
                <a:cubicBezTo>
                  <a:pt x="615" y="12797"/>
                  <a:pt x="412" y="13627"/>
                  <a:pt x="484" y="14455"/>
                </a:cubicBezTo>
                <a:cubicBezTo>
                  <a:pt x="619" y="16006"/>
                  <a:pt x="1666" y="17121"/>
                  <a:pt x="2820" y="16939"/>
                </a:cubicBezTo>
                <a:cubicBezTo>
                  <a:pt x="2833" y="16969"/>
                  <a:pt x="2845" y="17000"/>
                  <a:pt x="2859" y="17030"/>
                </a:cubicBezTo>
                <a:cubicBezTo>
                  <a:pt x="3919" y="19418"/>
                  <a:pt x="6209" y="20189"/>
                  <a:pt x="7973" y="18754"/>
                </a:cubicBezTo>
                <a:cubicBezTo>
                  <a:pt x="8392" y="19602"/>
                  <a:pt x="9016" y="20228"/>
                  <a:pt x="9738" y="20523"/>
                </a:cubicBezTo>
                <a:cubicBezTo>
                  <a:pt x="11461" y="21229"/>
                  <a:pt x="13280" y="19908"/>
                  <a:pt x="13801" y="17577"/>
                </a:cubicBezTo>
                <a:cubicBezTo>
                  <a:pt x="14245" y="17950"/>
                  <a:pt x="14757" y="18150"/>
                  <a:pt x="15280" y="18150"/>
                </a:cubicBezTo>
                <a:cubicBezTo>
                  <a:pt x="16822" y="18150"/>
                  <a:pt x="18073" y="16466"/>
                  <a:pt x="18073" y="14389"/>
                </a:cubicBezTo>
                <a:cubicBezTo>
                  <a:pt x="18630" y="14281"/>
                  <a:pt x="19155" y="13979"/>
                  <a:pt x="19601" y="13517"/>
                </a:cubicBezTo>
                <a:cubicBezTo>
                  <a:pt x="21033" y="12033"/>
                  <a:pt x="21303" y="9263"/>
                  <a:pt x="20203" y="7331"/>
                </a:cubicBezTo>
                <a:cubicBezTo>
                  <a:pt x="20250" y="7182"/>
                  <a:pt x="20290" y="7031"/>
                  <a:pt x="20321" y="6875"/>
                </a:cubicBezTo>
                <a:cubicBezTo>
                  <a:pt x="20695" y="5021"/>
                  <a:pt x="19885" y="3106"/>
                  <a:pt x="18513" y="2601"/>
                </a:cubicBezTo>
                <a:cubicBezTo>
                  <a:pt x="18417" y="1880"/>
                  <a:pt x="18138" y="1230"/>
                  <a:pt x="17723" y="756"/>
                </a:cubicBezTo>
                <a:cubicBezTo>
                  <a:pt x="16735" y="-371"/>
                  <a:pt x="15254" y="-209"/>
                  <a:pt x="14417" y="1121"/>
                </a:cubicBezTo>
                <a:cubicBezTo>
                  <a:pt x="14222" y="775"/>
                  <a:pt x="13971" y="494"/>
                  <a:pt x="13683" y="300"/>
                </a:cubicBezTo>
                <a:cubicBezTo>
                  <a:pt x="13423" y="124"/>
                  <a:pt x="13148" y="29"/>
                  <a:pt x="12875" y="6"/>
                </a:cubicBezTo>
                <a:close/>
              </a:path>
            </a:pathLst>
          </a:cu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 name="Title 1"/>
          <p:cNvSpPr txBox="1">
            <a:spLocks noGrp="1"/>
          </p:cNvSpPr>
          <p:nvPr>
            <p:ph type="title"/>
          </p:nvPr>
        </p:nvSpPr>
        <p:spPr>
          <a:xfrm>
            <a:off x="977770" y="843460"/>
            <a:ext cx="15506829" cy="1346291"/>
          </a:xfrm>
          <a:prstGeom prst="rect">
            <a:avLst/>
          </a:prstGeom>
        </p:spPr>
        <p:txBody>
          <a:bodyPr/>
          <a:lstStyle/>
          <a:p>
            <a:r>
              <a:t>Soaring through the clouds</a:t>
            </a:r>
          </a:p>
        </p:txBody>
      </p:sp>
      <p:sp>
        <p:nvSpPr>
          <p:cNvPr id="709" name="Text Placeholder 2"/>
          <p:cNvSpPr txBox="1">
            <a:spLocks noGrp="1"/>
          </p:cNvSpPr>
          <p:nvPr>
            <p:ph type="body" idx="1"/>
          </p:nvPr>
        </p:nvSpPr>
        <p:spPr>
          <a:xfrm>
            <a:off x="1902168" y="2655977"/>
            <a:ext cx="11958640" cy="5670555"/>
          </a:xfrm>
          <a:prstGeom prst="rect">
            <a:avLst/>
          </a:prstGeom>
        </p:spPr>
        <p:txBody>
          <a:bodyPr/>
          <a:lstStyle/>
          <a:p>
            <a:r>
              <a:t>Prepared by international team of Oracle ACEs</a:t>
            </a:r>
          </a:p>
          <a:p>
            <a:r>
              <a:t>Presented five times before today:</a:t>
            </a:r>
          </a:p>
          <a:p>
            <a:pPr marL="914231" lvl="1" indent="-304743">
              <a:spcBef>
                <a:spcPts val="600"/>
              </a:spcBef>
              <a:defRPr sz="3100"/>
            </a:pPr>
            <a:r>
              <a:t>Valencia, Spain, March 2016</a:t>
            </a:r>
          </a:p>
          <a:p>
            <a:pPr marL="914231" lvl="1" indent="-304743">
              <a:spcBef>
                <a:spcPts val="600"/>
              </a:spcBef>
              <a:defRPr sz="3100"/>
            </a:pPr>
            <a:r>
              <a:t>Katwijk, Netherlands, June 2016</a:t>
            </a:r>
          </a:p>
          <a:p>
            <a:pPr marL="914231" lvl="1" indent="-304743">
              <a:spcBef>
                <a:spcPts val="600"/>
              </a:spcBef>
              <a:defRPr sz="3100"/>
            </a:pPr>
            <a:r>
              <a:t>San Francisco, USA, September 2016</a:t>
            </a:r>
          </a:p>
          <a:p>
            <a:pPr marL="914231" lvl="1" indent="-304743">
              <a:spcBef>
                <a:spcPts val="600"/>
              </a:spcBef>
              <a:defRPr sz="3100"/>
            </a:pPr>
            <a:r>
              <a:t>Split, Croatia, March 2017</a:t>
            </a:r>
          </a:p>
          <a:p>
            <a:pPr marL="914231" lvl="1" indent="-304743">
              <a:spcBef>
                <a:spcPts val="600"/>
              </a:spcBef>
              <a:defRPr sz="3100"/>
            </a:pPr>
            <a:r>
              <a:t>Amersfoort, Netherlands, June 2017</a:t>
            </a:r>
          </a:p>
          <a:p>
            <a:r>
              <a:t>Objective: demonstrate live a working end-to-end </a:t>
            </a:r>
            <a:br/>
            <a:r>
              <a:t>integrated flow using Oracle PaaS Cloud Services</a:t>
            </a:r>
          </a:p>
          <a:p>
            <a:pPr marL="914231" lvl="1" indent="-304743">
              <a:spcBef>
                <a:spcPts val="600"/>
              </a:spcBef>
              <a:defRPr sz="3100"/>
            </a:pPr>
            <a:r>
              <a:t>and provide insight in how it is created and what the main challenges were</a:t>
            </a:r>
          </a:p>
        </p:txBody>
      </p:sp>
      <p:pic>
        <p:nvPicPr>
          <p:cNvPr id="710" name="Picture 2" descr="Picture 2"/>
          <p:cNvPicPr>
            <a:picLocks noChangeAspect="1"/>
          </p:cNvPicPr>
          <p:nvPr/>
        </p:nvPicPr>
        <p:blipFill>
          <a:blip r:embed="rId2">
            <a:extLst/>
          </a:blip>
          <a:stretch>
            <a:fillRect/>
          </a:stretch>
        </p:blipFill>
        <p:spPr>
          <a:xfrm>
            <a:off x="12101734" y="362226"/>
            <a:ext cx="4824539" cy="1618231"/>
          </a:xfrm>
          <a:prstGeom prst="rect">
            <a:avLst/>
          </a:prstGeom>
          <a:ln w="12700">
            <a:miter lim="400000"/>
          </a:ln>
        </p:spPr>
      </p:pic>
      <p:pic>
        <p:nvPicPr>
          <p:cNvPr id="711" name="Picture 4" descr="Picture 4"/>
          <p:cNvPicPr>
            <a:picLocks noChangeAspect="1"/>
          </p:cNvPicPr>
          <p:nvPr/>
        </p:nvPicPr>
        <p:blipFill>
          <a:blip r:embed="rId3">
            <a:extLst/>
          </a:blip>
          <a:stretch>
            <a:fillRect/>
          </a:stretch>
        </p:blipFill>
        <p:spPr>
          <a:xfrm>
            <a:off x="11763767" y="2830054"/>
            <a:ext cx="5472356" cy="3479309"/>
          </a:xfrm>
          <a:prstGeom prst="rect">
            <a:avLst/>
          </a:prstGeom>
          <a:ln w="12700">
            <a:miter lim="400000"/>
          </a:ln>
        </p:spPr>
      </p:pic>
      <p:pic>
        <p:nvPicPr>
          <p:cNvPr id="712" name="Picture 2" descr="Picture 2"/>
          <p:cNvPicPr>
            <a:picLocks noChangeAspect="1"/>
          </p:cNvPicPr>
          <p:nvPr/>
        </p:nvPicPr>
        <p:blipFill>
          <a:blip r:embed="rId4">
            <a:extLst/>
          </a:blip>
          <a:stretch>
            <a:fillRect/>
          </a:stretch>
        </p:blipFill>
        <p:spPr>
          <a:xfrm>
            <a:off x="13021411" y="2605999"/>
            <a:ext cx="2450639" cy="1837980"/>
          </a:xfrm>
          <a:prstGeom prst="rect">
            <a:avLst/>
          </a:prstGeom>
          <a:ln w="12700">
            <a:miter lim="400000"/>
          </a:ln>
          <a:effectLst>
            <a:outerShdw blurRad="292100" dist="139700" dir="2700000" rotWithShape="0">
              <a:srgbClr val="333333">
                <a:alpha val="64999"/>
              </a:srgbClr>
            </a:outerShdw>
          </a:effectLst>
        </p:spPr>
      </p:pic>
      <p:sp>
        <p:nvSpPr>
          <p:cNvPr id="713" name="Straight Arrow Connector 6"/>
          <p:cNvSpPr/>
          <p:nvPr/>
        </p:nvSpPr>
        <p:spPr>
          <a:xfrm flipH="1" flipV="1">
            <a:off x="15163798" y="3703320"/>
            <a:ext cx="960123" cy="533403"/>
          </a:xfrm>
          <a:prstGeom prst="line">
            <a:avLst/>
          </a:prstGeom>
          <a:ln w="28575">
            <a:solidFill>
              <a:srgbClr val="B2236C"/>
            </a:solidFill>
            <a:miter/>
            <a:tailEnd type="triangle"/>
          </a:ln>
        </p:spPr>
        <p:txBody>
          <a:bodyPr lIns="45718" tIns="45718" rIns="45718" bIns="45718"/>
          <a:lstStyle/>
          <a:p>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5" name="Title 1"/>
          <p:cNvSpPr txBox="1">
            <a:spLocks noGrp="1"/>
          </p:cNvSpPr>
          <p:nvPr>
            <p:ph type="title"/>
          </p:nvPr>
        </p:nvSpPr>
        <p:spPr>
          <a:xfrm>
            <a:off x="977770" y="843460"/>
            <a:ext cx="15176629" cy="1346291"/>
          </a:xfrm>
          <a:prstGeom prst="rect">
            <a:avLst/>
          </a:prstGeom>
        </p:spPr>
        <p:txBody>
          <a:bodyPr/>
          <a:lstStyle/>
          <a:p>
            <a:pPr defTabSz="1097080">
              <a:defRPr sz="4800"/>
            </a:pPr>
            <a:r>
              <a:t>end-to-end integrated flow using </a:t>
            </a:r>
            <a:r>
              <a:rPr>
                <a:solidFill>
                  <a:srgbClr val="FF0000"/>
                </a:solidFill>
              </a:rPr>
              <a:t>AS MANY </a:t>
            </a:r>
            <a:r>
              <a:t>Oracle PaaS Cloud Services </a:t>
            </a:r>
            <a:r>
              <a:rPr>
                <a:solidFill>
                  <a:srgbClr val="FF0000"/>
                </a:solidFill>
              </a:rPr>
              <a:t>as possible</a:t>
            </a:r>
          </a:p>
        </p:txBody>
      </p:sp>
      <p:pic>
        <p:nvPicPr>
          <p:cNvPr id="716" name="Picture 2" descr="Picture 2"/>
          <p:cNvPicPr>
            <a:picLocks noChangeAspect="1"/>
          </p:cNvPicPr>
          <p:nvPr/>
        </p:nvPicPr>
        <p:blipFill>
          <a:blip r:embed="rId2">
            <a:extLst/>
          </a:blip>
          <a:stretch>
            <a:fillRect/>
          </a:stretch>
        </p:blipFill>
        <p:spPr>
          <a:xfrm>
            <a:off x="10396855" y="4640896"/>
            <a:ext cx="6096003" cy="4429130"/>
          </a:xfrm>
          <a:prstGeom prst="rect">
            <a:avLst/>
          </a:prstGeom>
          <a:ln w="12700">
            <a:miter lim="400000"/>
          </a:ln>
        </p:spPr>
      </p:pic>
      <p:pic>
        <p:nvPicPr>
          <p:cNvPr id="717" name="Picture 6" descr="Picture 6"/>
          <p:cNvPicPr>
            <a:picLocks noChangeAspect="1"/>
          </p:cNvPicPr>
          <p:nvPr/>
        </p:nvPicPr>
        <p:blipFill>
          <a:blip r:embed="rId3">
            <a:extLst/>
          </a:blip>
          <a:stretch>
            <a:fillRect/>
          </a:stretch>
        </p:blipFill>
        <p:spPr>
          <a:xfrm>
            <a:off x="481330" y="2529838"/>
            <a:ext cx="9915526" cy="3343277"/>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 name="Title 1"/>
          <p:cNvSpPr txBox="1">
            <a:spLocks noGrp="1"/>
          </p:cNvSpPr>
          <p:nvPr>
            <p:ph type="title"/>
          </p:nvPr>
        </p:nvSpPr>
        <p:spPr>
          <a:xfrm>
            <a:off x="1192214" y="519113"/>
            <a:ext cx="14955838" cy="1885951"/>
          </a:xfrm>
          <a:prstGeom prst="rect">
            <a:avLst/>
          </a:prstGeom>
        </p:spPr>
        <p:txBody>
          <a:bodyPr/>
          <a:lstStyle/>
          <a:p>
            <a:r>
              <a:t>The Team</a:t>
            </a:r>
          </a:p>
        </p:txBody>
      </p:sp>
      <p:sp>
        <p:nvSpPr>
          <p:cNvPr id="720" name="Content Placeholder 2"/>
          <p:cNvSpPr txBox="1">
            <a:spLocks noGrp="1"/>
          </p:cNvSpPr>
          <p:nvPr>
            <p:ph type="body" idx="1"/>
          </p:nvPr>
        </p:nvSpPr>
        <p:spPr>
          <a:xfrm>
            <a:off x="1192214" y="2597148"/>
            <a:ext cx="14955838" cy="6188080"/>
          </a:xfrm>
          <a:prstGeom prst="rect">
            <a:avLst/>
          </a:prstGeom>
        </p:spPr>
        <p:txBody>
          <a:bodyPr/>
          <a:lstStyle/>
          <a:p>
            <a:r>
              <a:t>Distributed</a:t>
            </a:r>
          </a:p>
          <a:p>
            <a:pPr marL="914231" lvl="1" indent="-304743">
              <a:spcBef>
                <a:spcPts val="600"/>
              </a:spcBef>
              <a:defRPr sz="3100"/>
            </a:pPr>
            <a:r>
              <a:t>Three countries, Four partners, Five Locations</a:t>
            </a:r>
          </a:p>
          <a:p>
            <a:pPr marL="914231" lvl="1" indent="-304743">
              <a:spcBef>
                <a:spcPts val="600"/>
              </a:spcBef>
              <a:defRPr sz="3100"/>
            </a:pPr>
            <a:r>
              <a:t>The Cloud is omnipresent</a:t>
            </a:r>
          </a:p>
          <a:p>
            <a:pPr marL="1523722" lvl="2" indent="-304743">
              <a:spcBef>
                <a:spcPts val="600"/>
              </a:spcBef>
              <a:defRPr sz="2800"/>
            </a:pPr>
            <a:r>
              <a:t>except when there is a form of outage</a:t>
            </a:r>
          </a:p>
        </p:txBody>
      </p:sp>
      <p:pic>
        <p:nvPicPr>
          <p:cNvPr id="721" name="Picture 2" descr="Picture 2"/>
          <p:cNvPicPr>
            <a:picLocks noChangeAspect="1"/>
          </p:cNvPicPr>
          <p:nvPr/>
        </p:nvPicPr>
        <p:blipFill>
          <a:blip r:embed="rId2">
            <a:extLst/>
          </a:blip>
          <a:stretch>
            <a:fillRect/>
          </a:stretch>
        </p:blipFill>
        <p:spPr>
          <a:xfrm>
            <a:off x="14844422" y="5798501"/>
            <a:ext cx="1715722" cy="1905003"/>
          </a:xfrm>
          <a:prstGeom prst="rect">
            <a:avLst/>
          </a:prstGeom>
          <a:ln w="12700">
            <a:miter lim="400000"/>
          </a:ln>
          <a:effectLst>
            <a:outerShdw blurRad="292100" dist="139700" dir="2700000" rotWithShape="0">
              <a:srgbClr val="333333">
                <a:alpha val="64999"/>
              </a:srgbClr>
            </a:outerShdw>
          </a:effectLst>
        </p:spPr>
      </p:pic>
      <p:pic>
        <p:nvPicPr>
          <p:cNvPr id="722" name="Picture 3" descr="Picture 3"/>
          <p:cNvPicPr>
            <a:picLocks noChangeAspect="1"/>
          </p:cNvPicPr>
          <p:nvPr/>
        </p:nvPicPr>
        <p:blipFill>
          <a:blip r:embed="rId3">
            <a:extLst/>
          </a:blip>
          <a:stretch>
            <a:fillRect/>
          </a:stretch>
        </p:blipFill>
        <p:spPr>
          <a:xfrm>
            <a:off x="5282010" y="5729601"/>
            <a:ext cx="1729990" cy="1946177"/>
          </a:xfrm>
          <a:prstGeom prst="rect">
            <a:avLst/>
          </a:prstGeom>
          <a:ln w="12700">
            <a:miter lim="400000"/>
          </a:ln>
          <a:effectLst>
            <a:outerShdw blurRad="292100" dist="139700" dir="2700000" rotWithShape="0">
              <a:srgbClr val="333333">
                <a:alpha val="64999"/>
              </a:srgbClr>
            </a:outerShdw>
          </a:effectLst>
        </p:spPr>
      </p:pic>
      <p:pic>
        <p:nvPicPr>
          <p:cNvPr id="723" name="Picture 2" descr="Picture 2"/>
          <p:cNvPicPr>
            <a:picLocks noChangeAspect="1"/>
          </p:cNvPicPr>
          <p:nvPr/>
        </p:nvPicPr>
        <p:blipFill>
          <a:blip r:embed="rId4">
            <a:extLst/>
          </a:blip>
          <a:stretch>
            <a:fillRect/>
          </a:stretch>
        </p:blipFill>
        <p:spPr>
          <a:xfrm>
            <a:off x="2022475" y="5729601"/>
            <a:ext cx="1946176" cy="1946177"/>
          </a:xfrm>
          <a:prstGeom prst="rect">
            <a:avLst/>
          </a:prstGeom>
          <a:ln w="12700">
            <a:miter lim="400000"/>
          </a:ln>
          <a:effectLst>
            <a:outerShdw blurRad="292100" dist="139700" dir="2700000" rotWithShape="0">
              <a:srgbClr val="333333">
                <a:alpha val="64999"/>
              </a:srgbClr>
            </a:outerShdw>
          </a:effectLst>
        </p:spPr>
      </p:pic>
      <p:pic>
        <p:nvPicPr>
          <p:cNvPr id="724" name="Picture 4" descr="Picture 4"/>
          <p:cNvPicPr>
            <a:picLocks noChangeAspect="1"/>
          </p:cNvPicPr>
          <p:nvPr/>
        </p:nvPicPr>
        <p:blipFill>
          <a:blip r:embed="rId5">
            <a:extLst/>
          </a:blip>
          <a:stretch>
            <a:fillRect/>
          </a:stretch>
        </p:blipFill>
        <p:spPr>
          <a:xfrm>
            <a:off x="11584888" y="5729601"/>
            <a:ext cx="1946178" cy="1946177"/>
          </a:xfrm>
          <a:prstGeom prst="rect">
            <a:avLst/>
          </a:prstGeom>
          <a:ln w="12700">
            <a:miter lim="400000"/>
          </a:ln>
          <a:effectLst>
            <a:outerShdw blurRad="292100" dist="139700" dir="2700000" rotWithShape="0">
              <a:srgbClr val="333333">
                <a:alpha val="64999"/>
              </a:srgbClr>
            </a:outerShdw>
          </a:effectLst>
        </p:spPr>
      </p:pic>
      <p:pic>
        <p:nvPicPr>
          <p:cNvPr id="725" name="Picture 6" descr="Picture 6"/>
          <p:cNvPicPr>
            <a:picLocks noChangeAspect="1"/>
          </p:cNvPicPr>
          <p:nvPr/>
        </p:nvPicPr>
        <p:blipFill>
          <a:blip r:embed="rId6">
            <a:extLst/>
          </a:blip>
          <a:stretch>
            <a:fillRect/>
          </a:stretch>
        </p:blipFill>
        <p:spPr>
          <a:xfrm>
            <a:off x="8325356" y="5729601"/>
            <a:ext cx="1946178" cy="1946177"/>
          </a:xfrm>
          <a:prstGeom prst="rect">
            <a:avLst/>
          </a:prstGeom>
          <a:ln w="12700">
            <a:miter lim="400000"/>
          </a:ln>
          <a:effectLst>
            <a:outerShdw blurRad="292100" dist="139700" dir="2700000" rotWithShape="0">
              <a:srgbClr val="333333">
                <a:alpha val="64999"/>
              </a:srgbClr>
            </a:outerShdw>
          </a:effectLst>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 name="Title 1"/>
          <p:cNvSpPr txBox="1">
            <a:spLocks noGrp="1"/>
          </p:cNvSpPr>
          <p:nvPr>
            <p:ph type="title"/>
          </p:nvPr>
        </p:nvSpPr>
        <p:spPr>
          <a:xfrm>
            <a:off x="977769" y="843460"/>
            <a:ext cx="12883040" cy="1346291"/>
          </a:xfrm>
          <a:prstGeom prst="rect">
            <a:avLst/>
          </a:prstGeom>
        </p:spPr>
        <p:txBody>
          <a:bodyPr/>
          <a:lstStyle/>
          <a:p>
            <a:r>
              <a:t>Business scenario (2016)</a:t>
            </a:r>
          </a:p>
        </p:txBody>
      </p:sp>
      <p:grpSp>
        <p:nvGrpSpPr>
          <p:cNvPr id="730" name="Explosion 1 2"/>
          <p:cNvGrpSpPr/>
          <p:nvPr/>
        </p:nvGrpSpPr>
        <p:grpSpPr>
          <a:xfrm>
            <a:off x="10571473" y="6667918"/>
            <a:ext cx="3769371" cy="2217006"/>
            <a:chOff x="0" y="0"/>
            <a:chExt cx="3769369" cy="2217004"/>
          </a:xfrm>
        </p:grpSpPr>
        <p:sp>
          <p:nvSpPr>
            <p:cNvPr id="728" name="Shape"/>
            <p:cNvSpPr/>
            <p:nvPr/>
          </p:nvSpPr>
          <p:spPr>
            <a:xfrm>
              <a:off x="-1" y="-1"/>
              <a:ext cx="3769371" cy="2217006"/>
            </a:xfrm>
            <a:custGeom>
              <a:avLst/>
              <a:gdLst/>
              <a:ahLst/>
              <a:cxnLst>
                <a:cxn ang="0">
                  <a:pos x="wd2" y="hd2"/>
                </a:cxn>
                <a:cxn ang="5400000">
                  <a:pos x="wd2" y="hd2"/>
                </a:cxn>
                <a:cxn ang="10800000">
                  <a:pos x="wd2" y="hd2"/>
                </a:cxn>
                <a:cxn ang="16200000">
                  <a:pos x="wd2" y="hd2"/>
                </a:cxn>
              </a:cxnLst>
              <a:rect l="0" t="0" r="r" b="b"/>
              <a:pathLst>
                <a:path w="21600" h="21600" extrusionOk="0">
                  <a:moveTo>
                    <a:pt x="10800" y="5800"/>
                  </a:moveTo>
                  <a:lnTo>
                    <a:pt x="14522" y="0"/>
                  </a:lnTo>
                  <a:lnTo>
                    <a:pt x="14155" y="5325"/>
                  </a:lnTo>
                  <a:lnTo>
                    <a:pt x="18380" y="4457"/>
                  </a:lnTo>
                  <a:lnTo>
                    <a:pt x="16702" y="7315"/>
                  </a:lnTo>
                  <a:lnTo>
                    <a:pt x="21097" y="8137"/>
                  </a:lnTo>
                  <a:lnTo>
                    <a:pt x="17607" y="10475"/>
                  </a:lnTo>
                  <a:lnTo>
                    <a:pt x="21600" y="13290"/>
                  </a:lnTo>
                  <a:lnTo>
                    <a:pt x="16837" y="12942"/>
                  </a:lnTo>
                  <a:lnTo>
                    <a:pt x="18145" y="18095"/>
                  </a:lnTo>
                  <a:lnTo>
                    <a:pt x="14020" y="14457"/>
                  </a:lnTo>
                  <a:lnTo>
                    <a:pt x="13247" y="19737"/>
                  </a:lnTo>
                  <a:lnTo>
                    <a:pt x="10532" y="14935"/>
                  </a:lnTo>
                  <a:lnTo>
                    <a:pt x="8485" y="21600"/>
                  </a:lnTo>
                  <a:lnTo>
                    <a:pt x="7715" y="15627"/>
                  </a:lnTo>
                  <a:lnTo>
                    <a:pt x="4762" y="17617"/>
                  </a:lnTo>
                  <a:lnTo>
                    <a:pt x="5667" y="13937"/>
                  </a:lnTo>
                  <a:lnTo>
                    <a:pt x="135" y="14587"/>
                  </a:lnTo>
                  <a:lnTo>
                    <a:pt x="3722" y="11775"/>
                  </a:lnTo>
                  <a:lnTo>
                    <a:pt x="0" y="8615"/>
                  </a:lnTo>
                  <a:lnTo>
                    <a:pt x="4627" y="7617"/>
                  </a:lnTo>
                  <a:lnTo>
                    <a:pt x="370" y="2295"/>
                  </a:lnTo>
                  <a:lnTo>
                    <a:pt x="7312" y="6320"/>
                  </a:lnTo>
                  <a:lnTo>
                    <a:pt x="8352" y="2295"/>
                  </a:lnTo>
                  <a:close/>
                </a:path>
              </a:pathLst>
            </a:custGeom>
            <a:solidFill>
              <a:schemeClr val="accent2"/>
            </a:solidFill>
            <a:ln w="6350" cap="flat">
              <a:solidFill>
                <a:schemeClr val="accent1"/>
              </a:solidFill>
              <a:prstDash val="solid"/>
              <a:miter lim="8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729" name="Oracle OpenWorld 2017"/>
            <p:cNvSpPr txBox="1"/>
            <p:nvPr/>
          </p:nvSpPr>
          <p:spPr>
            <a:xfrm>
              <a:off x="807446" y="365209"/>
              <a:ext cx="2107184" cy="1348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Oracle OpenWorld 2017</a:t>
              </a:r>
            </a:p>
          </p:txBody>
        </p:sp>
      </p:grpSp>
      <p:pic>
        <p:nvPicPr>
          <p:cNvPr id="731" name="Picture 2" descr="Picture 2"/>
          <p:cNvPicPr>
            <a:picLocks noChangeAspect="1"/>
          </p:cNvPicPr>
          <p:nvPr/>
        </p:nvPicPr>
        <p:blipFill>
          <a:blip r:embed="rId2">
            <a:extLst/>
          </a:blip>
          <a:stretch>
            <a:fillRect/>
          </a:stretch>
        </p:blipFill>
        <p:spPr>
          <a:xfrm>
            <a:off x="3006831" y="4034583"/>
            <a:ext cx="2634211" cy="1816823"/>
          </a:xfrm>
          <a:prstGeom prst="rect">
            <a:avLst/>
          </a:prstGeom>
          <a:ln w="12700">
            <a:miter lim="400000"/>
          </a:ln>
        </p:spPr>
      </p:pic>
      <p:pic>
        <p:nvPicPr>
          <p:cNvPr id="732" name="Picture 4" descr="Picture 4"/>
          <p:cNvPicPr>
            <a:picLocks noChangeAspect="1"/>
          </p:cNvPicPr>
          <p:nvPr/>
        </p:nvPicPr>
        <p:blipFill>
          <a:blip r:embed="rId3">
            <a:extLst/>
          </a:blip>
          <a:srcRect l="15" r="1"/>
          <a:stretch>
            <a:fillRect/>
          </a:stretch>
        </p:blipFill>
        <p:spPr>
          <a:xfrm>
            <a:off x="5818075" y="2895498"/>
            <a:ext cx="2808663" cy="1669013"/>
          </a:xfrm>
          <a:custGeom>
            <a:avLst/>
            <a:gdLst/>
            <a:ahLst/>
            <a:cxnLst>
              <a:cxn ang="0">
                <a:pos x="wd2" y="hd2"/>
              </a:cxn>
              <a:cxn ang="5400000">
                <a:pos x="wd2" y="hd2"/>
              </a:cxn>
              <a:cxn ang="10800000">
                <a:pos x="wd2" y="hd2"/>
              </a:cxn>
              <a:cxn ang="16200000">
                <a:pos x="wd2" y="hd2"/>
              </a:cxn>
            </a:cxnLst>
            <a:rect l="0" t="0" r="r" b="b"/>
            <a:pathLst>
              <a:path w="20879" h="20711" extrusionOk="0">
                <a:moveTo>
                  <a:pt x="12871" y="5"/>
                </a:moveTo>
                <a:cubicBezTo>
                  <a:pt x="12052" y="-64"/>
                  <a:pt x="11242" y="522"/>
                  <a:pt x="10853" y="1576"/>
                </a:cubicBezTo>
                <a:cubicBezTo>
                  <a:pt x="10676" y="1341"/>
                  <a:pt x="10476" y="1143"/>
                  <a:pt x="10257" y="985"/>
                </a:cubicBezTo>
                <a:cubicBezTo>
                  <a:pt x="9001" y="84"/>
                  <a:pt x="7446" y="728"/>
                  <a:pt x="6779" y="2423"/>
                </a:cubicBezTo>
                <a:cubicBezTo>
                  <a:pt x="6150" y="1926"/>
                  <a:pt x="5409" y="1729"/>
                  <a:pt x="4687" y="1862"/>
                </a:cubicBezTo>
                <a:cubicBezTo>
                  <a:pt x="2903" y="2189"/>
                  <a:pt x="1656" y="4405"/>
                  <a:pt x="1899" y="6811"/>
                </a:cubicBezTo>
                <a:lnTo>
                  <a:pt x="1881" y="6905"/>
                </a:lnTo>
                <a:cubicBezTo>
                  <a:pt x="1217" y="6998"/>
                  <a:pt x="626" y="7511"/>
                  <a:pt x="288" y="8293"/>
                </a:cubicBezTo>
                <a:cubicBezTo>
                  <a:pt x="-297" y="9649"/>
                  <a:pt x="37" y="11395"/>
                  <a:pt x="1037" y="12189"/>
                </a:cubicBezTo>
                <a:cubicBezTo>
                  <a:pt x="613" y="12797"/>
                  <a:pt x="411" y="13626"/>
                  <a:pt x="483" y="14454"/>
                </a:cubicBezTo>
                <a:cubicBezTo>
                  <a:pt x="619" y="16007"/>
                  <a:pt x="1665" y="17119"/>
                  <a:pt x="2819" y="16936"/>
                </a:cubicBezTo>
                <a:cubicBezTo>
                  <a:pt x="2832" y="16967"/>
                  <a:pt x="2841" y="16995"/>
                  <a:pt x="2855" y="17025"/>
                </a:cubicBezTo>
                <a:cubicBezTo>
                  <a:pt x="3915" y="19411"/>
                  <a:pt x="6210" y="20184"/>
                  <a:pt x="7974" y="18748"/>
                </a:cubicBezTo>
                <a:cubicBezTo>
                  <a:pt x="8393" y="19597"/>
                  <a:pt x="9016" y="20226"/>
                  <a:pt x="9738" y="20521"/>
                </a:cubicBezTo>
                <a:cubicBezTo>
                  <a:pt x="11460" y="21227"/>
                  <a:pt x="13279" y="19907"/>
                  <a:pt x="13801" y="17576"/>
                </a:cubicBezTo>
                <a:cubicBezTo>
                  <a:pt x="14244" y="17950"/>
                  <a:pt x="14756" y="18147"/>
                  <a:pt x="15279" y="18147"/>
                </a:cubicBezTo>
                <a:cubicBezTo>
                  <a:pt x="16821" y="18147"/>
                  <a:pt x="18070" y="16464"/>
                  <a:pt x="18070" y="14385"/>
                </a:cubicBezTo>
                <a:cubicBezTo>
                  <a:pt x="18627" y="14278"/>
                  <a:pt x="19155" y="13979"/>
                  <a:pt x="19601" y="13518"/>
                </a:cubicBezTo>
                <a:cubicBezTo>
                  <a:pt x="21033" y="12034"/>
                  <a:pt x="21303" y="9260"/>
                  <a:pt x="20203" y="7328"/>
                </a:cubicBezTo>
                <a:cubicBezTo>
                  <a:pt x="20250" y="7180"/>
                  <a:pt x="20289" y="7031"/>
                  <a:pt x="20321" y="6875"/>
                </a:cubicBezTo>
                <a:cubicBezTo>
                  <a:pt x="20694" y="5021"/>
                  <a:pt x="19883" y="3104"/>
                  <a:pt x="18512" y="2601"/>
                </a:cubicBezTo>
                <a:cubicBezTo>
                  <a:pt x="18415" y="1880"/>
                  <a:pt x="18137" y="1227"/>
                  <a:pt x="17722" y="754"/>
                </a:cubicBezTo>
                <a:cubicBezTo>
                  <a:pt x="16734" y="-373"/>
                  <a:pt x="15254" y="-211"/>
                  <a:pt x="14417" y="1118"/>
                </a:cubicBezTo>
                <a:cubicBezTo>
                  <a:pt x="14222" y="773"/>
                  <a:pt x="13968" y="495"/>
                  <a:pt x="13680" y="301"/>
                </a:cubicBezTo>
                <a:cubicBezTo>
                  <a:pt x="13419" y="125"/>
                  <a:pt x="13145" y="28"/>
                  <a:pt x="12871" y="5"/>
                </a:cubicBezTo>
                <a:close/>
              </a:path>
            </a:pathLst>
          </a:custGeom>
          <a:ln w="12700">
            <a:miter lim="400000"/>
          </a:ln>
        </p:spPr>
      </p:pic>
      <p:pic>
        <p:nvPicPr>
          <p:cNvPr id="733" name="Picture 6" descr="Picture 6"/>
          <p:cNvPicPr>
            <a:picLocks noChangeAspect="1"/>
          </p:cNvPicPr>
          <p:nvPr/>
        </p:nvPicPr>
        <p:blipFill>
          <a:blip r:embed="rId4">
            <a:extLst/>
          </a:blip>
          <a:srcRect t="22"/>
          <a:stretch>
            <a:fillRect/>
          </a:stretch>
        </p:blipFill>
        <p:spPr>
          <a:xfrm>
            <a:off x="6106176" y="4517640"/>
            <a:ext cx="3602973" cy="2249777"/>
          </a:xfrm>
          <a:custGeom>
            <a:avLst/>
            <a:gdLst/>
            <a:ahLst/>
            <a:cxnLst>
              <a:cxn ang="0">
                <a:pos x="wd2" y="hd2"/>
              </a:cxn>
              <a:cxn ang="5400000">
                <a:pos x="wd2" y="hd2"/>
              </a:cxn>
              <a:cxn ang="10800000">
                <a:pos x="wd2" y="hd2"/>
              </a:cxn>
              <a:cxn ang="16200000">
                <a:pos x="wd2" y="hd2"/>
              </a:cxn>
            </a:cxnLst>
            <a:rect l="0" t="0" r="r" b="b"/>
            <a:pathLst>
              <a:path w="20880" h="20705" extrusionOk="0">
                <a:moveTo>
                  <a:pt x="12875" y="5"/>
                </a:moveTo>
                <a:cubicBezTo>
                  <a:pt x="12055" y="-65"/>
                  <a:pt x="11247" y="517"/>
                  <a:pt x="10858" y="1572"/>
                </a:cubicBezTo>
                <a:cubicBezTo>
                  <a:pt x="10680" y="1336"/>
                  <a:pt x="10478" y="1135"/>
                  <a:pt x="10258" y="977"/>
                </a:cubicBezTo>
                <a:cubicBezTo>
                  <a:pt x="9003" y="76"/>
                  <a:pt x="7444" y="720"/>
                  <a:pt x="6778" y="2416"/>
                </a:cubicBezTo>
                <a:cubicBezTo>
                  <a:pt x="6148" y="1919"/>
                  <a:pt x="5414" y="1724"/>
                  <a:pt x="4692" y="1857"/>
                </a:cubicBezTo>
                <a:cubicBezTo>
                  <a:pt x="2908" y="2184"/>
                  <a:pt x="1657" y="4400"/>
                  <a:pt x="1900" y="6806"/>
                </a:cubicBezTo>
                <a:lnTo>
                  <a:pt x="1884" y="6901"/>
                </a:lnTo>
                <a:cubicBezTo>
                  <a:pt x="1220" y="6994"/>
                  <a:pt x="626" y="7507"/>
                  <a:pt x="288" y="8289"/>
                </a:cubicBezTo>
                <a:cubicBezTo>
                  <a:pt x="-297" y="9645"/>
                  <a:pt x="39" y="11389"/>
                  <a:pt x="1038" y="12183"/>
                </a:cubicBezTo>
                <a:cubicBezTo>
                  <a:pt x="615" y="12792"/>
                  <a:pt x="411" y="13620"/>
                  <a:pt x="483" y="14447"/>
                </a:cubicBezTo>
                <a:cubicBezTo>
                  <a:pt x="618" y="16001"/>
                  <a:pt x="1666" y="17114"/>
                  <a:pt x="2820" y="16931"/>
                </a:cubicBezTo>
                <a:cubicBezTo>
                  <a:pt x="2833" y="16962"/>
                  <a:pt x="2845" y="16989"/>
                  <a:pt x="2859" y="17019"/>
                </a:cubicBezTo>
                <a:cubicBezTo>
                  <a:pt x="3919" y="19406"/>
                  <a:pt x="6208" y="20182"/>
                  <a:pt x="7972" y="18746"/>
                </a:cubicBezTo>
                <a:cubicBezTo>
                  <a:pt x="8391" y="19595"/>
                  <a:pt x="9017" y="20219"/>
                  <a:pt x="9738" y="20514"/>
                </a:cubicBezTo>
                <a:cubicBezTo>
                  <a:pt x="11461" y="21220"/>
                  <a:pt x="13281" y="19905"/>
                  <a:pt x="13802" y="17574"/>
                </a:cubicBezTo>
                <a:cubicBezTo>
                  <a:pt x="14246" y="17947"/>
                  <a:pt x="14758" y="18144"/>
                  <a:pt x="15281" y="18144"/>
                </a:cubicBezTo>
                <a:cubicBezTo>
                  <a:pt x="16823" y="18144"/>
                  <a:pt x="18073" y="16457"/>
                  <a:pt x="18073" y="14378"/>
                </a:cubicBezTo>
                <a:cubicBezTo>
                  <a:pt x="18630" y="14271"/>
                  <a:pt x="19157" y="13974"/>
                  <a:pt x="19603" y="13512"/>
                </a:cubicBezTo>
                <a:cubicBezTo>
                  <a:pt x="21035" y="12028"/>
                  <a:pt x="21303" y="9257"/>
                  <a:pt x="20203" y="7325"/>
                </a:cubicBezTo>
                <a:cubicBezTo>
                  <a:pt x="20250" y="7177"/>
                  <a:pt x="20289" y="7027"/>
                  <a:pt x="20320" y="6872"/>
                </a:cubicBezTo>
                <a:cubicBezTo>
                  <a:pt x="20694" y="5016"/>
                  <a:pt x="19886" y="3100"/>
                  <a:pt x="18515" y="2595"/>
                </a:cubicBezTo>
                <a:cubicBezTo>
                  <a:pt x="18418" y="1874"/>
                  <a:pt x="18139" y="1221"/>
                  <a:pt x="17724" y="747"/>
                </a:cubicBezTo>
                <a:cubicBezTo>
                  <a:pt x="16736" y="-380"/>
                  <a:pt x="15256" y="-210"/>
                  <a:pt x="14419" y="1119"/>
                </a:cubicBezTo>
                <a:cubicBezTo>
                  <a:pt x="14223" y="773"/>
                  <a:pt x="13971" y="488"/>
                  <a:pt x="13683" y="294"/>
                </a:cubicBezTo>
                <a:cubicBezTo>
                  <a:pt x="13422" y="118"/>
                  <a:pt x="13148" y="28"/>
                  <a:pt x="12875" y="5"/>
                </a:cubicBezTo>
                <a:close/>
              </a:path>
            </a:pathLst>
          </a:custGeom>
          <a:ln w="12700">
            <a:miter lim="400000"/>
          </a:ln>
        </p:spPr>
      </p:pic>
      <p:pic>
        <p:nvPicPr>
          <p:cNvPr id="734" name="Picture 8" descr="Picture 8"/>
          <p:cNvPicPr>
            <a:picLocks noChangeAspect="1"/>
          </p:cNvPicPr>
          <p:nvPr/>
        </p:nvPicPr>
        <p:blipFill>
          <a:blip r:embed="rId5">
            <a:extLst/>
          </a:blip>
          <a:stretch>
            <a:fillRect/>
          </a:stretch>
        </p:blipFill>
        <p:spPr>
          <a:xfrm>
            <a:off x="4449660" y="6264377"/>
            <a:ext cx="2517975" cy="1822869"/>
          </a:xfrm>
          <a:custGeom>
            <a:avLst/>
            <a:gdLst/>
            <a:ahLst/>
            <a:cxnLst>
              <a:cxn ang="0">
                <a:pos x="wd2" y="hd2"/>
              </a:cxn>
              <a:cxn ang="5400000">
                <a:pos x="wd2" y="hd2"/>
              </a:cxn>
              <a:cxn ang="10800000">
                <a:pos x="wd2" y="hd2"/>
              </a:cxn>
              <a:cxn ang="16200000">
                <a:pos x="wd2" y="hd2"/>
              </a:cxn>
            </a:cxnLst>
            <a:rect l="0" t="0" r="r" b="b"/>
            <a:pathLst>
              <a:path w="20878" h="20711" extrusionOk="0">
                <a:moveTo>
                  <a:pt x="12874" y="5"/>
                </a:moveTo>
                <a:cubicBezTo>
                  <a:pt x="12054" y="-64"/>
                  <a:pt x="11246" y="522"/>
                  <a:pt x="10857" y="1575"/>
                </a:cubicBezTo>
                <a:cubicBezTo>
                  <a:pt x="10680" y="1341"/>
                  <a:pt x="10477" y="1141"/>
                  <a:pt x="10258" y="984"/>
                </a:cubicBezTo>
                <a:cubicBezTo>
                  <a:pt x="9002" y="83"/>
                  <a:pt x="7443" y="726"/>
                  <a:pt x="6776" y="2422"/>
                </a:cubicBezTo>
                <a:cubicBezTo>
                  <a:pt x="6147" y="1925"/>
                  <a:pt x="5413" y="1726"/>
                  <a:pt x="4690" y="1859"/>
                </a:cubicBezTo>
                <a:cubicBezTo>
                  <a:pt x="2907" y="2185"/>
                  <a:pt x="1660" y="4405"/>
                  <a:pt x="1903" y="6809"/>
                </a:cubicBezTo>
                <a:lnTo>
                  <a:pt x="1883" y="6904"/>
                </a:lnTo>
                <a:cubicBezTo>
                  <a:pt x="1219" y="6997"/>
                  <a:pt x="625" y="7515"/>
                  <a:pt x="287" y="8297"/>
                </a:cubicBezTo>
                <a:cubicBezTo>
                  <a:pt x="-298" y="9653"/>
                  <a:pt x="41" y="11395"/>
                  <a:pt x="1041" y="12189"/>
                </a:cubicBezTo>
                <a:cubicBezTo>
                  <a:pt x="617" y="12795"/>
                  <a:pt x="415" y="13624"/>
                  <a:pt x="488" y="14452"/>
                </a:cubicBezTo>
                <a:cubicBezTo>
                  <a:pt x="623" y="16005"/>
                  <a:pt x="1667" y="17118"/>
                  <a:pt x="2821" y="16936"/>
                </a:cubicBezTo>
                <a:cubicBezTo>
                  <a:pt x="2834" y="16966"/>
                  <a:pt x="2850" y="16997"/>
                  <a:pt x="2864" y="17027"/>
                </a:cubicBezTo>
                <a:cubicBezTo>
                  <a:pt x="3923" y="19413"/>
                  <a:pt x="6207" y="20185"/>
                  <a:pt x="7971" y="18749"/>
                </a:cubicBezTo>
                <a:cubicBezTo>
                  <a:pt x="8390" y="19598"/>
                  <a:pt x="9016" y="20226"/>
                  <a:pt x="9738" y="20521"/>
                </a:cubicBezTo>
                <a:cubicBezTo>
                  <a:pt x="11460" y="21227"/>
                  <a:pt x="13280" y="19907"/>
                  <a:pt x="13802" y="17577"/>
                </a:cubicBezTo>
                <a:cubicBezTo>
                  <a:pt x="14245" y="17950"/>
                  <a:pt x="14756" y="18149"/>
                  <a:pt x="15279" y="18149"/>
                </a:cubicBezTo>
                <a:cubicBezTo>
                  <a:pt x="16821" y="18149"/>
                  <a:pt x="18070" y="16462"/>
                  <a:pt x="18070" y="14384"/>
                </a:cubicBezTo>
                <a:cubicBezTo>
                  <a:pt x="18626" y="14276"/>
                  <a:pt x="19154" y="13976"/>
                  <a:pt x="19600" y="13514"/>
                </a:cubicBezTo>
                <a:cubicBezTo>
                  <a:pt x="21032" y="12030"/>
                  <a:pt x="21302" y="9265"/>
                  <a:pt x="20202" y="7332"/>
                </a:cubicBezTo>
                <a:cubicBezTo>
                  <a:pt x="20249" y="7184"/>
                  <a:pt x="20289" y="7028"/>
                  <a:pt x="20321" y="6873"/>
                </a:cubicBezTo>
                <a:cubicBezTo>
                  <a:pt x="20694" y="5019"/>
                  <a:pt x="19882" y="3106"/>
                  <a:pt x="18511" y="2603"/>
                </a:cubicBezTo>
                <a:cubicBezTo>
                  <a:pt x="18414" y="1882"/>
                  <a:pt x="18136" y="1227"/>
                  <a:pt x="17721" y="754"/>
                </a:cubicBezTo>
                <a:cubicBezTo>
                  <a:pt x="16733" y="-373"/>
                  <a:pt x="15254" y="-210"/>
                  <a:pt x="14417" y="1119"/>
                </a:cubicBezTo>
                <a:cubicBezTo>
                  <a:pt x="14222" y="773"/>
                  <a:pt x="13971" y="492"/>
                  <a:pt x="13683" y="298"/>
                </a:cubicBezTo>
                <a:cubicBezTo>
                  <a:pt x="13423" y="124"/>
                  <a:pt x="13147" y="28"/>
                  <a:pt x="12874" y="5"/>
                </a:cubicBezTo>
                <a:close/>
              </a:path>
            </a:pathLst>
          </a:custGeom>
          <a:ln w="12700">
            <a:miter lim="400000"/>
          </a:ln>
        </p:spPr>
      </p:pic>
      <p:pic>
        <p:nvPicPr>
          <p:cNvPr id="735" name="Picture 7" descr="Picture 7"/>
          <p:cNvPicPr>
            <a:picLocks noChangeAspect="1"/>
          </p:cNvPicPr>
          <p:nvPr/>
        </p:nvPicPr>
        <p:blipFill>
          <a:blip r:embed="rId6">
            <a:extLst/>
          </a:blip>
          <a:srcRect r="1" b="1"/>
          <a:stretch>
            <a:fillRect/>
          </a:stretch>
        </p:blipFill>
        <p:spPr>
          <a:xfrm>
            <a:off x="7617906" y="6667022"/>
            <a:ext cx="2708739" cy="1689146"/>
          </a:xfrm>
          <a:custGeom>
            <a:avLst/>
            <a:gdLst/>
            <a:ahLst/>
            <a:cxnLst>
              <a:cxn ang="0">
                <a:pos x="wd2" y="hd2"/>
              </a:cxn>
              <a:cxn ang="5400000">
                <a:pos x="wd2" y="hd2"/>
              </a:cxn>
              <a:cxn ang="10800000">
                <a:pos x="wd2" y="hd2"/>
              </a:cxn>
              <a:cxn ang="16200000">
                <a:pos x="wd2" y="hd2"/>
              </a:cxn>
            </a:cxnLst>
            <a:rect l="0" t="0" r="r" b="b"/>
            <a:pathLst>
              <a:path w="20879" h="20712" extrusionOk="0">
                <a:moveTo>
                  <a:pt x="12873" y="6"/>
                </a:moveTo>
                <a:cubicBezTo>
                  <a:pt x="12054" y="-64"/>
                  <a:pt x="11247" y="523"/>
                  <a:pt x="10857" y="1577"/>
                </a:cubicBezTo>
                <a:cubicBezTo>
                  <a:pt x="10680" y="1342"/>
                  <a:pt x="10477" y="1141"/>
                  <a:pt x="10258" y="984"/>
                </a:cubicBezTo>
                <a:cubicBezTo>
                  <a:pt x="9002" y="83"/>
                  <a:pt x="7442" y="728"/>
                  <a:pt x="6776" y="2424"/>
                </a:cubicBezTo>
                <a:cubicBezTo>
                  <a:pt x="6146" y="1927"/>
                  <a:pt x="5413" y="1727"/>
                  <a:pt x="4690" y="1860"/>
                </a:cubicBezTo>
                <a:cubicBezTo>
                  <a:pt x="2907" y="2187"/>
                  <a:pt x="1658" y="4402"/>
                  <a:pt x="1900" y="6809"/>
                </a:cubicBezTo>
                <a:lnTo>
                  <a:pt x="1882" y="6906"/>
                </a:lnTo>
                <a:cubicBezTo>
                  <a:pt x="1217" y="6999"/>
                  <a:pt x="626" y="7516"/>
                  <a:pt x="288" y="8298"/>
                </a:cubicBezTo>
                <a:cubicBezTo>
                  <a:pt x="-297" y="9654"/>
                  <a:pt x="37" y="11397"/>
                  <a:pt x="1037" y="12191"/>
                </a:cubicBezTo>
                <a:cubicBezTo>
                  <a:pt x="613" y="12800"/>
                  <a:pt x="412" y="13626"/>
                  <a:pt x="484" y="14454"/>
                </a:cubicBezTo>
                <a:cubicBezTo>
                  <a:pt x="620" y="16007"/>
                  <a:pt x="1667" y="17118"/>
                  <a:pt x="2821" y="16936"/>
                </a:cubicBezTo>
                <a:cubicBezTo>
                  <a:pt x="2834" y="16966"/>
                  <a:pt x="2848" y="16998"/>
                  <a:pt x="2861" y="17028"/>
                </a:cubicBezTo>
                <a:cubicBezTo>
                  <a:pt x="3921" y="19416"/>
                  <a:pt x="6209" y="20186"/>
                  <a:pt x="7973" y="18751"/>
                </a:cubicBezTo>
                <a:cubicBezTo>
                  <a:pt x="8392" y="19599"/>
                  <a:pt x="9016" y="20226"/>
                  <a:pt x="9738" y="20522"/>
                </a:cubicBezTo>
                <a:cubicBezTo>
                  <a:pt x="11460" y="21228"/>
                  <a:pt x="13279" y="19909"/>
                  <a:pt x="13800" y="17578"/>
                </a:cubicBezTo>
                <a:cubicBezTo>
                  <a:pt x="14244" y="17951"/>
                  <a:pt x="14758" y="18152"/>
                  <a:pt x="15281" y="18152"/>
                </a:cubicBezTo>
                <a:cubicBezTo>
                  <a:pt x="16823" y="18152"/>
                  <a:pt x="18071" y="16465"/>
                  <a:pt x="18071" y="14386"/>
                </a:cubicBezTo>
                <a:cubicBezTo>
                  <a:pt x="18627" y="14278"/>
                  <a:pt x="19154" y="13981"/>
                  <a:pt x="19600" y="13519"/>
                </a:cubicBezTo>
                <a:cubicBezTo>
                  <a:pt x="21033" y="12034"/>
                  <a:pt x="21303" y="9262"/>
                  <a:pt x="20203" y="7329"/>
                </a:cubicBezTo>
                <a:cubicBezTo>
                  <a:pt x="20250" y="7181"/>
                  <a:pt x="20288" y="7033"/>
                  <a:pt x="20319" y="6877"/>
                </a:cubicBezTo>
                <a:cubicBezTo>
                  <a:pt x="20693" y="5022"/>
                  <a:pt x="19886" y="3109"/>
                  <a:pt x="18514" y="2604"/>
                </a:cubicBezTo>
                <a:cubicBezTo>
                  <a:pt x="18418" y="1883"/>
                  <a:pt x="18137" y="1229"/>
                  <a:pt x="17722" y="755"/>
                </a:cubicBezTo>
                <a:cubicBezTo>
                  <a:pt x="16734" y="-372"/>
                  <a:pt x="15255" y="-210"/>
                  <a:pt x="14418" y="1120"/>
                </a:cubicBezTo>
                <a:cubicBezTo>
                  <a:pt x="14223" y="774"/>
                  <a:pt x="13972" y="497"/>
                  <a:pt x="13684" y="302"/>
                </a:cubicBezTo>
                <a:cubicBezTo>
                  <a:pt x="13424" y="127"/>
                  <a:pt x="13147" y="29"/>
                  <a:pt x="12873" y="6"/>
                </a:cubicBezTo>
                <a:close/>
              </a:path>
            </a:pathLst>
          </a:custGeom>
          <a:ln w="12700">
            <a:miter lim="400000"/>
          </a:ln>
        </p:spPr>
      </p:pic>
      <p:sp>
        <p:nvSpPr>
          <p:cNvPr id="736" name="Right Arrow 8"/>
          <p:cNvSpPr/>
          <p:nvPr/>
        </p:nvSpPr>
        <p:spPr>
          <a:xfrm rot="19460936">
            <a:off x="5243079" y="3917300"/>
            <a:ext cx="864099" cy="488813"/>
          </a:xfrm>
          <a:prstGeom prst="rightArrow">
            <a:avLst>
              <a:gd name="adj1" fmla="val 50000"/>
              <a:gd name="adj2" fmla="val 50000"/>
            </a:avLst>
          </a:prstGeom>
          <a:solidFill>
            <a:schemeClr val="accent1"/>
          </a:solidFill>
          <a:ln w="12700">
            <a:solidFill>
              <a:srgbClr val="006825"/>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sp>
        <p:nvSpPr>
          <p:cNvPr id="737" name="Right Arrow 9"/>
          <p:cNvSpPr/>
          <p:nvPr/>
        </p:nvSpPr>
        <p:spPr>
          <a:xfrm rot="949178">
            <a:off x="5233665" y="4640984"/>
            <a:ext cx="1482399" cy="1027829"/>
          </a:xfrm>
          <a:prstGeom prst="rightArrow">
            <a:avLst>
              <a:gd name="adj1" fmla="val 50000"/>
              <a:gd name="adj2" fmla="val 50000"/>
            </a:avLst>
          </a:prstGeom>
          <a:solidFill>
            <a:schemeClr val="accent1"/>
          </a:solidFill>
          <a:ln w="12700">
            <a:solidFill>
              <a:srgbClr val="006825"/>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sp>
        <p:nvSpPr>
          <p:cNvPr id="738" name="Right Arrow 10"/>
          <p:cNvSpPr/>
          <p:nvPr/>
        </p:nvSpPr>
        <p:spPr>
          <a:xfrm rot="3073080">
            <a:off x="4390947" y="5739529"/>
            <a:ext cx="1345674" cy="488813"/>
          </a:xfrm>
          <a:prstGeom prst="rightArrow">
            <a:avLst>
              <a:gd name="adj1" fmla="val 50000"/>
              <a:gd name="adj2" fmla="val 50000"/>
            </a:avLst>
          </a:prstGeom>
          <a:solidFill>
            <a:schemeClr val="accent1"/>
          </a:solidFill>
          <a:ln w="12700">
            <a:solidFill>
              <a:srgbClr val="006825"/>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pic>
        <p:nvPicPr>
          <p:cNvPr id="739" name="Picture 2" descr="Picture 2"/>
          <p:cNvPicPr>
            <a:picLocks noChangeAspect="1"/>
          </p:cNvPicPr>
          <p:nvPr/>
        </p:nvPicPr>
        <p:blipFill>
          <a:blip r:embed="rId7">
            <a:extLst/>
          </a:blip>
          <a:stretch>
            <a:fillRect/>
          </a:stretch>
        </p:blipFill>
        <p:spPr>
          <a:xfrm>
            <a:off x="4381906" y="3123094"/>
            <a:ext cx="909173" cy="739762"/>
          </a:xfrm>
          <a:prstGeom prst="rect">
            <a:avLst/>
          </a:prstGeom>
          <a:ln w="12700">
            <a:miter lim="400000"/>
          </a:ln>
        </p:spPr>
      </p:pic>
      <p:pic>
        <p:nvPicPr>
          <p:cNvPr id="740" name="Picture 2" descr="Picture 2"/>
          <p:cNvPicPr>
            <a:picLocks noChangeAspect="1"/>
          </p:cNvPicPr>
          <p:nvPr/>
        </p:nvPicPr>
        <p:blipFill>
          <a:blip r:embed="rId8">
            <a:extLst/>
          </a:blip>
          <a:stretch>
            <a:fillRect/>
          </a:stretch>
        </p:blipFill>
        <p:spPr>
          <a:xfrm>
            <a:off x="3875761" y="3723063"/>
            <a:ext cx="454587" cy="369882"/>
          </a:xfrm>
          <a:prstGeom prst="rect">
            <a:avLst/>
          </a:prstGeom>
          <a:ln w="12700">
            <a:miter lim="400000"/>
          </a:ln>
        </p:spPr>
      </p:pic>
      <p:pic>
        <p:nvPicPr>
          <p:cNvPr id="741" name="Picture 2" descr="Picture 2"/>
          <p:cNvPicPr>
            <a:picLocks noChangeAspect="1"/>
          </p:cNvPicPr>
          <p:nvPr/>
        </p:nvPicPr>
        <p:blipFill>
          <a:blip r:embed="rId8">
            <a:extLst/>
          </a:blip>
          <a:stretch>
            <a:fillRect/>
          </a:stretch>
        </p:blipFill>
        <p:spPr>
          <a:xfrm>
            <a:off x="4609198" y="3976766"/>
            <a:ext cx="454587" cy="369882"/>
          </a:xfrm>
          <a:prstGeom prst="rect">
            <a:avLst/>
          </a:prstGeom>
          <a:ln w="12700">
            <a:miter lim="400000"/>
          </a:ln>
        </p:spPr>
      </p:pic>
      <p:grpSp>
        <p:nvGrpSpPr>
          <p:cNvPr id="744" name="Rounded Rectangle 14"/>
          <p:cNvGrpSpPr/>
          <p:nvPr/>
        </p:nvGrpSpPr>
        <p:grpSpPr>
          <a:xfrm>
            <a:off x="12097639" y="3475289"/>
            <a:ext cx="3127123" cy="1131505"/>
            <a:chOff x="0" y="0"/>
            <a:chExt cx="3127122" cy="1131503"/>
          </a:xfrm>
        </p:grpSpPr>
        <p:sp>
          <p:nvSpPr>
            <p:cNvPr id="742" name="Rounded Rectangle"/>
            <p:cNvSpPr/>
            <p:nvPr/>
          </p:nvSpPr>
          <p:spPr>
            <a:xfrm>
              <a:off x="0" y="-1"/>
              <a:ext cx="3127123" cy="1131505"/>
            </a:xfrm>
            <a:prstGeom prst="roundRect">
              <a:avLst>
                <a:gd name="adj" fmla="val 16667"/>
              </a:avLst>
            </a:prstGeom>
            <a:solidFill>
              <a:schemeClr val="accent1"/>
            </a:solidFill>
            <a:ln w="12700" cap="flat">
              <a:solidFill>
                <a:srgbClr val="006825"/>
              </a:solidFill>
              <a:prstDash val="solid"/>
              <a:miter lim="800000"/>
            </a:ln>
            <a:effectLst/>
          </p:spPr>
          <p:txBody>
            <a:bodyPr wrap="square" lIns="45718" tIns="45718" rIns="45718" bIns="45718" numCol="1" anchor="ctr">
              <a:noAutofit/>
            </a:bodyPr>
            <a:lstStyle/>
            <a:p>
              <a:pPr>
                <a:defRPr>
                  <a:solidFill>
                    <a:srgbClr val="FFFFFF"/>
                  </a:solidFill>
                  <a:latin typeface="Arial Unicode MS"/>
                  <a:ea typeface="Arial Unicode MS"/>
                  <a:cs typeface="Arial Unicode MS"/>
                  <a:sym typeface="Arial Unicode MS"/>
                </a:defRPr>
              </a:pPr>
              <a:endParaRPr/>
            </a:p>
          </p:txBody>
        </p:sp>
        <p:sp>
          <p:nvSpPr>
            <p:cNvPr id="743" name="Evaluate Proposal"/>
            <p:cNvSpPr txBox="1"/>
            <p:nvPr/>
          </p:nvSpPr>
          <p:spPr>
            <a:xfrm>
              <a:off x="55233" y="310479"/>
              <a:ext cx="3016656"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defRPr>
                  <a:solidFill>
                    <a:srgbClr val="FFFFFF"/>
                  </a:solidFill>
                  <a:latin typeface="Arial Unicode MS"/>
                  <a:ea typeface="Arial Unicode MS"/>
                  <a:cs typeface="Arial Unicode MS"/>
                  <a:sym typeface="Arial Unicode MS"/>
                </a:defRPr>
              </a:lvl1pPr>
            </a:lstStyle>
            <a:p>
              <a:r>
                <a:t>Evaluate Proposal</a:t>
              </a:r>
            </a:p>
          </p:txBody>
        </p:sp>
      </p:grpSp>
      <p:grpSp>
        <p:nvGrpSpPr>
          <p:cNvPr id="748" name="Smiley Face 15"/>
          <p:cNvGrpSpPr/>
          <p:nvPr/>
        </p:nvGrpSpPr>
        <p:grpSpPr>
          <a:xfrm>
            <a:off x="13090720" y="4207394"/>
            <a:ext cx="504063" cy="501755"/>
            <a:chOff x="0" y="-1"/>
            <a:chExt cx="504062" cy="501754"/>
          </a:xfrm>
        </p:grpSpPr>
        <p:sp>
          <p:nvSpPr>
            <p:cNvPr id="745" name="Circle"/>
            <p:cNvSpPr/>
            <p:nvPr/>
          </p:nvSpPr>
          <p:spPr>
            <a:xfrm>
              <a:off x="-1" y="-2"/>
              <a:ext cx="504063" cy="501755"/>
            </a:xfrm>
            <a:prstGeom prst="ellipse">
              <a:avLst/>
            </a:prstGeom>
            <a:gradFill flip="none" rotWithShape="1">
              <a:gsLst>
                <a:gs pos="0">
                  <a:srgbClr val="ADA1C7"/>
                </a:gs>
                <a:gs pos="50000">
                  <a:srgbClr val="A294BC"/>
                </a:gs>
                <a:gs pos="100000">
                  <a:srgbClr val="9381B4"/>
                </a:gs>
              </a:gsLst>
              <a:lin ang="5400000" scaled="0"/>
            </a:gradFill>
            <a:ln w="12700" cap="flat">
              <a:noFill/>
              <a:miter lim="400000"/>
            </a:ln>
            <a:effectLst/>
          </p:spPr>
          <p:txBody>
            <a:bodyPr wrap="square" lIns="45718" tIns="45718" rIns="45718" bIns="45718" numCol="1" anchor="ctr">
              <a:noAutofit/>
            </a:bodyPr>
            <a:lstStyle/>
            <a:p>
              <a:pPr algn="ctr">
                <a:defRPr>
                  <a:latin typeface="Arial Unicode MS"/>
                  <a:ea typeface="Arial Unicode MS"/>
                  <a:cs typeface="Arial Unicode MS"/>
                  <a:sym typeface="Arial Unicode MS"/>
                </a:defRPr>
              </a:pPr>
              <a:endParaRPr/>
            </a:p>
          </p:txBody>
        </p:sp>
        <p:sp>
          <p:nvSpPr>
            <p:cNvPr id="746" name="Shape"/>
            <p:cNvSpPr/>
            <p:nvPr/>
          </p:nvSpPr>
          <p:spPr>
            <a:xfrm>
              <a:off x="145033" y="149710"/>
              <a:ext cx="213994" cy="5226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3" y="0"/>
                    <a:pt x="5300" y="4835"/>
                    <a:pt x="5300" y="10800"/>
                  </a:cubicBezTo>
                  <a:cubicBezTo>
                    <a:pt x="5300" y="16765"/>
                    <a:pt x="4113" y="21600"/>
                    <a:pt x="2650" y="21600"/>
                  </a:cubicBezTo>
                  <a:cubicBezTo>
                    <a:pt x="1186" y="21600"/>
                    <a:pt x="0" y="16765"/>
                    <a:pt x="0" y="10800"/>
                  </a:cubicBezTo>
                  <a:moveTo>
                    <a:pt x="16300" y="10800"/>
                  </a:moveTo>
                  <a:cubicBezTo>
                    <a:pt x="16300" y="4835"/>
                    <a:pt x="17487" y="0"/>
                    <a:pt x="18950" y="0"/>
                  </a:cubicBezTo>
                  <a:cubicBezTo>
                    <a:pt x="20414" y="0"/>
                    <a:pt x="21600" y="4835"/>
                    <a:pt x="21600" y="10800"/>
                  </a:cubicBezTo>
                  <a:cubicBezTo>
                    <a:pt x="21600" y="16765"/>
                    <a:pt x="20414" y="21600"/>
                    <a:pt x="18950" y="21600"/>
                  </a:cubicBezTo>
                  <a:cubicBezTo>
                    <a:pt x="17487" y="21600"/>
                    <a:pt x="16300" y="16765"/>
                    <a:pt x="16300" y="10800"/>
                  </a:cubicBezTo>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defRPr>
                  <a:latin typeface="Arial Unicode MS"/>
                  <a:ea typeface="Arial Unicode MS"/>
                  <a:cs typeface="Arial Unicode MS"/>
                  <a:sym typeface="Arial Unicode MS"/>
                </a:defRPr>
              </a:pPr>
              <a:endParaRPr/>
            </a:p>
          </p:txBody>
        </p:sp>
        <p:sp>
          <p:nvSpPr>
            <p:cNvPr id="747" name="Shape"/>
            <p:cNvSpPr/>
            <p:nvPr/>
          </p:nvSpPr>
          <p:spPr>
            <a:xfrm>
              <a:off x="-1" y="-2"/>
              <a:ext cx="504062" cy="501754"/>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noFill/>
            <a:ln w="6350" cap="flat">
              <a:solidFill>
                <a:schemeClr val="accent3"/>
              </a:solidFill>
              <a:prstDash val="solid"/>
              <a:miter lim="800000"/>
            </a:ln>
            <a:effectLst/>
          </p:spPr>
          <p:txBody>
            <a:bodyPr wrap="square" lIns="45718" tIns="45718" rIns="45718" bIns="45718" numCol="1" anchor="ctr">
              <a:noAutofit/>
            </a:bodyPr>
            <a:lstStyle/>
            <a:p>
              <a:pPr algn="ctr">
                <a:defRPr>
                  <a:latin typeface="Arial Unicode MS"/>
                  <a:ea typeface="Arial Unicode MS"/>
                  <a:cs typeface="Arial Unicode MS"/>
                  <a:sym typeface="Arial Unicode MS"/>
                </a:defRPr>
              </a:pPr>
              <a:endParaRPr/>
            </a:p>
          </p:txBody>
        </p:sp>
      </p:grpSp>
      <p:grpSp>
        <p:nvGrpSpPr>
          <p:cNvPr id="752" name="Smiley Face 16"/>
          <p:cNvGrpSpPr/>
          <p:nvPr/>
        </p:nvGrpSpPr>
        <p:grpSpPr>
          <a:xfrm>
            <a:off x="13090720" y="3378267"/>
            <a:ext cx="504063" cy="501755"/>
            <a:chOff x="0" y="-1"/>
            <a:chExt cx="504062" cy="501754"/>
          </a:xfrm>
        </p:grpSpPr>
        <p:sp>
          <p:nvSpPr>
            <p:cNvPr id="749" name="Circle"/>
            <p:cNvSpPr/>
            <p:nvPr/>
          </p:nvSpPr>
          <p:spPr>
            <a:xfrm>
              <a:off x="-1" y="-2"/>
              <a:ext cx="504063" cy="501755"/>
            </a:xfrm>
            <a:prstGeom prst="ellipse">
              <a:avLst/>
            </a:prstGeom>
            <a:gradFill flip="none" rotWithShape="1">
              <a:gsLst>
                <a:gs pos="0">
                  <a:srgbClr val="ECA7C5"/>
                </a:gs>
                <a:gs pos="50000">
                  <a:srgbClr val="E898BA"/>
                </a:gs>
                <a:gs pos="100000">
                  <a:srgbClr val="E885B1"/>
                </a:gs>
              </a:gsLst>
              <a:lin ang="5400000" scaled="0"/>
            </a:gradFill>
            <a:ln w="12700" cap="flat">
              <a:noFill/>
              <a:miter lim="400000"/>
            </a:ln>
            <a:effectLst/>
          </p:spPr>
          <p:txBody>
            <a:bodyPr wrap="square" lIns="45718" tIns="45718" rIns="45718" bIns="45718" numCol="1" anchor="ctr">
              <a:noAutofit/>
            </a:bodyPr>
            <a:lstStyle/>
            <a:p>
              <a:pPr algn="ctr">
                <a:defRPr>
                  <a:latin typeface="Arial Unicode MS"/>
                  <a:ea typeface="Arial Unicode MS"/>
                  <a:cs typeface="Arial Unicode MS"/>
                  <a:sym typeface="Arial Unicode MS"/>
                </a:defRPr>
              </a:pPr>
              <a:endParaRPr/>
            </a:p>
          </p:txBody>
        </p:sp>
        <p:sp>
          <p:nvSpPr>
            <p:cNvPr id="750" name="Shape"/>
            <p:cNvSpPr/>
            <p:nvPr/>
          </p:nvSpPr>
          <p:spPr>
            <a:xfrm>
              <a:off x="145033" y="149710"/>
              <a:ext cx="213994" cy="5226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3" y="0"/>
                    <a:pt x="5300" y="4835"/>
                    <a:pt x="5300" y="10800"/>
                  </a:cubicBezTo>
                  <a:cubicBezTo>
                    <a:pt x="5300" y="16765"/>
                    <a:pt x="4113" y="21600"/>
                    <a:pt x="2650" y="21600"/>
                  </a:cubicBezTo>
                  <a:cubicBezTo>
                    <a:pt x="1186" y="21600"/>
                    <a:pt x="0" y="16765"/>
                    <a:pt x="0" y="10800"/>
                  </a:cubicBezTo>
                  <a:moveTo>
                    <a:pt x="16300" y="10800"/>
                  </a:moveTo>
                  <a:cubicBezTo>
                    <a:pt x="16300" y="4835"/>
                    <a:pt x="17487" y="0"/>
                    <a:pt x="18950" y="0"/>
                  </a:cubicBezTo>
                  <a:cubicBezTo>
                    <a:pt x="20414" y="0"/>
                    <a:pt x="21600" y="4835"/>
                    <a:pt x="21600" y="10800"/>
                  </a:cubicBezTo>
                  <a:cubicBezTo>
                    <a:pt x="21600" y="16765"/>
                    <a:pt x="20414" y="21600"/>
                    <a:pt x="18950" y="21600"/>
                  </a:cubicBezTo>
                  <a:cubicBezTo>
                    <a:pt x="17487" y="21600"/>
                    <a:pt x="16300" y="16765"/>
                    <a:pt x="16300" y="10800"/>
                  </a:cubicBezTo>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defRPr>
                  <a:latin typeface="Arial Unicode MS"/>
                  <a:ea typeface="Arial Unicode MS"/>
                  <a:cs typeface="Arial Unicode MS"/>
                  <a:sym typeface="Arial Unicode MS"/>
                </a:defRPr>
              </a:pPr>
              <a:endParaRPr/>
            </a:p>
          </p:txBody>
        </p:sp>
        <p:sp>
          <p:nvSpPr>
            <p:cNvPr id="751" name="Shape"/>
            <p:cNvSpPr/>
            <p:nvPr/>
          </p:nvSpPr>
          <p:spPr>
            <a:xfrm>
              <a:off x="-1" y="-2"/>
              <a:ext cx="504062" cy="501754"/>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noFill/>
            <a:ln w="6350" cap="flat">
              <a:solidFill>
                <a:schemeClr val="accent2"/>
              </a:solidFill>
              <a:prstDash val="solid"/>
              <a:miter lim="800000"/>
            </a:ln>
            <a:effectLst/>
          </p:spPr>
          <p:txBody>
            <a:bodyPr wrap="square" lIns="45718" tIns="45718" rIns="45718" bIns="45718" numCol="1" anchor="ctr">
              <a:noAutofit/>
            </a:bodyPr>
            <a:lstStyle/>
            <a:p>
              <a:pPr algn="ctr">
                <a:defRPr>
                  <a:latin typeface="Arial Unicode MS"/>
                  <a:ea typeface="Arial Unicode MS"/>
                  <a:cs typeface="Arial Unicode MS"/>
                  <a:sym typeface="Arial Unicode MS"/>
                </a:defRPr>
              </a:pPr>
              <a:endParaRPr/>
            </a:p>
          </p:txBody>
        </p:sp>
      </p:grpSp>
      <p:sp>
        <p:nvSpPr>
          <p:cNvPr id="753" name="Block Arc 17"/>
          <p:cNvSpPr/>
          <p:nvPr/>
        </p:nvSpPr>
        <p:spPr>
          <a:xfrm>
            <a:off x="13197887" y="3689243"/>
            <a:ext cx="289735" cy="7104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4835" y="0"/>
                  <a:pt x="10800" y="0"/>
                </a:cubicBezTo>
                <a:cubicBezTo>
                  <a:pt x="16765" y="0"/>
                  <a:pt x="21600" y="9671"/>
                  <a:pt x="21600" y="21600"/>
                </a:cubicBezTo>
                <a:lnTo>
                  <a:pt x="18952" y="21600"/>
                </a:lnTo>
                <a:cubicBezTo>
                  <a:pt x="18952" y="15635"/>
                  <a:pt x="15302" y="10800"/>
                  <a:pt x="10800" y="10800"/>
                </a:cubicBezTo>
                <a:cubicBezTo>
                  <a:pt x="6298" y="10800"/>
                  <a:pt x="2648" y="15635"/>
                  <a:pt x="2648" y="21600"/>
                </a:cubicBezTo>
                <a:close/>
              </a:path>
            </a:pathLst>
          </a:custGeom>
          <a:solidFill>
            <a:schemeClr val="accent2"/>
          </a:solidFill>
          <a:ln w="12700">
            <a:solidFill>
              <a:srgbClr val="9F3069"/>
            </a:solidFill>
            <a:miter/>
          </a:ln>
        </p:spPr>
        <p:txBody>
          <a:bodyPr lIns="45718" tIns="45718" rIns="45718" bIns="45718" anchor="ctr"/>
          <a:lstStyle/>
          <a:p>
            <a:pPr algn="ctr">
              <a:defRPr>
                <a:latin typeface="Arial Unicode MS"/>
                <a:ea typeface="Arial Unicode MS"/>
                <a:cs typeface="Arial Unicode MS"/>
                <a:sym typeface="Arial Unicode MS"/>
              </a:defRPr>
            </a:pPr>
            <a:endParaRPr/>
          </a:p>
        </p:txBody>
      </p:sp>
      <p:grpSp>
        <p:nvGrpSpPr>
          <p:cNvPr id="756" name="Rounded Rectangle 18"/>
          <p:cNvGrpSpPr/>
          <p:nvPr/>
        </p:nvGrpSpPr>
        <p:grpSpPr>
          <a:xfrm>
            <a:off x="8625422" y="1813074"/>
            <a:ext cx="2146076" cy="2117185"/>
            <a:chOff x="0" y="0"/>
            <a:chExt cx="2146075" cy="2117184"/>
          </a:xfrm>
        </p:grpSpPr>
        <p:sp>
          <p:nvSpPr>
            <p:cNvPr id="754" name="Rounded Rectangle"/>
            <p:cNvSpPr/>
            <p:nvPr/>
          </p:nvSpPr>
          <p:spPr>
            <a:xfrm>
              <a:off x="-1" y="0"/>
              <a:ext cx="2146076" cy="2117185"/>
            </a:xfrm>
            <a:prstGeom prst="roundRect">
              <a:avLst>
                <a:gd name="adj" fmla="val 16667"/>
              </a:avLst>
            </a:prstGeom>
            <a:solidFill>
              <a:schemeClr val="accent1"/>
            </a:solidFill>
            <a:ln w="12700" cap="flat">
              <a:solidFill>
                <a:srgbClr val="006825"/>
              </a:solidFill>
              <a:prstDash val="solid"/>
              <a:miter lim="800000"/>
            </a:ln>
            <a:effectLst/>
          </p:spPr>
          <p:txBody>
            <a:bodyPr wrap="square" lIns="45718" tIns="45718" rIns="45718" bIns="45718" numCol="1" anchor="ctr">
              <a:noAutofit/>
            </a:bodyPr>
            <a:lstStyle/>
            <a:p>
              <a:pPr>
                <a:defRPr>
                  <a:solidFill>
                    <a:srgbClr val="FFFFFF"/>
                  </a:solidFill>
                  <a:latin typeface="Arial Unicode MS"/>
                  <a:ea typeface="Arial Unicode MS"/>
                  <a:cs typeface="Arial Unicode MS"/>
                  <a:sym typeface="Arial Unicode MS"/>
                </a:defRPr>
              </a:pPr>
              <a:endParaRPr/>
            </a:p>
          </p:txBody>
        </p:sp>
        <p:sp>
          <p:nvSpPr>
            <p:cNvPr id="755" name="Analyze Twitter traffic…"/>
            <p:cNvSpPr txBox="1"/>
            <p:nvPr/>
          </p:nvSpPr>
          <p:spPr>
            <a:xfrm>
              <a:off x="103351" y="174670"/>
              <a:ext cx="1939372" cy="17678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p>
              <a:pPr>
                <a:defRPr>
                  <a:solidFill>
                    <a:srgbClr val="FFFFFF"/>
                  </a:solidFill>
                  <a:latin typeface="Arial Unicode MS"/>
                  <a:ea typeface="Arial Unicode MS"/>
                  <a:cs typeface="Arial Unicode MS"/>
                  <a:sym typeface="Arial Unicode MS"/>
                </a:defRPr>
              </a:pPr>
              <a:r>
                <a:t>Analyze Twitter traffic </a:t>
              </a:r>
            </a:p>
            <a:p>
              <a:pPr>
                <a:defRPr>
                  <a:solidFill>
                    <a:srgbClr val="FFFFFF"/>
                  </a:solidFill>
                  <a:latin typeface="Arial Unicode MS"/>
                  <a:ea typeface="Arial Unicode MS"/>
                  <a:cs typeface="Arial Unicode MS"/>
                  <a:sym typeface="Arial Unicode MS"/>
                </a:defRPr>
              </a:pPr>
              <a:r>
                <a:t>&amp; Voting Machines</a:t>
              </a:r>
            </a:p>
          </p:txBody>
        </p:sp>
      </p:grpSp>
      <p:grpSp>
        <p:nvGrpSpPr>
          <p:cNvPr id="759" name="Rounded Rectangle 19"/>
          <p:cNvGrpSpPr/>
          <p:nvPr/>
        </p:nvGrpSpPr>
        <p:grpSpPr>
          <a:xfrm>
            <a:off x="10062859" y="5298547"/>
            <a:ext cx="4765664" cy="960046"/>
            <a:chOff x="-1" y="0"/>
            <a:chExt cx="4765662" cy="960045"/>
          </a:xfrm>
        </p:grpSpPr>
        <p:sp>
          <p:nvSpPr>
            <p:cNvPr id="757" name="Rounded Rectangle"/>
            <p:cNvSpPr/>
            <p:nvPr/>
          </p:nvSpPr>
          <p:spPr>
            <a:xfrm>
              <a:off x="-2" y="-1"/>
              <a:ext cx="4765664" cy="960047"/>
            </a:xfrm>
            <a:prstGeom prst="roundRect">
              <a:avLst>
                <a:gd name="adj" fmla="val 16667"/>
              </a:avLst>
            </a:prstGeom>
            <a:solidFill>
              <a:schemeClr val="accent1"/>
            </a:solidFill>
            <a:ln w="12700" cap="flat">
              <a:solidFill>
                <a:srgbClr val="006825"/>
              </a:solidFill>
              <a:prstDash val="solid"/>
              <a:miter lim="800000"/>
            </a:ln>
            <a:effectLst/>
          </p:spPr>
          <p:txBody>
            <a:bodyPr wrap="square" lIns="45718" tIns="45718" rIns="45718" bIns="45718" numCol="1" anchor="ctr">
              <a:noAutofit/>
            </a:bodyPr>
            <a:lstStyle/>
            <a:p>
              <a:pPr>
                <a:defRPr>
                  <a:solidFill>
                    <a:srgbClr val="FFFFFF"/>
                  </a:solidFill>
                  <a:latin typeface="Arial Unicode MS"/>
                  <a:ea typeface="Arial Unicode MS"/>
                  <a:cs typeface="Arial Unicode MS"/>
                  <a:sym typeface="Arial Unicode MS"/>
                </a:defRPr>
              </a:pPr>
              <a:endParaRPr/>
            </a:p>
          </p:txBody>
        </p:sp>
        <p:sp>
          <p:nvSpPr>
            <p:cNvPr id="758" name="Publish Enriched Approved Proposals on Web Portal"/>
            <p:cNvSpPr txBox="1"/>
            <p:nvPr/>
          </p:nvSpPr>
          <p:spPr>
            <a:xfrm>
              <a:off x="46863" y="15198"/>
              <a:ext cx="4671934" cy="9296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defRPr>
                  <a:solidFill>
                    <a:srgbClr val="FFFFFF"/>
                  </a:solidFill>
                  <a:latin typeface="Arial Unicode MS"/>
                  <a:ea typeface="Arial Unicode MS"/>
                  <a:cs typeface="Arial Unicode MS"/>
                  <a:sym typeface="Arial Unicode MS"/>
                </a:defRPr>
              </a:lvl1pPr>
            </a:lstStyle>
            <a:p>
              <a:r>
                <a:t>Publish Enriched Approved Proposals on Web Portal</a:t>
              </a:r>
            </a:p>
          </p:txBody>
        </p:sp>
      </p:grpSp>
      <p:sp>
        <p:nvSpPr>
          <p:cNvPr id="760" name="Right Arrow 20"/>
          <p:cNvSpPr/>
          <p:nvPr/>
        </p:nvSpPr>
        <p:spPr>
          <a:xfrm rot="2053522">
            <a:off x="4713882" y="6282070"/>
            <a:ext cx="3570836" cy="238888"/>
          </a:xfrm>
          <a:prstGeom prst="rightArrow">
            <a:avLst>
              <a:gd name="adj1" fmla="val 50000"/>
              <a:gd name="adj2" fmla="val 50000"/>
            </a:avLst>
          </a:prstGeom>
          <a:solidFill>
            <a:schemeClr val="accent1"/>
          </a:solidFill>
          <a:ln w="12700">
            <a:solidFill>
              <a:srgbClr val="006825"/>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sp>
        <p:nvSpPr>
          <p:cNvPr id="761" name="Elbow Connector 21"/>
          <p:cNvSpPr/>
          <p:nvPr/>
        </p:nvSpPr>
        <p:spPr>
          <a:xfrm>
            <a:off x="10777218" y="2871470"/>
            <a:ext cx="1313183" cy="116840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28575">
            <a:solidFill>
              <a:schemeClr val="accent1"/>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762" name="Elbow Connector 22"/>
          <p:cNvSpPr/>
          <p:nvPr/>
        </p:nvSpPr>
        <p:spPr>
          <a:xfrm>
            <a:off x="12444730" y="4612640"/>
            <a:ext cx="1215392" cy="67945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0780"/>
                </a:lnTo>
                <a:lnTo>
                  <a:pt x="0" y="10780"/>
                </a:lnTo>
                <a:lnTo>
                  <a:pt x="0" y="21600"/>
                </a:lnTo>
              </a:path>
            </a:pathLst>
          </a:custGeom>
          <a:ln w="28575">
            <a:solidFill>
              <a:schemeClr val="accent1"/>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763" name="Freeform 23"/>
          <p:cNvSpPr/>
          <p:nvPr/>
        </p:nvSpPr>
        <p:spPr>
          <a:xfrm>
            <a:off x="5243038" y="1813053"/>
            <a:ext cx="3461047" cy="1771385"/>
          </a:xfrm>
          <a:custGeom>
            <a:avLst/>
            <a:gdLst/>
            <a:ahLst/>
            <a:cxnLst>
              <a:cxn ang="0">
                <a:pos x="wd2" y="hd2"/>
              </a:cxn>
              <a:cxn ang="5400000">
                <a:pos x="wd2" y="hd2"/>
              </a:cxn>
              <a:cxn ang="10800000">
                <a:pos x="wd2" y="hd2"/>
              </a:cxn>
              <a:cxn ang="16200000">
                <a:pos x="wd2" y="hd2"/>
              </a:cxn>
            </a:cxnLst>
            <a:rect l="0" t="0" r="r" b="b"/>
            <a:pathLst>
              <a:path w="21600" h="20569" extrusionOk="0">
                <a:moveTo>
                  <a:pt x="0" y="20569"/>
                </a:moveTo>
                <a:cubicBezTo>
                  <a:pt x="1809" y="13995"/>
                  <a:pt x="3618" y="7420"/>
                  <a:pt x="5973" y="4096"/>
                </a:cubicBezTo>
                <a:cubicBezTo>
                  <a:pt x="8329" y="772"/>
                  <a:pt x="11529" y="-1031"/>
                  <a:pt x="14133" y="623"/>
                </a:cubicBezTo>
                <a:cubicBezTo>
                  <a:pt x="16738" y="2277"/>
                  <a:pt x="19169" y="8148"/>
                  <a:pt x="21600" y="14020"/>
                </a:cubicBezTo>
              </a:path>
            </a:pathLst>
          </a:custGeom>
          <a:ln w="38100">
            <a:solidFill>
              <a:srgbClr val="006825"/>
            </a:solidFill>
            <a:miter/>
            <a:tailEnd type="triangle"/>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732"/>
                                        </p:tgtEl>
                                        <p:attrNameLst>
                                          <p:attrName>style.visibility</p:attrName>
                                        </p:attrNameLst>
                                      </p:cBhvr>
                                      <p:to>
                                        <p:strVal val="visible"/>
                                      </p:to>
                                    </p:set>
                                    <p:animEffect transition="in" filter="dissolve">
                                      <p:cBhvr>
                                        <p:cTn id="7" dur="500"/>
                                        <p:tgtEl>
                                          <p:spTgt spid="732"/>
                                        </p:tgtEl>
                                      </p:cBhvr>
                                    </p:animEffect>
                                  </p:childTnLst>
                                </p:cTn>
                              </p:par>
                            </p:childTnLst>
                          </p:cTn>
                        </p:par>
                        <p:par>
                          <p:cTn id="8" fill="hold">
                            <p:stCondLst>
                              <p:cond delay="500"/>
                            </p:stCondLst>
                            <p:childTnLst>
                              <p:par>
                                <p:cTn id="9" presetID="9" presetClass="entr" fill="hold" grpId="2" nodeType="afterEffect">
                                  <p:stCondLst>
                                    <p:cond delay="0"/>
                                  </p:stCondLst>
                                  <p:iterate>
                                    <p:tmAbs val="0"/>
                                  </p:iterate>
                                  <p:childTnLst>
                                    <p:set>
                                      <p:cBhvr>
                                        <p:cTn id="10" fill="hold"/>
                                        <p:tgtEl>
                                          <p:spTgt spid="733"/>
                                        </p:tgtEl>
                                        <p:attrNameLst>
                                          <p:attrName>style.visibility</p:attrName>
                                        </p:attrNameLst>
                                      </p:cBhvr>
                                      <p:to>
                                        <p:strVal val="visible"/>
                                      </p:to>
                                    </p:set>
                                    <p:animEffect transition="in" filter="dissolve">
                                      <p:cBhvr>
                                        <p:cTn id="11" dur="500"/>
                                        <p:tgtEl>
                                          <p:spTgt spid="733"/>
                                        </p:tgtEl>
                                      </p:cBhvr>
                                    </p:animEffect>
                                  </p:childTnLst>
                                </p:cTn>
                              </p:par>
                            </p:childTnLst>
                          </p:cTn>
                        </p:par>
                        <p:par>
                          <p:cTn id="12" fill="hold">
                            <p:stCondLst>
                              <p:cond delay="1000"/>
                            </p:stCondLst>
                            <p:childTnLst>
                              <p:par>
                                <p:cTn id="13" presetID="9" presetClass="entr" fill="hold" grpId="3" nodeType="afterEffect">
                                  <p:stCondLst>
                                    <p:cond delay="0"/>
                                  </p:stCondLst>
                                  <p:iterate>
                                    <p:tmAbs val="0"/>
                                  </p:iterate>
                                  <p:childTnLst>
                                    <p:set>
                                      <p:cBhvr>
                                        <p:cTn id="14" fill="hold"/>
                                        <p:tgtEl>
                                          <p:spTgt spid="735"/>
                                        </p:tgtEl>
                                        <p:attrNameLst>
                                          <p:attrName>style.visibility</p:attrName>
                                        </p:attrNameLst>
                                      </p:cBhvr>
                                      <p:to>
                                        <p:strVal val="visible"/>
                                      </p:to>
                                    </p:set>
                                    <p:animEffect transition="in" filter="dissolve">
                                      <p:cBhvr>
                                        <p:cTn id="15" dur="500"/>
                                        <p:tgtEl>
                                          <p:spTgt spid="735"/>
                                        </p:tgtEl>
                                      </p:cBhvr>
                                    </p:animEffect>
                                  </p:childTnLst>
                                </p:cTn>
                              </p:par>
                            </p:childTnLst>
                          </p:cTn>
                        </p:par>
                        <p:par>
                          <p:cTn id="16" fill="hold">
                            <p:stCondLst>
                              <p:cond delay="1500"/>
                            </p:stCondLst>
                            <p:childTnLst>
                              <p:par>
                                <p:cTn id="17" presetID="9" presetClass="entr" fill="hold" grpId="4" nodeType="afterEffect">
                                  <p:stCondLst>
                                    <p:cond delay="0"/>
                                  </p:stCondLst>
                                  <p:iterate>
                                    <p:tmAbs val="0"/>
                                  </p:iterate>
                                  <p:childTnLst>
                                    <p:set>
                                      <p:cBhvr>
                                        <p:cTn id="18" fill="hold"/>
                                        <p:tgtEl>
                                          <p:spTgt spid="734"/>
                                        </p:tgtEl>
                                        <p:attrNameLst>
                                          <p:attrName>style.visibility</p:attrName>
                                        </p:attrNameLst>
                                      </p:cBhvr>
                                      <p:to>
                                        <p:strVal val="visible"/>
                                      </p:to>
                                    </p:set>
                                    <p:animEffect transition="in" filter="dissolve">
                                      <p:cBhvr>
                                        <p:cTn id="19" dur="500"/>
                                        <p:tgtEl>
                                          <p:spTgt spid="734"/>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5" nodeType="clickEffect">
                                  <p:stCondLst>
                                    <p:cond delay="0"/>
                                  </p:stCondLst>
                                  <p:iterate>
                                    <p:tmAbs val="0"/>
                                  </p:iterate>
                                  <p:childTnLst>
                                    <p:set>
                                      <p:cBhvr>
                                        <p:cTn id="23" fill="hold"/>
                                        <p:tgtEl>
                                          <p:spTgt spid="731"/>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6" nodeType="afterEffect">
                                  <p:stCondLst>
                                    <p:cond delay="0"/>
                                  </p:stCondLst>
                                  <p:iterate>
                                    <p:tmAbs val="0"/>
                                  </p:iterate>
                                  <p:childTnLst>
                                    <p:set>
                                      <p:cBhvr>
                                        <p:cTn id="26" fill="hold"/>
                                        <p:tgtEl>
                                          <p:spTgt spid="738"/>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7" nodeType="afterEffect">
                                  <p:stCondLst>
                                    <p:cond delay="0"/>
                                  </p:stCondLst>
                                  <p:iterate>
                                    <p:tmAbs val="0"/>
                                  </p:iterate>
                                  <p:childTnLst>
                                    <p:set>
                                      <p:cBhvr>
                                        <p:cTn id="29" fill="hold"/>
                                        <p:tgtEl>
                                          <p:spTgt spid="760"/>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8" nodeType="afterEffect">
                                  <p:stCondLst>
                                    <p:cond delay="0"/>
                                  </p:stCondLst>
                                  <p:iterate>
                                    <p:tmAbs val="0"/>
                                  </p:iterate>
                                  <p:childTnLst>
                                    <p:set>
                                      <p:cBhvr>
                                        <p:cTn id="32" fill="hold"/>
                                        <p:tgtEl>
                                          <p:spTgt spid="737"/>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grpId="9" nodeType="afterEffect">
                                  <p:stCondLst>
                                    <p:cond delay="0"/>
                                  </p:stCondLst>
                                  <p:iterate>
                                    <p:tmAbs val="0"/>
                                  </p:iterate>
                                  <p:childTnLst>
                                    <p:set>
                                      <p:cBhvr>
                                        <p:cTn id="35" fill="hold"/>
                                        <p:tgtEl>
                                          <p:spTgt spid="736"/>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10" nodeType="clickEffect">
                                  <p:stCondLst>
                                    <p:cond delay="0"/>
                                  </p:stCondLst>
                                  <p:iterate>
                                    <p:tmAbs val="0"/>
                                  </p:iterate>
                                  <p:childTnLst>
                                    <p:set>
                                      <p:cBhvr>
                                        <p:cTn id="39" fill="hold"/>
                                        <p:tgtEl>
                                          <p:spTgt spid="739"/>
                                        </p:tgtEl>
                                        <p:attrNameLst>
                                          <p:attrName>style.visibility</p:attrName>
                                        </p:attrNameLst>
                                      </p:cBhvr>
                                      <p:to>
                                        <p:strVal val="visible"/>
                                      </p:to>
                                    </p:set>
                                    <p:anim calcmode="lin" valueType="num">
                                      <p:cBhvr>
                                        <p:cTn id="40" dur="500" fill="hold"/>
                                        <p:tgtEl>
                                          <p:spTgt spid="739"/>
                                        </p:tgtEl>
                                        <p:attrNameLst>
                                          <p:attrName>ppt_x</p:attrName>
                                        </p:attrNameLst>
                                      </p:cBhvr>
                                      <p:tavLst>
                                        <p:tav tm="0">
                                          <p:val>
                                            <p:strVal val="#ppt_x"/>
                                          </p:val>
                                        </p:tav>
                                        <p:tav tm="100000">
                                          <p:val>
                                            <p:strVal val="#ppt_x"/>
                                          </p:val>
                                        </p:tav>
                                      </p:tavLst>
                                    </p:anim>
                                    <p:anim calcmode="lin" valueType="num">
                                      <p:cBhvr>
                                        <p:cTn id="41" dur="500" fill="hold"/>
                                        <p:tgtEl>
                                          <p:spTgt spid="739"/>
                                        </p:tgtEl>
                                        <p:attrNameLst>
                                          <p:attrName>ppt_y</p:attrName>
                                        </p:attrNameLst>
                                      </p:cBhvr>
                                      <p:tavLst>
                                        <p:tav tm="0">
                                          <p:val>
                                            <p:strVal val="1+#ppt_h/2"/>
                                          </p:val>
                                        </p:tav>
                                        <p:tav tm="100000">
                                          <p:val>
                                            <p:strVal val="#ppt_y"/>
                                          </p:val>
                                        </p:tav>
                                      </p:tavLst>
                                    </p:anim>
                                  </p:childTnLst>
                                </p:cTn>
                              </p:par>
                            </p:childTnLst>
                          </p:cTn>
                        </p:par>
                        <p:par>
                          <p:cTn id="42" fill="hold">
                            <p:stCondLst>
                              <p:cond delay="500"/>
                            </p:stCondLst>
                            <p:childTnLst>
                              <p:par>
                                <p:cTn id="43" presetID="2" presetClass="entr" presetSubtype="4" fill="hold" grpId="11" nodeType="afterEffect">
                                  <p:stCondLst>
                                    <p:cond delay="0"/>
                                  </p:stCondLst>
                                  <p:iterate>
                                    <p:tmAbs val="0"/>
                                  </p:iterate>
                                  <p:childTnLst>
                                    <p:set>
                                      <p:cBhvr>
                                        <p:cTn id="44" fill="hold"/>
                                        <p:tgtEl>
                                          <p:spTgt spid="740"/>
                                        </p:tgtEl>
                                        <p:attrNameLst>
                                          <p:attrName>style.visibility</p:attrName>
                                        </p:attrNameLst>
                                      </p:cBhvr>
                                      <p:to>
                                        <p:strVal val="visible"/>
                                      </p:to>
                                    </p:set>
                                    <p:anim calcmode="lin" valueType="num">
                                      <p:cBhvr>
                                        <p:cTn id="45" dur="500" fill="hold"/>
                                        <p:tgtEl>
                                          <p:spTgt spid="740"/>
                                        </p:tgtEl>
                                        <p:attrNameLst>
                                          <p:attrName>ppt_x</p:attrName>
                                        </p:attrNameLst>
                                      </p:cBhvr>
                                      <p:tavLst>
                                        <p:tav tm="0">
                                          <p:val>
                                            <p:strVal val="#ppt_x"/>
                                          </p:val>
                                        </p:tav>
                                        <p:tav tm="100000">
                                          <p:val>
                                            <p:strVal val="#ppt_x"/>
                                          </p:val>
                                        </p:tav>
                                      </p:tavLst>
                                    </p:anim>
                                    <p:anim calcmode="lin" valueType="num">
                                      <p:cBhvr>
                                        <p:cTn id="46" dur="500" fill="hold"/>
                                        <p:tgtEl>
                                          <p:spTgt spid="740"/>
                                        </p:tgtEl>
                                        <p:attrNameLst>
                                          <p:attrName>ppt_y</p:attrName>
                                        </p:attrNameLst>
                                      </p:cBhvr>
                                      <p:tavLst>
                                        <p:tav tm="0">
                                          <p:val>
                                            <p:strVal val="1+#ppt_h/2"/>
                                          </p:val>
                                        </p:tav>
                                        <p:tav tm="100000">
                                          <p:val>
                                            <p:strVal val="#ppt_y"/>
                                          </p:val>
                                        </p:tav>
                                      </p:tavLst>
                                    </p:anim>
                                  </p:childTnLst>
                                </p:cTn>
                              </p:par>
                            </p:childTnLst>
                          </p:cTn>
                        </p:par>
                        <p:par>
                          <p:cTn id="47" fill="hold">
                            <p:stCondLst>
                              <p:cond delay="1000"/>
                            </p:stCondLst>
                            <p:childTnLst>
                              <p:par>
                                <p:cTn id="48" presetID="2" presetClass="entr" presetSubtype="4" fill="hold" grpId="12" nodeType="afterEffect">
                                  <p:stCondLst>
                                    <p:cond delay="0"/>
                                  </p:stCondLst>
                                  <p:iterate>
                                    <p:tmAbs val="0"/>
                                  </p:iterate>
                                  <p:childTnLst>
                                    <p:set>
                                      <p:cBhvr>
                                        <p:cTn id="49" fill="hold"/>
                                        <p:tgtEl>
                                          <p:spTgt spid="741"/>
                                        </p:tgtEl>
                                        <p:attrNameLst>
                                          <p:attrName>style.visibility</p:attrName>
                                        </p:attrNameLst>
                                      </p:cBhvr>
                                      <p:to>
                                        <p:strVal val="visible"/>
                                      </p:to>
                                    </p:set>
                                    <p:anim calcmode="lin" valueType="num">
                                      <p:cBhvr>
                                        <p:cTn id="50" dur="500" fill="hold"/>
                                        <p:tgtEl>
                                          <p:spTgt spid="741"/>
                                        </p:tgtEl>
                                        <p:attrNameLst>
                                          <p:attrName>ppt_x</p:attrName>
                                        </p:attrNameLst>
                                      </p:cBhvr>
                                      <p:tavLst>
                                        <p:tav tm="0">
                                          <p:val>
                                            <p:strVal val="#ppt_x"/>
                                          </p:val>
                                        </p:tav>
                                        <p:tav tm="100000">
                                          <p:val>
                                            <p:strVal val="#ppt_x"/>
                                          </p:val>
                                        </p:tav>
                                      </p:tavLst>
                                    </p:anim>
                                    <p:anim calcmode="lin" valueType="num">
                                      <p:cBhvr>
                                        <p:cTn id="51" dur="500" fill="hold"/>
                                        <p:tgtEl>
                                          <p:spTgt spid="741"/>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13" nodeType="clickEffect">
                                  <p:stCondLst>
                                    <p:cond delay="0"/>
                                  </p:stCondLst>
                                  <p:iterate>
                                    <p:tmAbs val="0"/>
                                  </p:iterate>
                                  <p:childTnLst>
                                    <p:set>
                                      <p:cBhvr>
                                        <p:cTn id="55" fill="hold"/>
                                        <p:tgtEl>
                                          <p:spTgt spid="763"/>
                                        </p:tgtEl>
                                        <p:attrNameLst>
                                          <p:attrName>style.visibility</p:attrName>
                                        </p:attrNameLst>
                                      </p:cBhvr>
                                      <p:to>
                                        <p:strVal val="visible"/>
                                      </p:to>
                                    </p:set>
                                  </p:childTnLst>
                                </p:cTn>
                              </p:par>
                            </p:childTnLst>
                          </p:cTn>
                        </p:par>
                        <p:par>
                          <p:cTn id="56" fill="hold">
                            <p:stCondLst>
                              <p:cond delay="0"/>
                            </p:stCondLst>
                            <p:childTnLst>
                              <p:par>
                                <p:cTn id="57" presetID="1" presetClass="entr" presetSubtype="0" fill="hold" grpId="14" nodeType="afterEffect">
                                  <p:stCondLst>
                                    <p:cond delay="0"/>
                                  </p:stCondLst>
                                  <p:iterate>
                                    <p:tmAbs val="0"/>
                                  </p:iterate>
                                  <p:childTnLst>
                                    <p:set>
                                      <p:cBhvr>
                                        <p:cTn id="58" fill="hold"/>
                                        <p:tgtEl>
                                          <p:spTgt spid="75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15" nodeType="clickEffect">
                                  <p:stCondLst>
                                    <p:cond delay="0"/>
                                  </p:stCondLst>
                                  <p:iterate>
                                    <p:tmAbs val="0"/>
                                  </p:iterate>
                                  <p:childTnLst>
                                    <p:set>
                                      <p:cBhvr>
                                        <p:cTn id="62" fill="hold"/>
                                        <p:tgtEl>
                                          <p:spTgt spid="744"/>
                                        </p:tgtEl>
                                        <p:attrNameLst>
                                          <p:attrName>style.visibility</p:attrName>
                                        </p:attrNameLst>
                                      </p:cBhvr>
                                      <p:to>
                                        <p:strVal val="visible"/>
                                      </p:to>
                                    </p:set>
                                  </p:childTnLst>
                                </p:cTn>
                              </p:par>
                            </p:childTnLst>
                          </p:cTn>
                        </p:par>
                        <p:par>
                          <p:cTn id="63" fill="hold">
                            <p:stCondLst>
                              <p:cond delay="0"/>
                            </p:stCondLst>
                            <p:childTnLst>
                              <p:par>
                                <p:cTn id="64" presetID="1" presetClass="entr" presetSubtype="0" fill="hold" grpId="16" nodeType="afterEffect">
                                  <p:stCondLst>
                                    <p:cond delay="0"/>
                                  </p:stCondLst>
                                  <p:iterate>
                                    <p:tmAbs val="0"/>
                                  </p:iterate>
                                  <p:childTnLst>
                                    <p:set>
                                      <p:cBhvr>
                                        <p:cTn id="65" fill="hold"/>
                                        <p:tgtEl>
                                          <p:spTgt spid="748"/>
                                        </p:tgtEl>
                                        <p:attrNameLst>
                                          <p:attrName>style.visibility</p:attrName>
                                        </p:attrNameLst>
                                      </p:cBhvr>
                                      <p:to>
                                        <p:strVal val="visible"/>
                                      </p:to>
                                    </p:set>
                                  </p:childTnLst>
                                </p:cTn>
                              </p:par>
                            </p:childTnLst>
                          </p:cTn>
                        </p:par>
                        <p:par>
                          <p:cTn id="66" fill="hold">
                            <p:stCondLst>
                              <p:cond delay="0"/>
                            </p:stCondLst>
                            <p:childTnLst>
                              <p:par>
                                <p:cTn id="67" presetID="1" presetClass="entr" presetSubtype="0" fill="hold" grpId="17" nodeType="afterEffect">
                                  <p:stCondLst>
                                    <p:cond delay="0"/>
                                  </p:stCondLst>
                                  <p:iterate>
                                    <p:tmAbs val="0"/>
                                  </p:iterate>
                                  <p:childTnLst>
                                    <p:set>
                                      <p:cBhvr>
                                        <p:cTn id="68" fill="hold"/>
                                        <p:tgtEl>
                                          <p:spTgt spid="752"/>
                                        </p:tgtEl>
                                        <p:attrNameLst>
                                          <p:attrName>style.visibility</p:attrName>
                                        </p:attrNameLst>
                                      </p:cBhvr>
                                      <p:to>
                                        <p:strVal val="visible"/>
                                      </p:to>
                                    </p:set>
                                  </p:childTnLst>
                                </p:cTn>
                              </p:par>
                            </p:childTnLst>
                          </p:cTn>
                        </p:par>
                        <p:par>
                          <p:cTn id="69" fill="hold">
                            <p:stCondLst>
                              <p:cond delay="0"/>
                            </p:stCondLst>
                            <p:childTnLst>
                              <p:par>
                                <p:cTn id="70" presetID="1" presetClass="entr" presetSubtype="0" fill="hold" grpId="18" nodeType="afterEffect">
                                  <p:stCondLst>
                                    <p:cond delay="0"/>
                                  </p:stCondLst>
                                  <p:iterate>
                                    <p:tmAbs val="0"/>
                                  </p:iterate>
                                  <p:childTnLst>
                                    <p:set>
                                      <p:cBhvr>
                                        <p:cTn id="71" fill="hold"/>
                                        <p:tgtEl>
                                          <p:spTgt spid="753"/>
                                        </p:tgtEl>
                                        <p:attrNameLst>
                                          <p:attrName>style.visibility</p:attrName>
                                        </p:attrNameLst>
                                      </p:cBhvr>
                                      <p:to>
                                        <p:strVal val="visible"/>
                                      </p:to>
                                    </p:set>
                                  </p:childTnLst>
                                </p:cTn>
                              </p:par>
                            </p:childTnLst>
                          </p:cTn>
                        </p:par>
                        <p:par>
                          <p:cTn id="72" fill="hold">
                            <p:stCondLst>
                              <p:cond delay="0"/>
                            </p:stCondLst>
                            <p:childTnLst>
                              <p:par>
                                <p:cTn id="73" presetID="1" presetClass="entr" presetSubtype="0" fill="hold" grpId="19" nodeType="afterEffect">
                                  <p:stCondLst>
                                    <p:cond delay="0"/>
                                  </p:stCondLst>
                                  <p:iterate>
                                    <p:tmAbs val="0"/>
                                  </p:iterate>
                                  <p:childTnLst>
                                    <p:set>
                                      <p:cBhvr>
                                        <p:cTn id="74" fill="hold"/>
                                        <p:tgtEl>
                                          <p:spTgt spid="761"/>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20" nodeType="clickEffect">
                                  <p:stCondLst>
                                    <p:cond delay="0"/>
                                  </p:stCondLst>
                                  <p:iterate>
                                    <p:tmAbs val="0"/>
                                  </p:iterate>
                                  <p:childTnLst>
                                    <p:set>
                                      <p:cBhvr>
                                        <p:cTn id="78" fill="hold"/>
                                        <p:tgtEl>
                                          <p:spTgt spid="759"/>
                                        </p:tgtEl>
                                        <p:attrNameLst>
                                          <p:attrName>style.visibility</p:attrName>
                                        </p:attrNameLst>
                                      </p:cBhvr>
                                      <p:to>
                                        <p:strVal val="visible"/>
                                      </p:to>
                                    </p:set>
                                  </p:childTnLst>
                                </p:cTn>
                              </p:par>
                            </p:childTnLst>
                          </p:cTn>
                        </p:par>
                        <p:par>
                          <p:cTn id="79" fill="hold">
                            <p:stCondLst>
                              <p:cond delay="0"/>
                            </p:stCondLst>
                            <p:childTnLst>
                              <p:par>
                                <p:cTn id="80" presetID="1" presetClass="entr" presetSubtype="0" fill="hold" grpId="21" nodeType="afterEffect">
                                  <p:stCondLst>
                                    <p:cond delay="0"/>
                                  </p:stCondLst>
                                  <p:iterate>
                                    <p:tmAbs val="0"/>
                                  </p:iterate>
                                  <p:childTnLst>
                                    <p:set>
                                      <p:cBhvr>
                                        <p:cTn id="81" fill="hold"/>
                                        <p:tgtEl>
                                          <p:spTgt spid="7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1" grpId="5" animBg="1" advAuto="0"/>
      <p:bldP spid="732" grpId="1" animBg="1" advAuto="0"/>
      <p:bldP spid="733" grpId="2" animBg="1" advAuto="0"/>
      <p:bldP spid="734" grpId="4" animBg="1" advAuto="0"/>
      <p:bldP spid="735" grpId="3" animBg="1" advAuto="0"/>
      <p:bldP spid="736" grpId="9" animBg="1" advAuto="0"/>
      <p:bldP spid="737" grpId="8" animBg="1" advAuto="0"/>
      <p:bldP spid="738" grpId="6" animBg="1" advAuto="0"/>
      <p:bldP spid="739" grpId="10" animBg="1" advAuto="0"/>
      <p:bldP spid="740" grpId="11" animBg="1" advAuto="0"/>
      <p:bldP spid="741" grpId="12" animBg="1" advAuto="0"/>
      <p:bldP spid="744" grpId="15" animBg="1" advAuto="0"/>
      <p:bldP spid="748" grpId="16" animBg="1" advAuto="0"/>
      <p:bldP spid="752" grpId="17" animBg="1" advAuto="0"/>
      <p:bldP spid="753" grpId="18" animBg="1" advAuto="0"/>
      <p:bldP spid="756" grpId="14" animBg="1" advAuto="0"/>
      <p:bldP spid="759" grpId="20" animBg="1" advAuto="0"/>
      <p:bldP spid="760" grpId="7" animBg="1" advAuto="0"/>
      <p:bldP spid="761" grpId="19" animBg="1" advAuto="0"/>
      <p:bldP spid="762" grpId="21" animBg="1" advAuto="0"/>
      <p:bldP spid="763" grpId="13"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7" name="Rounded Rectangle 38"/>
          <p:cNvGrpSpPr/>
          <p:nvPr/>
        </p:nvGrpSpPr>
        <p:grpSpPr>
          <a:xfrm>
            <a:off x="15128543" y="8537253"/>
            <a:ext cx="2096728" cy="1119087"/>
            <a:chOff x="0" y="0"/>
            <a:chExt cx="2096727" cy="1119085"/>
          </a:xfrm>
        </p:grpSpPr>
        <p:sp>
          <p:nvSpPr>
            <p:cNvPr id="765" name="Rounded Rectangle"/>
            <p:cNvSpPr/>
            <p:nvPr/>
          </p:nvSpPr>
          <p:spPr>
            <a:xfrm>
              <a:off x="-1" y="-1"/>
              <a:ext cx="2096729" cy="1119086"/>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a:solidFill>
                    <a:schemeClr val="accent3"/>
                  </a:solidFill>
                  <a:latin typeface="Arial Unicode MS"/>
                  <a:ea typeface="Arial Unicode MS"/>
                  <a:cs typeface="Arial Unicode MS"/>
                  <a:sym typeface="Arial Unicode MS"/>
                </a:defRPr>
              </a:pPr>
              <a:endParaRPr/>
            </a:p>
          </p:txBody>
        </p:sp>
        <p:sp>
          <p:nvSpPr>
            <p:cNvPr id="766" name="Social Media integration"/>
            <p:cNvSpPr txBox="1"/>
            <p:nvPr/>
          </p:nvSpPr>
          <p:spPr>
            <a:xfrm>
              <a:off x="54628" y="94720"/>
              <a:ext cx="1987471" cy="9296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chemeClr val="accent3"/>
                  </a:solidFill>
                  <a:latin typeface="Arial Unicode MS"/>
                  <a:ea typeface="Arial Unicode MS"/>
                  <a:cs typeface="Arial Unicode MS"/>
                  <a:sym typeface="Arial Unicode MS"/>
                </a:defRPr>
              </a:lvl1pPr>
            </a:lstStyle>
            <a:p>
              <a:r>
                <a:t>Social Media integration</a:t>
              </a:r>
            </a:p>
          </p:txBody>
        </p:sp>
      </p:grpSp>
      <p:grpSp>
        <p:nvGrpSpPr>
          <p:cNvPr id="770" name="Rounded Rectangle 35"/>
          <p:cNvGrpSpPr/>
          <p:nvPr/>
        </p:nvGrpSpPr>
        <p:grpSpPr>
          <a:xfrm>
            <a:off x="14340839" y="7630706"/>
            <a:ext cx="2096728" cy="1119087"/>
            <a:chOff x="0" y="0"/>
            <a:chExt cx="2096727" cy="1119085"/>
          </a:xfrm>
        </p:grpSpPr>
        <p:sp>
          <p:nvSpPr>
            <p:cNvPr id="768" name="Rounded Rectangle"/>
            <p:cNvSpPr/>
            <p:nvPr/>
          </p:nvSpPr>
          <p:spPr>
            <a:xfrm>
              <a:off x="-1" y="-1"/>
              <a:ext cx="2096729" cy="1119086"/>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a:solidFill>
                    <a:schemeClr val="accent3"/>
                  </a:solidFill>
                  <a:latin typeface="Arial Unicode MS"/>
                  <a:ea typeface="Arial Unicode MS"/>
                  <a:cs typeface="Arial Unicode MS"/>
                  <a:sym typeface="Arial Unicode MS"/>
                </a:defRPr>
              </a:pPr>
              <a:endParaRPr/>
            </a:p>
          </p:txBody>
        </p:sp>
        <p:sp>
          <p:nvSpPr>
            <p:cNvPr id="769" name="Data Visualization"/>
            <p:cNvSpPr txBox="1"/>
            <p:nvPr/>
          </p:nvSpPr>
          <p:spPr>
            <a:xfrm>
              <a:off x="54628" y="94720"/>
              <a:ext cx="1987471" cy="9296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chemeClr val="accent3"/>
                  </a:solidFill>
                  <a:latin typeface="Arial Unicode MS"/>
                  <a:ea typeface="Arial Unicode MS"/>
                  <a:cs typeface="Arial Unicode MS"/>
                  <a:sym typeface="Arial Unicode MS"/>
                </a:defRPr>
              </a:lvl1pPr>
            </a:lstStyle>
            <a:p>
              <a:r>
                <a:t>Data Visualization</a:t>
              </a:r>
            </a:p>
          </p:txBody>
        </p:sp>
      </p:grpSp>
      <p:sp>
        <p:nvSpPr>
          <p:cNvPr id="771" name="Title 1"/>
          <p:cNvSpPr txBox="1">
            <a:spLocks noGrp="1"/>
          </p:cNvSpPr>
          <p:nvPr>
            <p:ph type="title"/>
          </p:nvPr>
        </p:nvSpPr>
        <p:spPr>
          <a:xfrm>
            <a:off x="977769" y="843460"/>
            <a:ext cx="12883040" cy="1346291"/>
          </a:xfrm>
          <a:prstGeom prst="rect">
            <a:avLst/>
          </a:prstGeom>
        </p:spPr>
        <p:txBody>
          <a:bodyPr/>
          <a:lstStyle/>
          <a:p>
            <a:r>
              <a:t>Extended business scenario (2017)</a:t>
            </a:r>
          </a:p>
        </p:txBody>
      </p:sp>
      <p:grpSp>
        <p:nvGrpSpPr>
          <p:cNvPr id="774" name="Explosion 1 4"/>
          <p:cNvGrpSpPr/>
          <p:nvPr/>
        </p:nvGrpSpPr>
        <p:grpSpPr>
          <a:xfrm>
            <a:off x="10571473" y="6667918"/>
            <a:ext cx="3769371" cy="2217006"/>
            <a:chOff x="0" y="0"/>
            <a:chExt cx="3769369" cy="2217004"/>
          </a:xfrm>
        </p:grpSpPr>
        <p:sp>
          <p:nvSpPr>
            <p:cNvPr id="772" name="Shape"/>
            <p:cNvSpPr/>
            <p:nvPr/>
          </p:nvSpPr>
          <p:spPr>
            <a:xfrm>
              <a:off x="-1" y="-1"/>
              <a:ext cx="3769371" cy="2217006"/>
            </a:xfrm>
            <a:custGeom>
              <a:avLst/>
              <a:gdLst/>
              <a:ahLst/>
              <a:cxnLst>
                <a:cxn ang="0">
                  <a:pos x="wd2" y="hd2"/>
                </a:cxn>
                <a:cxn ang="5400000">
                  <a:pos x="wd2" y="hd2"/>
                </a:cxn>
                <a:cxn ang="10800000">
                  <a:pos x="wd2" y="hd2"/>
                </a:cxn>
                <a:cxn ang="16200000">
                  <a:pos x="wd2" y="hd2"/>
                </a:cxn>
              </a:cxnLst>
              <a:rect l="0" t="0" r="r" b="b"/>
              <a:pathLst>
                <a:path w="21600" h="21600" extrusionOk="0">
                  <a:moveTo>
                    <a:pt x="10800" y="5800"/>
                  </a:moveTo>
                  <a:lnTo>
                    <a:pt x="14522" y="0"/>
                  </a:lnTo>
                  <a:lnTo>
                    <a:pt x="14155" y="5325"/>
                  </a:lnTo>
                  <a:lnTo>
                    <a:pt x="18380" y="4457"/>
                  </a:lnTo>
                  <a:lnTo>
                    <a:pt x="16702" y="7315"/>
                  </a:lnTo>
                  <a:lnTo>
                    <a:pt x="21097" y="8137"/>
                  </a:lnTo>
                  <a:lnTo>
                    <a:pt x="17607" y="10475"/>
                  </a:lnTo>
                  <a:lnTo>
                    <a:pt x="21600" y="13290"/>
                  </a:lnTo>
                  <a:lnTo>
                    <a:pt x="16837" y="12942"/>
                  </a:lnTo>
                  <a:lnTo>
                    <a:pt x="18145" y="18095"/>
                  </a:lnTo>
                  <a:lnTo>
                    <a:pt x="14020" y="14457"/>
                  </a:lnTo>
                  <a:lnTo>
                    <a:pt x="13247" y="19737"/>
                  </a:lnTo>
                  <a:lnTo>
                    <a:pt x="10532" y="14935"/>
                  </a:lnTo>
                  <a:lnTo>
                    <a:pt x="8485" y="21600"/>
                  </a:lnTo>
                  <a:lnTo>
                    <a:pt x="7715" y="15627"/>
                  </a:lnTo>
                  <a:lnTo>
                    <a:pt x="4762" y="17617"/>
                  </a:lnTo>
                  <a:lnTo>
                    <a:pt x="5667" y="13937"/>
                  </a:lnTo>
                  <a:lnTo>
                    <a:pt x="135" y="14587"/>
                  </a:lnTo>
                  <a:lnTo>
                    <a:pt x="3722" y="11775"/>
                  </a:lnTo>
                  <a:lnTo>
                    <a:pt x="0" y="8615"/>
                  </a:lnTo>
                  <a:lnTo>
                    <a:pt x="4627" y="7617"/>
                  </a:lnTo>
                  <a:lnTo>
                    <a:pt x="370" y="2295"/>
                  </a:lnTo>
                  <a:lnTo>
                    <a:pt x="7312" y="6320"/>
                  </a:lnTo>
                  <a:lnTo>
                    <a:pt x="8352" y="2295"/>
                  </a:lnTo>
                  <a:close/>
                </a:path>
              </a:pathLst>
            </a:custGeom>
            <a:solidFill>
              <a:schemeClr val="accent2"/>
            </a:solidFill>
            <a:ln w="6350" cap="flat">
              <a:solidFill>
                <a:schemeClr val="accent1"/>
              </a:solidFill>
              <a:prstDash val="solid"/>
              <a:miter lim="8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773" name="Oracle OpenWorld 2017"/>
            <p:cNvSpPr txBox="1"/>
            <p:nvPr/>
          </p:nvSpPr>
          <p:spPr>
            <a:xfrm>
              <a:off x="807446" y="365209"/>
              <a:ext cx="2107184" cy="1348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Oracle OpenWorld 2017</a:t>
              </a:r>
            </a:p>
          </p:txBody>
        </p:sp>
      </p:grpSp>
      <p:pic>
        <p:nvPicPr>
          <p:cNvPr id="775" name="Picture 2" descr="Picture 2"/>
          <p:cNvPicPr>
            <a:picLocks noChangeAspect="1"/>
          </p:cNvPicPr>
          <p:nvPr/>
        </p:nvPicPr>
        <p:blipFill>
          <a:blip r:embed="rId2">
            <a:extLst/>
          </a:blip>
          <a:stretch>
            <a:fillRect/>
          </a:stretch>
        </p:blipFill>
        <p:spPr>
          <a:xfrm>
            <a:off x="3006831" y="4034583"/>
            <a:ext cx="2634211" cy="1816823"/>
          </a:xfrm>
          <a:prstGeom prst="rect">
            <a:avLst/>
          </a:prstGeom>
          <a:ln w="12700">
            <a:miter lim="400000"/>
          </a:ln>
        </p:spPr>
      </p:pic>
      <p:pic>
        <p:nvPicPr>
          <p:cNvPr id="776" name="Picture 6" descr="Picture 6"/>
          <p:cNvPicPr>
            <a:picLocks noChangeAspect="1"/>
          </p:cNvPicPr>
          <p:nvPr/>
        </p:nvPicPr>
        <p:blipFill>
          <a:blip r:embed="rId3">
            <a:extLst/>
          </a:blip>
          <a:srcRect l="15" r="1"/>
          <a:stretch>
            <a:fillRect/>
          </a:stretch>
        </p:blipFill>
        <p:spPr>
          <a:xfrm>
            <a:off x="5818075" y="2895498"/>
            <a:ext cx="2808663" cy="1669013"/>
          </a:xfrm>
          <a:custGeom>
            <a:avLst/>
            <a:gdLst/>
            <a:ahLst/>
            <a:cxnLst>
              <a:cxn ang="0">
                <a:pos x="wd2" y="hd2"/>
              </a:cxn>
              <a:cxn ang="5400000">
                <a:pos x="wd2" y="hd2"/>
              </a:cxn>
              <a:cxn ang="10800000">
                <a:pos x="wd2" y="hd2"/>
              </a:cxn>
              <a:cxn ang="16200000">
                <a:pos x="wd2" y="hd2"/>
              </a:cxn>
            </a:cxnLst>
            <a:rect l="0" t="0" r="r" b="b"/>
            <a:pathLst>
              <a:path w="20879" h="20711" extrusionOk="0">
                <a:moveTo>
                  <a:pt x="12871" y="5"/>
                </a:moveTo>
                <a:cubicBezTo>
                  <a:pt x="12052" y="-64"/>
                  <a:pt x="11242" y="522"/>
                  <a:pt x="10853" y="1576"/>
                </a:cubicBezTo>
                <a:cubicBezTo>
                  <a:pt x="10676" y="1341"/>
                  <a:pt x="10476" y="1143"/>
                  <a:pt x="10257" y="985"/>
                </a:cubicBezTo>
                <a:cubicBezTo>
                  <a:pt x="9001" y="84"/>
                  <a:pt x="7446" y="728"/>
                  <a:pt x="6779" y="2423"/>
                </a:cubicBezTo>
                <a:cubicBezTo>
                  <a:pt x="6150" y="1926"/>
                  <a:pt x="5409" y="1729"/>
                  <a:pt x="4687" y="1862"/>
                </a:cubicBezTo>
                <a:cubicBezTo>
                  <a:pt x="2903" y="2189"/>
                  <a:pt x="1656" y="4405"/>
                  <a:pt x="1899" y="6811"/>
                </a:cubicBezTo>
                <a:lnTo>
                  <a:pt x="1881" y="6905"/>
                </a:lnTo>
                <a:cubicBezTo>
                  <a:pt x="1217" y="6998"/>
                  <a:pt x="626" y="7511"/>
                  <a:pt x="288" y="8293"/>
                </a:cubicBezTo>
                <a:cubicBezTo>
                  <a:pt x="-297" y="9649"/>
                  <a:pt x="37" y="11395"/>
                  <a:pt x="1037" y="12189"/>
                </a:cubicBezTo>
                <a:cubicBezTo>
                  <a:pt x="613" y="12797"/>
                  <a:pt x="411" y="13626"/>
                  <a:pt x="483" y="14454"/>
                </a:cubicBezTo>
                <a:cubicBezTo>
                  <a:pt x="619" y="16007"/>
                  <a:pt x="1665" y="17119"/>
                  <a:pt x="2819" y="16936"/>
                </a:cubicBezTo>
                <a:cubicBezTo>
                  <a:pt x="2832" y="16967"/>
                  <a:pt x="2841" y="16995"/>
                  <a:pt x="2855" y="17025"/>
                </a:cubicBezTo>
                <a:cubicBezTo>
                  <a:pt x="3915" y="19411"/>
                  <a:pt x="6210" y="20184"/>
                  <a:pt x="7974" y="18748"/>
                </a:cubicBezTo>
                <a:cubicBezTo>
                  <a:pt x="8393" y="19597"/>
                  <a:pt x="9016" y="20226"/>
                  <a:pt x="9738" y="20521"/>
                </a:cubicBezTo>
                <a:cubicBezTo>
                  <a:pt x="11460" y="21227"/>
                  <a:pt x="13279" y="19907"/>
                  <a:pt x="13801" y="17576"/>
                </a:cubicBezTo>
                <a:cubicBezTo>
                  <a:pt x="14244" y="17950"/>
                  <a:pt x="14756" y="18147"/>
                  <a:pt x="15279" y="18147"/>
                </a:cubicBezTo>
                <a:cubicBezTo>
                  <a:pt x="16821" y="18147"/>
                  <a:pt x="18070" y="16464"/>
                  <a:pt x="18070" y="14385"/>
                </a:cubicBezTo>
                <a:cubicBezTo>
                  <a:pt x="18627" y="14278"/>
                  <a:pt x="19155" y="13979"/>
                  <a:pt x="19601" y="13518"/>
                </a:cubicBezTo>
                <a:cubicBezTo>
                  <a:pt x="21033" y="12034"/>
                  <a:pt x="21303" y="9260"/>
                  <a:pt x="20203" y="7328"/>
                </a:cubicBezTo>
                <a:cubicBezTo>
                  <a:pt x="20250" y="7180"/>
                  <a:pt x="20289" y="7031"/>
                  <a:pt x="20321" y="6875"/>
                </a:cubicBezTo>
                <a:cubicBezTo>
                  <a:pt x="20694" y="5021"/>
                  <a:pt x="19883" y="3104"/>
                  <a:pt x="18512" y="2601"/>
                </a:cubicBezTo>
                <a:cubicBezTo>
                  <a:pt x="18415" y="1880"/>
                  <a:pt x="18137" y="1227"/>
                  <a:pt x="17722" y="754"/>
                </a:cubicBezTo>
                <a:cubicBezTo>
                  <a:pt x="16734" y="-373"/>
                  <a:pt x="15254" y="-211"/>
                  <a:pt x="14417" y="1118"/>
                </a:cubicBezTo>
                <a:cubicBezTo>
                  <a:pt x="14222" y="773"/>
                  <a:pt x="13968" y="495"/>
                  <a:pt x="13680" y="301"/>
                </a:cubicBezTo>
                <a:cubicBezTo>
                  <a:pt x="13419" y="125"/>
                  <a:pt x="13145" y="28"/>
                  <a:pt x="12871" y="5"/>
                </a:cubicBezTo>
                <a:close/>
              </a:path>
            </a:pathLst>
          </a:custGeom>
          <a:ln w="12700">
            <a:miter lim="400000"/>
          </a:ln>
        </p:spPr>
      </p:pic>
      <p:pic>
        <p:nvPicPr>
          <p:cNvPr id="777" name="Picture 6" descr="Picture 6"/>
          <p:cNvPicPr>
            <a:picLocks noChangeAspect="1"/>
          </p:cNvPicPr>
          <p:nvPr/>
        </p:nvPicPr>
        <p:blipFill>
          <a:blip r:embed="rId4">
            <a:extLst/>
          </a:blip>
          <a:srcRect t="22"/>
          <a:stretch>
            <a:fillRect/>
          </a:stretch>
        </p:blipFill>
        <p:spPr>
          <a:xfrm>
            <a:off x="6106176" y="4517640"/>
            <a:ext cx="3602973" cy="2249777"/>
          </a:xfrm>
          <a:custGeom>
            <a:avLst/>
            <a:gdLst/>
            <a:ahLst/>
            <a:cxnLst>
              <a:cxn ang="0">
                <a:pos x="wd2" y="hd2"/>
              </a:cxn>
              <a:cxn ang="5400000">
                <a:pos x="wd2" y="hd2"/>
              </a:cxn>
              <a:cxn ang="10800000">
                <a:pos x="wd2" y="hd2"/>
              </a:cxn>
              <a:cxn ang="16200000">
                <a:pos x="wd2" y="hd2"/>
              </a:cxn>
            </a:cxnLst>
            <a:rect l="0" t="0" r="r" b="b"/>
            <a:pathLst>
              <a:path w="20880" h="20705" extrusionOk="0">
                <a:moveTo>
                  <a:pt x="12875" y="5"/>
                </a:moveTo>
                <a:cubicBezTo>
                  <a:pt x="12055" y="-65"/>
                  <a:pt x="11247" y="517"/>
                  <a:pt x="10858" y="1572"/>
                </a:cubicBezTo>
                <a:cubicBezTo>
                  <a:pt x="10680" y="1336"/>
                  <a:pt x="10478" y="1135"/>
                  <a:pt x="10258" y="977"/>
                </a:cubicBezTo>
                <a:cubicBezTo>
                  <a:pt x="9003" y="76"/>
                  <a:pt x="7444" y="720"/>
                  <a:pt x="6778" y="2416"/>
                </a:cubicBezTo>
                <a:cubicBezTo>
                  <a:pt x="6148" y="1919"/>
                  <a:pt x="5414" y="1724"/>
                  <a:pt x="4692" y="1857"/>
                </a:cubicBezTo>
                <a:cubicBezTo>
                  <a:pt x="2908" y="2184"/>
                  <a:pt x="1657" y="4400"/>
                  <a:pt x="1900" y="6806"/>
                </a:cubicBezTo>
                <a:lnTo>
                  <a:pt x="1884" y="6901"/>
                </a:lnTo>
                <a:cubicBezTo>
                  <a:pt x="1220" y="6994"/>
                  <a:pt x="626" y="7507"/>
                  <a:pt x="288" y="8289"/>
                </a:cubicBezTo>
                <a:cubicBezTo>
                  <a:pt x="-297" y="9645"/>
                  <a:pt x="39" y="11389"/>
                  <a:pt x="1038" y="12183"/>
                </a:cubicBezTo>
                <a:cubicBezTo>
                  <a:pt x="615" y="12792"/>
                  <a:pt x="411" y="13620"/>
                  <a:pt x="483" y="14447"/>
                </a:cubicBezTo>
                <a:cubicBezTo>
                  <a:pt x="618" y="16001"/>
                  <a:pt x="1666" y="17114"/>
                  <a:pt x="2820" y="16931"/>
                </a:cubicBezTo>
                <a:cubicBezTo>
                  <a:pt x="2833" y="16962"/>
                  <a:pt x="2845" y="16989"/>
                  <a:pt x="2859" y="17019"/>
                </a:cubicBezTo>
                <a:cubicBezTo>
                  <a:pt x="3919" y="19406"/>
                  <a:pt x="6208" y="20182"/>
                  <a:pt x="7972" y="18746"/>
                </a:cubicBezTo>
                <a:cubicBezTo>
                  <a:pt x="8391" y="19595"/>
                  <a:pt x="9017" y="20219"/>
                  <a:pt x="9738" y="20514"/>
                </a:cubicBezTo>
                <a:cubicBezTo>
                  <a:pt x="11461" y="21220"/>
                  <a:pt x="13281" y="19905"/>
                  <a:pt x="13802" y="17574"/>
                </a:cubicBezTo>
                <a:cubicBezTo>
                  <a:pt x="14246" y="17947"/>
                  <a:pt x="14758" y="18144"/>
                  <a:pt x="15281" y="18144"/>
                </a:cubicBezTo>
                <a:cubicBezTo>
                  <a:pt x="16823" y="18144"/>
                  <a:pt x="18073" y="16457"/>
                  <a:pt x="18073" y="14378"/>
                </a:cubicBezTo>
                <a:cubicBezTo>
                  <a:pt x="18630" y="14271"/>
                  <a:pt x="19157" y="13974"/>
                  <a:pt x="19603" y="13512"/>
                </a:cubicBezTo>
                <a:cubicBezTo>
                  <a:pt x="21035" y="12028"/>
                  <a:pt x="21303" y="9257"/>
                  <a:pt x="20203" y="7325"/>
                </a:cubicBezTo>
                <a:cubicBezTo>
                  <a:pt x="20250" y="7177"/>
                  <a:pt x="20289" y="7027"/>
                  <a:pt x="20320" y="6872"/>
                </a:cubicBezTo>
                <a:cubicBezTo>
                  <a:pt x="20694" y="5016"/>
                  <a:pt x="19886" y="3100"/>
                  <a:pt x="18515" y="2595"/>
                </a:cubicBezTo>
                <a:cubicBezTo>
                  <a:pt x="18418" y="1874"/>
                  <a:pt x="18139" y="1221"/>
                  <a:pt x="17724" y="747"/>
                </a:cubicBezTo>
                <a:cubicBezTo>
                  <a:pt x="16736" y="-380"/>
                  <a:pt x="15256" y="-210"/>
                  <a:pt x="14419" y="1119"/>
                </a:cubicBezTo>
                <a:cubicBezTo>
                  <a:pt x="14223" y="773"/>
                  <a:pt x="13971" y="488"/>
                  <a:pt x="13683" y="294"/>
                </a:cubicBezTo>
                <a:cubicBezTo>
                  <a:pt x="13422" y="118"/>
                  <a:pt x="13148" y="28"/>
                  <a:pt x="12875" y="5"/>
                </a:cubicBezTo>
                <a:close/>
              </a:path>
            </a:pathLst>
          </a:custGeom>
          <a:ln w="12700">
            <a:miter lim="400000"/>
          </a:ln>
        </p:spPr>
      </p:pic>
      <p:pic>
        <p:nvPicPr>
          <p:cNvPr id="778" name="Picture 8" descr="Picture 8"/>
          <p:cNvPicPr>
            <a:picLocks noChangeAspect="1"/>
          </p:cNvPicPr>
          <p:nvPr/>
        </p:nvPicPr>
        <p:blipFill>
          <a:blip r:embed="rId5">
            <a:extLst/>
          </a:blip>
          <a:stretch>
            <a:fillRect/>
          </a:stretch>
        </p:blipFill>
        <p:spPr>
          <a:xfrm>
            <a:off x="4449660" y="6264377"/>
            <a:ext cx="2517975" cy="1822869"/>
          </a:xfrm>
          <a:custGeom>
            <a:avLst/>
            <a:gdLst/>
            <a:ahLst/>
            <a:cxnLst>
              <a:cxn ang="0">
                <a:pos x="wd2" y="hd2"/>
              </a:cxn>
              <a:cxn ang="5400000">
                <a:pos x="wd2" y="hd2"/>
              </a:cxn>
              <a:cxn ang="10800000">
                <a:pos x="wd2" y="hd2"/>
              </a:cxn>
              <a:cxn ang="16200000">
                <a:pos x="wd2" y="hd2"/>
              </a:cxn>
            </a:cxnLst>
            <a:rect l="0" t="0" r="r" b="b"/>
            <a:pathLst>
              <a:path w="20878" h="20711" extrusionOk="0">
                <a:moveTo>
                  <a:pt x="12874" y="5"/>
                </a:moveTo>
                <a:cubicBezTo>
                  <a:pt x="12054" y="-64"/>
                  <a:pt x="11246" y="522"/>
                  <a:pt x="10857" y="1575"/>
                </a:cubicBezTo>
                <a:cubicBezTo>
                  <a:pt x="10680" y="1341"/>
                  <a:pt x="10477" y="1141"/>
                  <a:pt x="10258" y="984"/>
                </a:cubicBezTo>
                <a:cubicBezTo>
                  <a:pt x="9002" y="83"/>
                  <a:pt x="7443" y="726"/>
                  <a:pt x="6776" y="2422"/>
                </a:cubicBezTo>
                <a:cubicBezTo>
                  <a:pt x="6147" y="1925"/>
                  <a:pt x="5413" y="1726"/>
                  <a:pt x="4690" y="1859"/>
                </a:cubicBezTo>
                <a:cubicBezTo>
                  <a:pt x="2907" y="2185"/>
                  <a:pt x="1660" y="4405"/>
                  <a:pt x="1903" y="6809"/>
                </a:cubicBezTo>
                <a:lnTo>
                  <a:pt x="1883" y="6904"/>
                </a:lnTo>
                <a:cubicBezTo>
                  <a:pt x="1219" y="6997"/>
                  <a:pt x="625" y="7515"/>
                  <a:pt x="287" y="8297"/>
                </a:cubicBezTo>
                <a:cubicBezTo>
                  <a:pt x="-298" y="9653"/>
                  <a:pt x="41" y="11395"/>
                  <a:pt x="1041" y="12189"/>
                </a:cubicBezTo>
                <a:cubicBezTo>
                  <a:pt x="617" y="12795"/>
                  <a:pt x="415" y="13624"/>
                  <a:pt x="488" y="14452"/>
                </a:cubicBezTo>
                <a:cubicBezTo>
                  <a:pt x="623" y="16005"/>
                  <a:pt x="1667" y="17118"/>
                  <a:pt x="2821" y="16936"/>
                </a:cubicBezTo>
                <a:cubicBezTo>
                  <a:pt x="2834" y="16966"/>
                  <a:pt x="2850" y="16997"/>
                  <a:pt x="2864" y="17027"/>
                </a:cubicBezTo>
                <a:cubicBezTo>
                  <a:pt x="3923" y="19413"/>
                  <a:pt x="6207" y="20185"/>
                  <a:pt x="7971" y="18749"/>
                </a:cubicBezTo>
                <a:cubicBezTo>
                  <a:pt x="8390" y="19598"/>
                  <a:pt x="9016" y="20226"/>
                  <a:pt x="9738" y="20521"/>
                </a:cubicBezTo>
                <a:cubicBezTo>
                  <a:pt x="11460" y="21227"/>
                  <a:pt x="13280" y="19907"/>
                  <a:pt x="13802" y="17577"/>
                </a:cubicBezTo>
                <a:cubicBezTo>
                  <a:pt x="14245" y="17950"/>
                  <a:pt x="14756" y="18149"/>
                  <a:pt x="15279" y="18149"/>
                </a:cubicBezTo>
                <a:cubicBezTo>
                  <a:pt x="16821" y="18149"/>
                  <a:pt x="18070" y="16462"/>
                  <a:pt x="18070" y="14384"/>
                </a:cubicBezTo>
                <a:cubicBezTo>
                  <a:pt x="18626" y="14276"/>
                  <a:pt x="19154" y="13976"/>
                  <a:pt x="19600" y="13514"/>
                </a:cubicBezTo>
                <a:cubicBezTo>
                  <a:pt x="21032" y="12030"/>
                  <a:pt x="21302" y="9265"/>
                  <a:pt x="20202" y="7332"/>
                </a:cubicBezTo>
                <a:cubicBezTo>
                  <a:pt x="20249" y="7184"/>
                  <a:pt x="20289" y="7028"/>
                  <a:pt x="20321" y="6873"/>
                </a:cubicBezTo>
                <a:cubicBezTo>
                  <a:pt x="20694" y="5019"/>
                  <a:pt x="19882" y="3106"/>
                  <a:pt x="18511" y="2603"/>
                </a:cubicBezTo>
                <a:cubicBezTo>
                  <a:pt x="18414" y="1882"/>
                  <a:pt x="18136" y="1227"/>
                  <a:pt x="17721" y="754"/>
                </a:cubicBezTo>
                <a:cubicBezTo>
                  <a:pt x="16733" y="-373"/>
                  <a:pt x="15254" y="-210"/>
                  <a:pt x="14417" y="1119"/>
                </a:cubicBezTo>
                <a:cubicBezTo>
                  <a:pt x="14222" y="773"/>
                  <a:pt x="13971" y="492"/>
                  <a:pt x="13683" y="298"/>
                </a:cubicBezTo>
                <a:cubicBezTo>
                  <a:pt x="13423" y="124"/>
                  <a:pt x="13147" y="28"/>
                  <a:pt x="12874" y="5"/>
                </a:cubicBezTo>
                <a:close/>
              </a:path>
            </a:pathLst>
          </a:custGeom>
          <a:ln w="12700">
            <a:miter lim="400000"/>
          </a:ln>
        </p:spPr>
      </p:pic>
      <p:pic>
        <p:nvPicPr>
          <p:cNvPr id="779" name="Picture 9" descr="Picture 9"/>
          <p:cNvPicPr>
            <a:picLocks noChangeAspect="1"/>
          </p:cNvPicPr>
          <p:nvPr/>
        </p:nvPicPr>
        <p:blipFill>
          <a:blip r:embed="rId6">
            <a:extLst/>
          </a:blip>
          <a:srcRect r="1" b="1"/>
          <a:stretch>
            <a:fillRect/>
          </a:stretch>
        </p:blipFill>
        <p:spPr>
          <a:xfrm>
            <a:off x="7617906" y="6667022"/>
            <a:ext cx="2708739" cy="1689146"/>
          </a:xfrm>
          <a:custGeom>
            <a:avLst/>
            <a:gdLst/>
            <a:ahLst/>
            <a:cxnLst>
              <a:cxn ang="0">
                <a:pos x="wd2" y="hd2"/>
              </a:cxn>
              <a:cxn ang="5400000">
                <a:pos x="wd2" y="hd2"/>
              </a:cxn>
              <a:cxn ang="10800000">
                <a:pos x="wd2" y="hd2"/>
              </a:cxn>
              <a:cxn ang="16200000">
                <a:pos x="wd2" y="hd2"/>
              </a:cxn>
            </a:cxnLst>
            <a:rect l="0" t="0" r="r" b="b"/>
            <a:pathLst>
              <a:path w="20879" h="20712" extrusionOk="0">
                <a:moveTo>
                  <a:pt x="12873" y="6"/>
                </a:moveTo>
                <a:cubicBezTo>
                  <a:pt x="12054" y="-64"/>
                  <a:pt x="11247" y="523"/>
                  <a:pt x="10857" y="1577"/>
                </a:cubicBezTo>
                <a:cubicBezTo>
                  <a:pt x="10680" y="1342"/>
                  <a:pt x="10477" y="1141"/>
                  <a:pt x="10258" y="984"/>
                </a:cubicBezTo>
                <a:cubicBezTo>
                  <a:pt x="9002" y="83"/>
                  <a:pt x="7442" y="728"/>
                  <a:pt x="6776" y="2424"/>
                </a:cubicBezTo>
                <a:cubicBezTo>
                  <a:pt x="6146" y="1927"/>
                  <a:pt x="5413" y="1727"/>
                  <a:pt x="4690" y="1860"/>
                </a:cubicBezTo>
                <a:cubicBezTo>
                  <a:pt x="2907" y="2187"/>
                  <a:pt x="1658" y="4402"/>
                  <a:pt x="1900" y="6809"/>
                </a:cubicBezTo>
                <a:lnTo>
                  <a:pt x="1882" y="6906"/>
                </a:lnTo>
                <a:cubicBezTo>
                  <a:pt x="1217" y="6999"/>
                  <a:pt x="626" y="7516"/>
                  <a:pt x="288" y="8298"/>
                </a:cubicBezTo>
                <a:cubicBezTo>
                  <a:pt x="-297" y="9654"/>
                  <a:pt x="37" y="11397"/>
                  <a:pt x="1037" y="12191"/>
                </a:cubicBezTo>
                <a:cubicBezTo>
                  <a:pt x="613" y="12800"/>
                  <a:pt x="412" y="13626"/>
                  <a:pt x="484" y="14454"/>
                </a:cubicBezTo>
                <a:cubicBezTo>
                  <a:pt x="620" y="16007"/>
                  <a:pt x="1667" y="17118"/>
                  <a:pt x="2821" y="16936"/>
                </a:cubicBezTo>
                <a:cubicBezTo>
                  <a:pt x="2834" y="16966"/>
                  <a:pt x="2848" y="16998"/>
                  <a:pt x="2861" y="17028"/>
                </a:cubicBezTo>
                <a:cubicBezTo>
                  <a:pt x="3921" y="19416"/>
                  <a:pt x="6209" y="20186"/>
                  <a:pt x="7973" y="18751"/>
                </a:cubicBezTo>
                <a:cubicBezTo>
                  <a:pt x="8392" y="19599"/>
                  <a:pt x="9016" y="20226"/>
                  <a:pt x="9738" y="20522"/>
                </a:cubicBezTo>
                <a:cubicBezTo>
                  <a:pt x="11460" y="21228"/>
                  <a:pt x="13279" y="19909"/>
                  <a:pt x="13800" y="17578"/>
                </a:cubicBezTo>
                <a:cubicBezTo>
                  <a:pt x="14244" y="17951"/>
                  <a:pt x="14758" y="18152"/>
                  <a:pt x="15281" y="18152"/>
                </a:cubicBezTo>
                <a:cubicBezTo>
                  <a:pt x="16823" y="18152"/>
                  <a:pt x="18071" y="16465"/>
                  <a:pt x="18071" y="14386"/>
                </a:cubicBezTo>
                <a:cubicBezTo>
                  <a:pt x="18627" y="14278"/>
                  <a:pt x="19154" y="13981"/>
                  <a:pt x="19600" y="13519"/>
                </a:cubicBezTo>
                <a:cubicBezTo>
                  <a:pt x="21033" y="12034"/>
                  <a:pt x="21303" y="9262"/>
                  <a:pt x="20203" y="7329"/>
                </a:cubicBezTo>
                <a:cubicBezTo>
                  <a:pt x="20250" y="7181"/>
                  <a:pt x="20288" y="7033"/>
                  <a:pt x="20319" y="6877"/>
                </a:cubicBezTo>
                <a:cubicBezTo>
                  <a:pt x="20693" y="5022"/>
                  <a:pt x="19886" y="3109"/>
                  <a:pt x="18514" y="2604"/>
                </a:cubicBezTo>
                <a:cubicBezTo>
                  <a:pt x="18418" y="1883"/>
                  <a:pt x="18137" y="1229"/>
                  <a:pt x="17722" y="755"/>
                </a:cubicBezTo>
                <a:cubicBezTo>
                  <a:pt x="16734" y="-372"/>
                  <a:pt x="15255" y="-210"/>
                  <a:pt x="14418" y="1120"/>
                </a:cubicBezTo>
                <a:cubicBezTo>
                  <a:pt x="14223" y="774"/>
                  <a:pt x="13972" y="497"/>
                  <a:pt x="13684" y="302"/>
                </a:cubicBezTo>
                <a:cubicBezTo>
                  <a:pt x="13424" y="127"/>
                  <a:pt x="13147" y="29"/>
                  <a:pt x="12873" y="6"/>
                </a:cubicBezTo>
                <a:close/>
              </a:path>
            </a:pathLst>
          </a:custGeom>
          <a:ln w="12700">
            <a:miter lim="400000"/>
          </a:ln>
        </p:spPr>
      </p:pic>
      <p:sp>
        <p:nvSpPr>
          <p:cNvPr id="780" name="Right Arrow 10"/>
          <p:cNvSpPr/>
          <p:nvPr/>
        </p:nvSpPr>
        <p:spPr>
          <a:xfrm rot="19460936">
            <a:off x="5243079" y="3917300"/>
            <a:ext cx="864099" cy="488813"/>
          </a:xfrm>
          <a:prstGeom prst="rightArrow">
            <a:avLst>
              <a:gd name="adj1" fmla="val 50000"/>
              <a:gd name="adj2" fmla="val 50000"/>
            </a:avLst>
          </a:prstGeom>
          <a:solidFill>
            <a:schemeClr val="accent1"/>
          </a:solidFill>
          <a:ln w="12700">
            <a:solidFill>
              <a:srgbClr val="006825"/>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sp>
        <p:nvSpPr>
          <p:cNvPr id="781" name="Right Arrow 11"/>
          <p:cNvSpPr/>
          <p:nvPr/>
        </p:nvSpPr>
        <p:spPr>
          <a:xfrm rot="949178">
            <a:off x="5233665" y="4640984"/>
            <a:ext cx="1482399" cy="1027829"/>
          </a:xfrm>
          <a:prstGeom prst="rightArrow">
            <a:avLst>
              <a:gd name="adj1" fmla="val 50000"/>
              <a:gd name="adj2" fmla="val 50000"/>
            </a:avLst>
          </a:prstGeom>
          <a:solidFill>
            <a:schemeClr val="accent1"/>
          </a:solidFill>
          <a:ln w="12700">
            <a:solidFill>
              <a:srgbClr val="006825"/>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sp>
        <p:nvSpPr>
          <p:cNvPr id="782" name="Right Arrow 12"/>
          <p:cNvSpPr/>
          <p:nvPr/>
        </p:nvSpPr>
        <p:spPr>
          <a:xfrm rot="3073080">
            <a:off x="4390947" y="5739529"/>
            <a:ext cx="1345674" cy="488813"/>
          </a:xfrm>
          <a:prstGeom prst="rightArrow">
            <a:avLst>
              <a:gd name="adj1" fmla="val 50000"/>
              <a:gd name="adj2" fmla="val 50000"/>
            </a:avLst>
          </a:prstGeom>
          <a:solidFill>
            <a:schemeClr val="accent1"/>
          </a:solidFill>
          <a:ln w="12700">
            <a:solidFill>
              <a:srgbClr val="006825"/>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pic>
        <p:nvPicPr>
          <p:cNvPr id="783" name="Picture 2" descr="Picture 2"/>
          <p:cNvPicPr>
            <a:picLocks noChangeAspect="1"/>
          </p:cNvPicPr>
          <p:nvPr/>
        </p:nvPicPr>
        <p:blipFill>
          <a:blip r:embed="rId7">
            <a:extLst/>
          </a:blip>
          <a:stretch>
            <a:fillRect/>
          </a:stretch>
        </p:blipFill>
        <p:spPr>
          <a:xfrm>
            <a:off x="4381906" y="3123094"/>
            <a:ext cx="909173" cy="739762"/>
          </a:xfrm>
          <a:prstGeom prst="rect">
            <a:avLst/>
          </a:prstGeom>
          <a:ln w="12700">
            <a:miter lim="400000"/>
          </a:ln>
        </p:spPr>
      </p:pic>
      <p:pic>
        <p:nvPicPr>
          <p:cNvPr id="784" name="Picture 2" descr="Picture 2"/>
          <p:cNvPicPr>
            <a:picLocks noChangeAspect="1"/>
          </p:cNvPicPr>
          <p:nvPr/>
        </p:nvPicPr>
        <p:blipFill>
          <a:blip r:embed="rId8">
            <a:extLst/>
          </a:blip>
          <a:stretch>
            <a:fillRect/>
          </a:stretch>
        </p:blipFill>
        <p:spPr>
          <a:xfrm>
            <a:off x="3875761" y="3723063"/>
            <a:ext cx="454587" cy="369882"/>
          </a:xfrm>
          <a:prstGeom prst="rect">
            <a:avLst/>
          </a:prstGeom>
          <a:ln w="12700">
            <a:miter lim="400000"/>
          </a:ln>
        </p:spPr>
      </p:pic>
      <p:pic>
        <p:nvPicPr>
          <p:cNvPr id="785" name="Picture 2" descr="Picture 2"/>
          <p:cNvPicPr>
            <a:picLocks noChangeAspect="1"/>
          </p:cNvPicPr>
          <p:nvPr/>
        </p:nvPicPr>
        <p:blipFill>
          <a:blip r:embed="rId8">
            <a:extLst/>
          </a:blip>
          <a:stretch>
            <a:fillRect/>
          </a:stretch>
        </p:blipFill>
        <p:spPr>
          <a:xfrm>
            <a:off x="4609198" y="3976766"/>
            <a:ext cx="454587" cy="369882"/>
          </a:xfrm>
          <a:prstGeom prst="rect">
            <a:avLst/>
          </a:prstGeom>
          <a:ln w="12700">
            <a:miter lim="400000"/>
          </a:ln>
        </p:spPr>
      </p:pic>
      <p:grpSp>
        <p:nvGrpSpPr>
          <p:cNvPr id="788" name="Rounded Rectangle 16"/>
          <p:cNvGrpSpPr/>
          <p:nvPr/>
        </p:nvGrpSpPr>
        <p:grpSpPr>
          <a:xfrm>
            <a:off x="12097639" y="3475289"/>
            <a:ext cx="3127123" cy="1131505"/>
            <a:chOff x="0" y="0"/>
            <a:chExt cx="3127122" cy="1131503"/>
          </a:xfrm>
        </p:grpSpPr>
        <p:sp>
          <p:nvSpPr>
            <p:cNvPr id="786" name="Rounded Rectangle"/>
            <p:cNvSpPr/>
            <p:nvPr/>
          </p:nvSpPr>
          <p:spPr>
            <a:xfrm>
              <a:off x="0" y="-1"/>
              <a:ext cx="3127123" cy="1131505"/>
            </a:xfrm>
            <a:prstGeom prst="roundRect">
              <a:avLst>
                <a:gd name="adj" fmla="val 16667"/>
              </a:avLst>
            </a:prstGeom>
            <a:solidFill>
              <a:schemeClr val="accent1"/>
            </a:solidFill>
            <a:ln w="12700" cap="flat">
              <a:solidFill>
                <a:srgbClr val="006825"/>
              </a:solidFill>
              <a:prstDash val="solid"/>
              <a:miter lim="800000"/>
            </a:ln>
            <a:effectLst/>
          </p:spPr>
          <p:txBody>
            <a:bodyPr wrap="square" lIns="45718" tIns="45718" rIns="45718" bIns="45718" numCol="1" anchor="ctr">
              <a:noAutofit/>
            </a:bodyPr>
            <a:lstStyle/>
            <a:p>
              <a:pPr>
                <a:defRPr>
                  <a:solidFill>
                    <a:srgbClr val="FFFFFF"/>
                  </a:solidFill>
                  <a:latin typeface="Arial Unicode MS"/>
                  <a:ea typeface="Arial Unicode MS"/>
                  <a:cs typeface="Arial Unicode MS"/>
                  <a:sym typeface="Arial Unicode MS"/>
                </a:defRPr>
              </a:pPr>
              <a:endParaRPr/>
            </a:p>
          </p:txBody>
        </p:sp>
        <p:sp>
          <p:nvSpPr>
            <p:cNvPr id="787" name="Evaluate Proposal"/>
            <p:cNvSpPr txBox="1"/>
            <p:nvPr/>
          </p:nvSpPr>
          <p:spPr>
            <a:xfrm>
              <a:off x="55233" y="310479"/>
              <a:ext cx="3016656"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defRPr>
                  <a:solidFill>
                    <a:srgbClr val="FFFFFF"/>
                  </a:solidFill>
                  <a:latin typeface="Arial Unicode MS"/>
                  <a:ea typeface="Arial Unicode MS"/>
                  <a:cs typeface="Arial Unicode MS"/>
                  <a:sym typeface="Arial Unicode MS"/>
                </a:defRPr>
              </a:lvl1pPr>
            </a:lstStyle>
            <a:p>
              <a:r>
                <a:t>Evaluate Proposal</a:t>
              </a:r>
            </a:p>
          </p:txBody>
        </p:sp>
      </p:grpSp>
      <p:grpSp>
        <p:nvGrpSpPr>
          <p:cNvPr id="792" name="Smiley Face 17"/>
          <p:cNvGrpSpPr/>
          <p:nvPr/>
        </p:nvGrpSpPr>
        <p:grpSpPr>
          <a:xfrm>
            <a:off x="13090720" y="4207394"/>
            <a:ext cx="504063" cy="501755"/>
            <a:chOff x="0" y="-1"/>
            <a:chExt cx="504062" cy="501754"/>
          </a:xfrm>
        </p:grpSpPr>
        <p:sp>
          <p:nvSpPr>
            <p:cNvPr id="789" name="Circle"/>
            <p:cNvSpPr/>
            <p:nvPr/>
          </p:nvSpPr>
          <p:spPr>
            <a:xfrm>
              <a:off x="-1" y="-2"/>
              <a:ext cx="504063" cy="501755"/>
            </a:xfrm>
            <a:prstGeom prst="ellipse">
              <a:avLst/>
            </a:prstGeom>
            <a:gradFill flip="none" rotWithShape="1">
              <a:gsLst>
                <a:gs pos="0">
                  <a:srgbClr val="ADA1C7"/>
                </a:gs>
                <a:gs pos="50000">
                  <a:srgbClr val="A294BC"/>
                </a:gs>
                <a:gs pos="100000">
                  <a:srgbClr val="9381B4"/>
                </a:gs>
              </a:gsLst>
              <a:lin ang="5400000" scaled="0"/>
            </a:gradFill>
            <a:ln w="12700" cap="flat">
              <a:noFill/>
              <a:miter lim="400000"/>
            </a:ln>
            <a:effectLst/>
          </p:spPr>
          <p:txBody>
            <a:bodyPr wrap="square" lIns="45718" tIns="45718" rIns="45718" bIns="45718" numCol="1" anchor="ctr">
              <a:noAutofit/>
            </a:bodyPr>
            <a:lstStyle/>
            <a:p>
              <a:pPr algn="ctr">
                <a:defRPr>
                  <a:latin typeface="Arial Unicode MS"/>
                  <a:ea typeface="Arial Unicode MS"/>
                  <a:cs typeface="Arial Unicode MS"/>
                  <a:sym typeface="Arial Unicode MS"/>
                </a:defRPr>
              </a:pPr>
              <a:endParaRPr/>
            </a:p>
          </p:txBody>
        </p:sp>
        <p:sp>
          <p:nvSpPr>
            <p:cNvPr id="790" name="Shape"/>
            <p:cNvSpPr/>
            <p:nvPr/>
          </p:nvSpPr>
          <p:spPr>
            <a:xfrm>
              <a:off x="145033" y="149710"/>
              <a:ext cx="213994" cy="5226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3" y="0"/>
                    <a:pt x="5300" y="4835"/>
                    <a:pt x="5300" y="10800"/>
                  </a:cubicBezTo>
                  <a:cubicBezTo>
                    <a:pt x="5300" y="16765"/>
                    <a:pt x="4113" y="21600"/>
                    <a:pt x="2650" y="21600"/>
                  </a:cubicBezTo>
                  <a:cubicBezTo>
                    <a:pt x="1186" y="21600"/>
                    <a:pt x="0" y="16765"/>
                    <a:pt x="0" y="10800"/>
                  </a:cubicBezTo>
                  <a:moveTo>
                    <a:pt x="16300" y="10800"/>
                  </a:moveTo>
                  <a:cubicBezTo>
                    <a:pt x="16300" y="4835"/>
                    <a:pt x="17487" y="0"/>
                    <a:pt x="18950" y="0"/>
                  </a:cubicBezTo>
                  <a:cubicBezTo>
                    <a:pt x="20414" y="0"/>
                    <a:pt x="21600" y="4835"/>
                    <a:pt x="21600" y="10800"/>
                  </a:cubicBezTo>
                  <a:cubicBezTo>
                    <a:pt x="21600" y="16765"/>
                    <a:pt x="20414" y="21600"/>
                    <a:pt x="18950" y="21600"/>
                  </a:cubicBezTo>
                  <a:cubicBezTo>
                    <a:pt x="17487" y="21600"/>
                    <a:pt x="16300" y="16765"/>
                    <a:pt x="16300" y="10800"/>
                  </a:cubicBezTo>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defRPr>
                  <a:latin typeface="Arial Unicode MS"/>
                  <a:ea typeface="Arial Unicode MS"/>
                  <a:cs typeface="Arial Unicode MS"/>
                  <a:sym typeface="Arial Unicode MS"/>
                </a:defRPr>
              </a:pPr>
              <a:endParaRPr/>
            </a:p>
          </p:txBody>
        </p:sp>
        <p:sp>
          <p:nvSpPr>
            <p:cNvPr id="791" name="Shape"/>
            <p:cNvSpPr/>
            <p:nvPr/>
          </p:nvSpPr>
          <p:spPr>
            <a:xfrm>
              <a:off x="-1" y="-2"/>
              <a:ext cx="504062" cy="501754"/>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noFill/>
            <a:ln w="6350" cap="flat">
              <a:solidFill>
                <a:schemeClr val="accent3"/>
              </a:solidFill>
              <a:prstDash val="solid"/>
              <a:miter lim="800000"/>
            </a:ln>
            <a:effectLst/>
          </p:spPr>
          <p:txBody>
            <a:bodyPr wrap="square" lIns="45718" tIns="45718" rIns="45718" bIns="45718" numCol="1" anchor="ctr">
              <a:noAutofit/>
            </a:bodyPr>
            <a:lstStyle/>
            <a:p>
              <a:pPr algn="ctr">
                <a:defRPr>
                  <a:latin typeface="Arial Unicode MS"/>
                  <a:ea typeface="Arial Unicode MS"/>
                  <a:cs typeface="Arial Unicode MS"/>
                  <a:sym typeface="Arial Unicode MS"/>
                </a:defRPr>
              </a:pPr>
              <a:endParaRPr/>
            </a:p>
          </p:txBody>
        </p:sp>
      </p:grpSp>
      <p:grpSp>
        <p:nvGrpSpPr>
          <p:cNvPr id="796" name="Smiley Face 18"/>
          <p:cNvGrpSpPr/>
          <p:nvPr/>
        </p:nvGrpSpPr>
        <p:grpSpPr>
          <a:xfrm>
            <a:off x="13090720" y="3378267"/>
            <a:ext cx="504063" cy="501755"/>
            <a:chOff x="0" y="-1"/>
            <a:chExt cx="504062" cy="501754"/>
          </a:xfrm>
        </p:grpSpPr>
        <p:sp>
          <p:nvSpPr>
            <p:cNvPr id="793" name="Circle"/>
            <p:cNvSpPr/>
            <p:nvPr/>
          </p:nvSpPr>
          <p:spPr>
            <a:xfrm>
              <a:off x="-1" y="-2"/>
              <a:ext cx="504063" cy="501755"/>
            </a:xfrm>
            <a:prstGeom prst="ellipse">
              <a:avLst/>
            </a:prstGeom>
            <a:gradFill flip="none" rotWithShape="1">
              <a:gsLst>
                <a:gs pos="0">
                  <a:srgbClr val="ECA7C5"/>
                </a:gs>
                <a:gs pos="50000">
                  <a:srgbClr val="E898BA"/>
                </a:gs>
                <a:gs pos="100000">
                  <a:srgbClr val="E885B1"/>
                </a:gs>
              </a:gsLst>
              <a:lin ang="5400000" scaled="0"/>
            </a:gradFill>
            <a:ln w="12700" cap="flat">
              <a:noFill/>
              <a:miter lim="400000"/>
            </a:ln>
            <a:effectLst/>
          </p:spPr>
          <p:txBody>
            <a:bodyPr wrap="square" lIns="45718" tIns="45718" rIns="45718" bIns="45718" numCol="1" anchor="ctr">
              <a:noAutofit/>
            </a:bodyPr>
            <a:lstStyle/>
            <a:p>
              <a:pPr algn="ctr">
                <a:defRPr>
                  <a:latin typeface="Arial Unicode MS"/>
                  <a:ea typeface="Arial Unicode MS"/>
                  <a:cs typeface="Arial Unicode MS"/>
                  <a:sym typeface="Arial Unicode MS"/>
                </a:defRPr>
              </a:pPr>
              <a:endParaRPr/>
            </a:p>
          </p:txBody>
        </p:sp>
        <p:sp>
          <p:nvSpPr>
            <p:cNvPr id="794" name="Shape"/>
            <p:cNvSpPr/>
            <p:nvPr/>
          </p:nvSpPr>
          <p:spPr>
            <a:xfrm>
              <a:off x="145033" y="149710"/>
              <a:ext cx="213994" cy="5226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3" y="0"/>
                    <a:pt x="5300" y="4835"/>
                    <a:pt x="5300" y="10800"/>
                  </a:cubicBezTo>
                  <a:cubicBezTo>
                    <a:pt x="5300" y="16765"/>
                    <a:pt x="4113" y="21600"/>
                    <a:pt x="2650" y="21600"/>
                  </a:cubicBezTo>
                  <a:cubicBezTo>
                    <a:pt x="1186" y="21600"/>
                    <a:pt x="0" y="16765"/>
                    <a:pt x="0" y="10800"/>
                  </a:cubicBezTo>
                  <a:moveTo>
                    <a:pt x="16300" y="10800"/>
                  </a:moveTo>
                  <a:cubicBezTo>
                    <a:pt x="16300" y="4835"/>
                    <a:pt x="17487" y="0"/>
                    <a:pt x="18950" y="0"/>
                  </a:cubicBezTo>
                  <a:cubicBezTo>
                    <a:pt x="20414" y="0"/>
                    <a:pt x="21600" y="4835"/>
                    <a:pt x="21600" y="10800"/>
                  </a:cubicBezTo>
                  <a:cubicBezTo>
                    <a:pt x="21600" y="16765"/>
                    <a:pt x="20414" y="21600"/>
                    <a:pt x="18950" y="21600"/>
                  </a:cubicBezTo>
                  <a:cubicBezTo>
                    <a:pt x="17487" y="21600"/>
                    <a:pt x="16300" y="16765"/>
                    <a:pt x="16300" y="10800"/>
                  </a:cubicBezTo>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defRPr>
                  <a:latin typeface="Arial Unicode MS"/>
                  <a:ea typeface="Arial Unicode MS"/>
                  <a:cs typeface="Arial Unicode MS"/>
                  <a:sym typeface="Arial Unicode MS"/>
                </a:defRPr>
              </a:pPr>
              <a:endParaRPr/>
            </a:p>
          </p:txBody>
        </p:sp>
        <p:sp>
          <p:nvSpPr>
            <p:cNvPr id="795" name="Shape"/>
            <p:cNvSpPr/>
            <p:nvPr/>
          </p:nvSpPr>
          <p:spPr>
            <a:xfrm>
              <a:off x="-1" y="-2"/>
              <a:ext cx="504062" cy="501754"/>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noFill/>
            <a:ln w="6350" cap="flat">
              <a:solidFill>
                <a:schemeClr val="accent2"/>
              </a:solidFill>
              <a:prstDash val="solid"/>
              <a:miter lim="800000"/>
            </a:ln>
            <a:effectLst/>
          </p:spPr>
          <p:txBody>
            <a:bodyPr wrap="square" lIns="45718" tIns="45718" rIns="45718" bIns="45718" numCol="1" anchor="ctr">
              <a:noAutofit/>
            </a:bodyPr>
            <a:lstStyle/>
            <a:p>
              <a:pPr algn="ctr">
                <a:defRPr>
                  <a:latin typeface="Arial Unicode MS"/>
                  <a:ea typeface="Arial Unicode MS"/>
                  <a:cs typeface="Arial Unicode MS"/>
                  <a:sym typeface="Arial Unicode MS"/>
                </a:defRPr>
              </a:pPr>
              <a:endParaRPr/>
            </a:p>
          </p:txBody>
        </p:sp>
      </p:grpSp>
      <p:sp>
        <p:nvSpPr>
          <p:cNvPr id="797" name="Block Arc 19"/>
          <p:cNvSpPr/>
          <p:nvPr/>
        </p:nvSpPr>
        <p:spPr>
          <a:xfrm>
            <a:off x="13197887" y="3689243"/>
            <a:ext cx="289735" cy="7104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4835" y="0"/>
                  <a:pt x="10800" y="0"/>
                </a:cubicBezTo>
                <a:cubicBezTo>
                  <a:pt x="16765" y="0"/>
                  <a:pt x="21600" y="9671"/>
                  <a:pt x="21600" y="21600"/>
                </a:cubicBezTo>
                <a:lnTo>
                  <a:pt x="18952" y="21600"/>
                </a:lnTo>
                <a:cubicBezTo>
                  <a:pt x="18952" y="15635"/>
                  <a:pt x="15302" y="10800"/>
                  <a:pt x="10800" y="10800"/>
                </a:cubicBezTo>
                <a:cubicBezTo>
                  <a:pt x="6298" y="10800"/>
                  <a:pt x="2648" y="15635"/>
                  <a:pt x="2648" y="21600"/>
                </a:cubicBezTo>
                <a:close/>
              </a:path>
            </a:pathLst>
          </a:custGeom>
          <a:solidFill>
            <a:schemeClr val="accent2"/>
          </a:solidFill>
          <a:ln w="12700">
            <a:solidFill>
              <a:srgbClr val="9F3069"/>
            </a:solidFill>
            <a:miter/>
          </a:ln>
        </p:spPr>
        <p:txBody>
          <a:bodyPr lIns="45718" tIns="45718" rIns="45718" bIns="45718" anchor="ctr"/>
          <a:lstStyle/>
          <a:p>
            <a:pPr algn="ctr">
              <a:defRPr>
                <a:latin typeface="Arial Unicode MS"/>
                <a:ea typeface="Arial Unicode MS"/>
                <a:cs typeface="Arial Unicode MS"/>
                <a:sym typeface="Arial Unicode MS"/>
              </a:defRPr>
            </a:pPr>
            <a:endParaRPr/>
          </a:p>
        </p:txBody>
      </p:sp>
      <p:grpSp>
        <p:nvGrpSpPr>
          <p:cNvPr id="800" name="Rounded Rectangle 20"/>
          <p:cNvGrpSpPr/>
          <p:nvPr/>
        </p:nvGrpSpPr>
        <p:grpSpPr>
          <a:xfrm>
            <a:off x="8625422" y="1813074"/>
            <a:ext cx="2146076" cy="2117185"/>
            <a:chOff x="0" y="0"/>
            <a:chExt cx="2146075" cy="2117184"/>
          </a:xfrm>
        </p:grpSpPr>
        <p:sp>
          <p:nvSpPr>
            <p:cNvPr id="798" name="Rounded Rectangle"/>
            <p:cNvSpPr/>
            <p:nvPr/>
          </p:nvSpPr>
          <p:spPr>
            <a:xfrm>
              <a:off x="-1" y="0"/>
              <a:ext cx="2146076" cy="2117185"/>
            </a:xfrm>
            <a:prstGeom prst="roundRect">
              <a:avLst>
                <a:gd name="adj" fmla="val 16667"/>
              </a:avLst>
            </a:prstGeom>
            <a:solidFill>
              <a:schemeClr val="accent1"/>
            </a:solidFill>
            <a:ln w="12700" cap="flat">
              <a:solidFill>
                <a:srgbClr val="006825"/>
              </a:solidFill>
              <a:prstDash val="solid"/>
              <a:miter lim="800000"/>
            </a:ln>
            <a:effectLst/>
          </p:spPr>
          <p:txBody>
            <a:bodyPr wrap="square" lIns="45718" tIns="45718" rIns="45718" bIns="45718" numCol="1" anchor="ctr">
              <a:noAutofit/>
            </a:bodyPr>
            <a:lstStyle/>
            <a:p>
              <a:pPr>
                <a:defRPr>
                  <a:solidFill>
                    <a:srgbClr val="FFFFFF"/>
                  </a:solidFill>
                  <a:latin typeface="Arial Unicode MS"/>
                  <a:ea typeface="Arial Unicode MS"/>
                  <a:cs typeface="Arial Unicode MS"/>
                  <a:sym typeface="Arial Unicode MS"/>
                </a:defRPr>
              </a:pPr>
              <a:endParaRPr/>
            </a:p>
          </p:txBody>
        </p:sp>
        <p:sp>
          <p:nvSpPr>
            <p:cNvPr id="799" name="Analyze Twitter traffic…"/>
            <p:cNvSpPr txBox="1"/>
            <p:nvPr/>
          </p:nvSpPr>
          <p:spPr>
            <a:xfrm>
              <a:off x="103351" y="174670"/>
              <a:ext cx="1939372" cy="17678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p>
              <a:pPr>
                <a:defRPr>
                  <a:solidFill>
                    <a:srgbClr val="FFFFFF"/>
                  </a:solidFill>
                  <a:latin typeface="Arial Unicode MS"/>
                  <a:ea typeface="Arial Unicode MS"/>
                  <a:cs typeface="Arial Unicode MS"/>
                  <a:sym typeface="Arial Unicode MS"/>
                </a:defRPr>
              </a:pPr>
              <a:r>
                <a:t>Analyze Twitter traffic </a:t>
              </a:r>
            </a:p>
            <a:p>
              <a:pPr>
                <a:defRPr>
                  <a:solidFill>
                    <a:srgbClr val="FFFFFF"/>
                  </a:solidFill>
                  <a:latin typeface="Arial Unicode MS"/>
                  <a:ea typeface="Arial Unicode MS"/>
                  <a:cs typeface="Arial Unicode MS"/>
                  <a:sym typeface="Arial Unicode MS"/>
                </a:defRPr>
              </a:pPr>
              <a:r>
                <a:t>&amp; Voting Machines</a:t>
              </a:r>
            </a:p>
          </p:txBody>
        </p:sp>
      </p:grpSp>
      <p:grpSp>
        <p:nvGrpSpPr>
          <p:cNvPr id="803" name="Rounded Rectangle 21"/>
          <p:cNvGrpSpPr/>
          <p:nvPr/>
        </p:nvGrpSpPr>
        <p:grpSpPr>
          <a:xfrm>
            <a:off x="10062859" y="5298547"/>
            <a:ext cx="4765664" cy="960046"/>
            <a:chOff x="-1" y="0"/>
            <a:chExt cx="4765662" cy="960045"/>
          </a:xfrm>
        </p:grpSpPr>
        <p:sp>
          <p:nvSpPr>
            <p:cNvPr id="801" name="Rounded Rectangle"/>
            <p:cNvSpPr/>
            <p:nvPr/>
          </p:nvSpPr>
          <p:spPr>
            <a:xfrm>
              <a:off x="-2" y="-1"/>
              <a:ext cx="4765664" cy="960047"/>
            </a:xfrm>
            <a:prstGeom prst="roundRect">
              <a:avLst>
                <a:gd name="adj" fmla="val 16667"/>
              </a:avLst>
            </a:prstGeom>
            <a:solidFill>
              <a:schemeClr val="accent1"/>
            </a:solidFill>
            <a:ln w="12700" cap="flat">
              <a:solidFill>
                <a:srgbClr val="006825"/>
              </a:solidFill>
              <a:prstDash val="solid"/>
              <a:miter lim="800000"/>
            </a:ln>
            <a:effectLst/>
          </p:spPr>
          <p:txBody>
            <a:bodyPr wrap="square" lIns="45718" tIns="45718" rIns="45718" bIns="45718" numCol="1" anchor="ctr">
              <a:noAutofit/>
            </a:bodyPr>
            <a:lstStyle/>
            <a:p>
              <a:pPr>
                <a:defRPr>
                  <a:solidFill>
                    <a:srgbClr val="FFFFFF"/>
                  </a:solidFill>
                  <a:latin typeface="Arial Unicode MS"/>
                  <a:ea typeface="Arial Unicode MS"/>
                  <a:cs typeface="Arial Unicode MS"/>
                  <a:sym typeface="Arial Unicode MS"/>
                </a:defRPr>
              </a:pPr>
              <a:endParaRPr/>
            </a:p>
          </p:txBody>
        </p:sp>
        <p:sp>
          <p:nvSpPr>
            <p:cNvPr id="802" name="Publish Enriched Approved Proposals on Web Portal"/>
            <p:cNvSpPr txBox="1"/>
            <p:nvPr/>
          </p:nvSpPr>
          <p:spPr>
            <a:xfrm>
              <a:off x="46863" y="15198"/>
              <a:ext cx="4671934" cy="9296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defRPr>
                  <a:solidFill>
                    <a:srgbClr val="FFFFFF"/>
                  </a:solidFill>
                  <a:latin typeface="Arial Unicode MS"/>
                  <a:ea typeface="Arial Unicode MS"/>
                  <a:cs typeface="Arial Unicode MS"/>
                  <a:sym typeface="Arial Unicode MS"/>
                </a:defRPr>
              </a:lvl1pPr>
            </a:lstStyle>
            <a:p>
              <a:r>
                <a:t>Publish Enriched Approved Proposals on Web Portal</a:t>
              </a:r>
            </a:p>
          </p:txBody>
        </p:sp>
      </p:grpSp>
      <p:sp>
        <p:nvSpPr>
          <p:cNvPr id="804" name="Right Arrow 22"/>
          <p:cNvSpPr/>
          <p:nvPr/>
        </p:nvSpPr>
        <p:spPr>
          <a:xfrm rot="2053522">
            <a:off x="4713882" y="6282070"/>
            <a:ext cx="3570836" cy="238888"/>
          </a:xfrm>
          <a:prstGeom prst="rightArrow">
            <a:avLst>
              <a:gd name="adj1" fmla="val 50000"/>
              <a:gd name="adj2" fmla="val 50000"/>
            </a:avLst>
          </a:prstGeom>
          <a:solidFill>
            <a:schemeClr val="accent1"/>
          </a:solidFill>
          <a:ln w="12700">
            <a:solidFill>
              <a:srgbClr val="006825"/>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sp>
        <p:nvSpPr>
          <p:cNvPr id="805" name="Elbow Connector 23"/>
          <p:cNvSpPr/>
          <p:nvPr/>
        </p:nvSpPr>
        <p:spPr>
          <a:xfrm>
            <a:off x="10777218" y="2871470"/>
            <a:ext cx="1313183" cy="116840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28575">
            <a:solidFill>
              <a:schemeClr val="accent1"/>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806" name="Elbow Connector 24"/>
          <p:cNvSpPr/>
          <p:nvPr/>
        </p:nvSpPr>
        <p:spPr>
          <a:xfrm>
            <a:off x="12444730" y="4612640"/>
            <a:ext cx="1215392" cy="67945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0780"/>
                </a:lnTo>
                <a:lnTo>
                  <a:pt x="0" y="10780"/>
                </a:lnTo>
                <a:lnTo>
                  <a:pt x="0" y="21600"/>
                </a:lnTo>
              </a:path>
            </a:pathLst>
          </a:custGeom>
          <a:ln w="28575">
            <a:solidFill>
              <a:schemeClr val="accent1"/>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807" name="Freeform 25"/>
          <p:cNvSpPr/>
          <p:nvPr/>
        </p:nvSpPr>
        <p:spPr>
          <a:xfrm>
            <a:off x="5243038" y="1813053"/>
            <a:ext cx="3461047" cy="1771385"/>
          </a:xfrm>
          <a:custGeom>
            <a:avLst/>
            <a:gdLst/>
            <a:ahLst/>
            <a:cxnLst>
              <a:cxn ang="0">
                <a:pos x="wd2" y="hd2"/>
              </a:cxn>
              <a:cxn ang="5400000">
                <a:pos x="wd2" y="hd2"/>
              </a:cxn>
              <a:cxn ang="10800000">
                <a:pos x="wd2" y="hd2"/>
              </a:cxn>
              <a:cxn ang="16200000">
                <a:pos x="wd2" y="hd2"/>
              </a:cxn>
            </a:cxnLst>
            <a:rect l="0" t="0" r="r" b="b"/>
            <a:pathLst>
              <a:path w="21600" h="20569" extrusionOk="0">
                <a:moveTo>
                  <a:pt x="0" y="20569"/>
                </a:moveTo>
                <a:cubicBezTo>
                  <a:pt x="1809" y="13995"/>
                  <a:pt x="3618" y="7420"/>
                  <a:pt x="5973" y="4096"/>
                </a:cubicBezTo>
                <a:cubicBezTo>
                  <a:pt x="8329" y="772"/>
                  <a:pt x="11529" y="-1031"/>
                  <a:pt x="14133" y="623"/>
                </a:cubicBezTo>
                <a:cubicBezTo>
                  <a:pt x="16738" y="2277"/>
                  <a:pt x="19169" y="8148"/>
                  <a:pt x="21600" y="14020"/>
                </a:cubicBezTo>
              </a:path>
            </a:pathLst>
          </a:custGeom>
          <a:ln w="38100">
            <a:solidFill>
              <a:srgbClr val="006825"/>
            </a:solidFill>
            <a:miter/>
            <a:tailEnd type="triangle"/>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sp>
        <p:nvSpPr>
          <p:cNvPr id="808" name="Right Arrow 26"/>
          <p:cNvSpPr/>
          <p:nvPr/>
        </p:nvSpPr>
        <p:spPr>
          <a:xfrm rot="18936806">
            <a:off x="14589039" y="5030661"/>
            <a:ext cx="1066552" cy="360988"/>
          </a:xfrm>
          <a:prstGeom prst="rightArrow">
            <a:avLst>
              <a:gd name="adj1" fmla="val 50000"/>
              <a:gd name="adj2" fmla="val 50000"/>
            </a:avLst>
          </a:prstGeom>
          <a:solidFill>
            <a:schemeClr val="accent1"/>
          </a:solidFill>
          <a:ln w="12700">
            <a:solidFill>
              <a:srgbClr val="006825"/>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grpSp>
        <p:nvGrpSpPr>
          <p:cNvPr id="811" name="Rounded Rectangle 27"/>
          <p:cNvGrpSpPr/>
          <p:nvPr/>
        </p:nvGrpSpPr>
        <p:grpSpPr>
          <a:xfrm>
            <a:off x="15377159" y="3564271"/>
            <a:ext cx="1841187" cy="2186938"/>
            <a:chOff x="0" y="0"/>
            <a:chExt cx="1841186" cy="2186936"/>
          </a:xfrm>
        </p:grpSpPr>
        <p:sp>
          <p:nvSpPr>
            <p:cNvPr id="809" name="Rounded Rectangle"/>
            <p:cNvSpPr/>
            <p:nvPr/>
          </p:nvSpPr>
          <p:spPr>
            <a:xfrm>
              <a:off x="0" y="203818"/>
              <a:ext cx="1841187" cy="1779307"/>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a:solidFill>
                    <a:schemeClr val="accent3"/>
                  </a:solidFill>
                  <a:latin typeface="Arial Unicode MS"/>
                  <a:ea typeface="Arial Unicode MS"/>
                  <a:cs typeface="Arial Unicode MS"/>
                  <a:sym typeface="Arial Unicode MS"/>
                </a:defRPr>
              </a:pPr>
              <a:endParaRPr/>
            </a:p>
          </p:txBody>
        </p:sp>
        <p:sp>
          <p:nvSpPr>
            <p:cNvPr id="810" name="Send email,…"/>
            <p:cNvSpPr txBox="1"/>
            <p:nvPr/>
          </p:nvSpPr>
          <p:spPr>
            <a:xfrm>
              <a:off x="86857" y="0"/>
              <a:ext cx="1667472" cy="21869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p>
              <a:pPr algn="ctr">
                <a:defRPr>
                  <a:solidFill>
                    <a:schemeClr val="accent3"/>
                  </a:solidFill>
                  <a:latin typeface="Arial Unicode MS"/>
                  <a:ea typeface="Arial Unicode MS"/>
                  <a:cs typeface="Arial Unicode MS"/>
                  <a:sym typeface="Arial Unicode MS"/>
                </a:defRPr>
              </a:pPr>
              <a:r>
                <a:t>Send email, </a:t>
              </a:r>
              <a:endParaRPr>
                <a:solidFill>
                  <a:srgbClr val="FFFFFF"/>
                </a:solidFill>
              </a:endParaRPr>
            </a:p>
            <a:p>
              <a:pPr algn="ctr">
                <a:defRPr>
                  <a:solidFill>
                    <a:schemeClr val="accent3"/>
                  </a:solidFill>
                  <a:latin typeface="Arial Unicode MS"/>
                  <a:ea typeface="Arial Unicode MS"/>
                  <a:cs typeface="Arial Unicode MS"/>
                  <a:sym typeface="Arial Unicode MS"/>
                </a:defRPr>
              </a:pPr>
              <a:r>
                <a:t>Update Document, …</a:t>
              </a:r>
            </a:p>
          </p:txBody>
        </p:sp>
      </p:grpSp>
      <p:grpSp>
        <p:nvGrpSpPr>
          <p:cNvPr id="814" name="Rounded Rectangle 28"/>
          <p:cNvGrpSpPr/>
          <p:nvPr/>
        </p:nvGrpSpPr>
        <p:grpSpPr>
          <a:xfrm>
            <a:off x="15377159" y="5647585"/>
            <a:ext cx="1841187" cy="2186937"/>
            <a:chOff x="0" y="0"/>
            <a:chExt cx="1841186" cy="2186936"/>
          </a:xfrm>
        </p:grpSpPr>
        <p:sp>
          <p:nvSpPr>
            <p:cNvPr id="812" name="Rounded Rectangle"/>
            <p:cNvSpPr/>
            <p:nvPr/>
          </p:nvSpPr>
          <p:spPr>
            <a:xfrm>
              <a:off x="0" y="203818"/>
              <a:ext cx="1841187" cy="1779307"/>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a:solidFill>
                    <a:schemeClr val="accent3"/>
                  </a:solidFill>
                  <a:latin typeface="Arial Unicode MS"/>
                  <a:ea typeface="Arial Unicode MS"/>
                  <a:cs typeface="Arial Unicode MS"/>
                  <a:sym typeface="Arial Unicode MS"/>
                </a:defRPr>
              </a:pPr>
              <a:endParaRPr/>
            </a:p>
          </p:txBody>
        </p:sp>
        <p:sp>
          <p:nvSpPr>
            <p:cNvPr id="813" name="Access Artist proposal through Chat client"/>
            <p:cNvSpPr txBox="1"/>
            <p:nvPr/>
          </p:nvSpPr>
          <p:spPr>
            <a:xfrm>
              <a:off x="86857" y="0"/>
              <a:ext cx="1667472" cy="21869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chemeClr val="accent3"/>
                  </a:solidFill>
                  <a:latin typeface="Arial Unicode MS"/>
                  <a:ea typeface="Arial Unicode MS"/>
                  <a:cs typeface="Arial Unicode MS"/>
                  <a:sym typeface="Arial Unicode MS"/>
                </a:defRPr>
              </a:lvl1pPr>
            </a:lstStyle>
            <a:p>
              <a:r>
                <a:t>Access Artist proposal through Chat client</a:t>
              </a:r>
            </a:p>
          </p:txBody>
        </p:sp>
      </p:grpSp>
      <p:sp>
        <p:nvSpPr>
          <p:cNvPr id="815" name="Right Arrow 29"/>
          <p:cNvSpPr/>
          <p:nvPr/>
        </p:nvSpPr>
        <p:spPr>
          <a:xfrm rot="11823981">
            <a:off x="14584258" y="5828555"/>
            <a:ext cx="845241" cy="392276"/>
          </a:xfrm>
          <a:prstGeom prst="rightArrow">
            <a:avLst>
              <a:gd name="adj1" fmla="val 50000"/>
              <a:gd name="adj2" fmla="val 50000"/>
            </a:avLst>
          </a:prstGeom>
          <a:solidFill>
            <a:schemeClr val="accent1"/>
          </a:solidFill>
          <a:ln w="12700">
            <a:solidFill>
              <a:srgbClr val="006825"/>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grpSp>
        <p:nvGrpSpPr>
          <p:cNvPr id="818" name="Rounded Rectangle 30"/>
          <p:cNvGrpSpPr/>
          <p:nvPr/>
        </p:nvGrpSpPr>
        <p:grpSpPr>
          <a:xfrm>
            <a:off x="13661200" y="6284307"/>
            <a:ext cx="1461117" cy="1767837"/>
            <a:chOff x="0" y="0"/>
            <a:chExt cx="1461115" cy="1767836"/>
          </a:xfrm>
        </p:grpSpPr>
        <p:sp>
          <p:nvSpPr>
            <p:cNvPr id="816" name="Rounded Rectangle"/>
            <p:cNvSpPr/>
            <p:nvPr/>
          </p:nvSpPr>
          <p:spPr>
            <a:xfrm>
              <a:off x="0" y="175114"/>
              <a:ext cx="1461116" cy="1417614"/>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a:solidFill>
                    <a:schemeClr val="accent3"/>
                  </a:solidFill>
                  <a:latin typeface="Arial Unicode MS"/>
                  <a:ea typeface="Arial Unicode MS"/>
                  <a:cs typeface="Arial Unicode MS"/>
                  <a:sym typeface="Arial Unicode MS"/>
                </a:defRPr>
              </a:pPr>
              <a:endParaRPr/>
            </a:p>
          </p:txBody>
        </p:sp>
        <p:sp>
          <p:nvSpPr>
            <p:cNvPr id="817" name="Publish through Mobile App"/>
            <p:cNvSpPr txBox="1"/>
            <p:nvPr/>
          </p:nvSpPr>
          <p:spPr>
            <a:xfrm>
              <a:off x="69201" y="0"/>
              <a:ext cx="1322713" cy="17678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chemeClr val="accent3"/>
                  </a:solidFill>
                  <a:latin typeface="Arial Unicode MS"/>
                  <a:ea typeface="Arial Unicode MS"/>
                  <a:cs typeface="Arial Unicode MS"/>
                  <a:sym typeface="Arial Unicode MS"/>
                </a:defRPr>
              </a:lvl1pPr>
            </a:lstStyle>
            <a:p>
              <a:r>
                <a:t>Publish through Mobile App</a:t>
              </a:r>
            </a:p>
          </p:txBody>
        </p:sp>
      </p:grpSp>
      <p:sp>
        <p:nvSpPr>
          <p:cNvPr id="819" name="Right Arrow 31"/>
          <p:cNvSpPr/>
          <p:nvPr/>
        </p:nvSpPr>
        <p:spPr>
          <a:xfrm rot="15861290">
            <a:off x="13900495" y="6039634"/>
            <a:ext cx="638333" cy="392276"/>
          </a:xfrm>
          <a:prstGeom prst="rightArrow">
            <a:avLst>
              <a:gd name="adj1" fmla="val 50000"/>
              <a:gd name="adj2" fmla="val 50000"/>
            </a:avLst>
          </a:prstGeom>
          <a:solidFill>
            <a:schemeClr val="accent1"/>
          </a:solidFill>
          <a:ln w="12700">
            <a:solidFill>
              <a:srgbClr val="006825"/>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grpSp>
        <p:nvGrpSpPr>
          <p:cNvPr id="822" name="Rounded Rectangle 32"/>
          <p:cNvGrpSpPr/>
          <p:nvPr/>
        </p:nvGrpSpPr>
        <p:grpSpPr>
          <a:xfrm>
            <a:off x="13090723" y="738508"/>
            <a:ext cx="3411619" cy="1417614"/>
            <a:chOff x="0" y="0"/>
            <a:chExt cx="3411618" cy="1417613"/>
          </a:xfrm>
        </p:grpSpPr>
        <p:sp>
          <p:nvSpPr>
            <p:cNvPr id="820" name="Rounded Rectangle"/>
            <p:cNvSpPr/>
            <p:nvPr/>
          </p:nvSpPr>
          <p:spPr>
            <a:xfrm>
              <a:off x="-1" y="0"/>
              <a:ext cx="3411620" cy="1417614"/>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a:solidFill>
                    <a:schemeClr val="accent3"/>
                  </a:solidFill>
                  <a:latin typeface="Arial Unicode MS"/>
                  <a:ea typeface="Arial Unicode MS"/>
                  <a:cs typeface="Arial Unicode MS"/>
                  <a:sym typeface="Arial Unicode MS"/>
                </a:defRPr>
              </a:pPr>
              <a:endParaRPr/>
            </a:p>
          </p:txBody>
        </p:sp>
        <p:sp>
          <p:nvSpPr>
            <p:cNvPr id="821" name="Provide end to end monitoring at business and IT level"/>
            <p:cNvSpPr txBox="1"/>
            <p:nvPr/>
          </p:nvSpPr>
          <p:spPr>
            <a:xfrm>
              <a:off x="69201" y="34434"/>
              <a:ext cx="3273216" cy="1348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chemeClr val="accent3"/>
                  </a:solidFill>
                  <a:latin typeface="Arial Unicode MS"/>
                  <a:ea typeface="Arial Unicode MS"/>
                  <a:cs typeface="Arial Unicode MS"/>
                  <a:sym typeface="Arial Unicode MS"/>
                </a:defRPr>
              </a:lvl1pPr>
            </a:lstStyle>
            <a:p>
              <a:r>
                <a:t>Provide end to end monitoring at business and IT level</a:t>
              </a:r>
            </a:p>
          </p:txBody>
        </p:sp>
      </p:grpSp>
      <p:sp>
        <p:nvSpPr>
          <p:cNvPr id="823" name="Right Arrow 33"/>
          <p:cNvSpPr/>
          <p:nvPr/>
        </p:nvSpPr>
        <p:spPr>
          <a:xfrm rot="18936806">
            <a:off x="12744711" y="1466544"/>
            <a:ext cx="617469" cy="1680349"/>
          </a:xfrm>
          <a:prstGeom prst="rightArrow">
            <a:avLst>
              <a:gd name="adj1" fmla="val 50000"/>
              <a:gd name="adj2" fmla="val 50000"/>
            </a:avLst>
          </a:prstGeom>
          <a:solidFill>
            <a:schemeClr val="accent1"/>
          </a:solidFill>
          <a:ln w="12700">
            <a:solidFill>
              <a:srgbClr val="006825"/>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grpSp>
        <p:nvGrpSpPr>
          <p:cNvPr id="826" name="Rounded Rectangle 34"/>
          <p:cNvGrpSpPr/>
          <p:nvPr/>
        </p:nvGrpSpPr>
        <p:grpSpPr>
          <a:xfrm>
            <a:off x="9204959" y="3598221"/>
            <a:ext cx="2480490" cy="1767837"/>
            <a:chOff x="0" y="0"/>
            <a:chExt cx="2480489" cy="1767836"/>
          </a:xfrm>
        </p:grpSpPr>
        <p:sp>
          <p:nvSpPr>
            <p:cNvPr id="824" name="Rounded Rectangle"/>
            <p:cNvSpPr/>
            <p:nvPr/>
          </p:nvSpPr>
          <p:spPr>
            <a:xfrm>
              <a:off x="0" y="175114"/>
              <a:ext cx="2480490" cy="1417614"/>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a:solidFill>
                    <a:schemeClr val="accent3"/>
                  </a:solidFill>
                  <a:latin typeface="Arial Unicode MS"/>
                  <a:ea typeface="Arial Unicode MS"/>
                  <a:cs typeface="Arial Unicode MS"/>
                  <a:sym typeface="Arial Unicode MS"/>
                </a:defRPr>
              </a:pPr>
              <a:endParaRPr/>
            </a:p>
          </p:txBody>
        </p:sp>
        <p:sp>
          <p:nvSpPr>
            <p:cNvPr id="825" name="Lower cost/increase speed  of using 3rd party APIs"/>
            <p:cNvSpPr txBox="1"/>
            <p:nvPr/>
          </p:nvSpPr>
          <p:spPr>
            <a:xfrm>
              <a:off x="69200" y="0"/>
              <a:ext cx="2342089" cy="17678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chemeClr val="accent3"/>
                  </a:solidFill>
                  <a:latin typeface="Arial Unicode MS"/>
                  <a:ea typeface="Arial Unicode MS"/>
                  <a:cs typeface="Arial Unicode MS"/>
                  <a:sym typeface="Arial Unicode MS"/>
                </a:defRPr>
              </a:lvl1pPr>
            </a:lstStyle>
            <a:p>
              <a:r>
                <a:t>Lower cost/increase speed  of using 3rd party APIs</a:t>
              </a:r>
            </a:p>
          </p:txBody>
        </p:sp>
      </p:grpSp>
      <p:grpSp>
        <p:nvGrpSpPr>
          <p:cNvPr id="829" name="Rounded Rectangle 36"/>
          <p:cNvGrpSpPr/>
          <p:nvPr/>
        </p:nvGrpSpPr>
        <p:grpSpPr>
          <a:xfrm>
            <a:off x="9299885" y="6219009"/>
            <a:ext cx="2290640" cy="1080705"/>
            <a:chOff x="0" y="0"/>
            <a:chExt cx="2290639" cy="1080703"/>
          </a:xfrm>
        </p:grpSpPr>
        <p:sp>
          <p:nvSpPr>
            <p:cNvPr id="827" name="Rounded Rectangle"/>
            <p:cNvSpPr/>
            <p:nvPr/>
          </p:nvSpPr>
          <p:spPr>
            <a:xfrm>
              <a:off x="0" y="0"/>
              <a:ext cx="2290640" cy="1080704"/>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a:solidFill>
                    <a:schemeClr val="accent3"/>
                  </a:solidFill>
                  <a:latin typeface="Arial Unicode MS"/>
                  <a:ea typeface="Arial Unicode MS"/>
                  <a:cs typeface="Arial Unicode MS"/>
                  <a:sym typeface="Arial Unicode MS"/>
                </a:defRPr>
              </a:pPr>
              <a:endParaRPr/>
            </a:p>
          </p:txBody>
        </p:sp>
        <p:sp>
          <p:nvSpPr>
            <p:cNvPr id="828" name="Publish Business APIs"/>
            <p:cNvSpPr txBox="1"/>
            <p:nvPr/>
          </p:nvSpPr>
          <p:spPr>
            <a:xfrm>
              <a:off x="52755" y="75529"/>
              <a:ext cx="2185130" cy="9296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chemeClr val="accent3"/>
                  </a:solidFill>
                  <a:latin typeface="Arial Unicode MS"/>
                  <a:ea typeface="Arial Unicode MS"/>
                  <a:cs typeface="Arial Unicode MS"/>
                  <a:sym typeface="Arial Unicode MS"/>
                </a:defRPr>
              </a:lvl1pPr>
            </a:lstStyle>
            <a:p>
              <a:r>
                <a:t>Publish Business APIs</a:t>
              </a:r>
            </a:p>
          </p:txBody>
        </p:sp>
      </p:grpSp>
      <p:grpSp>
        <p:nvGrpSpPr>
          <p:cNvPr id="832" name="Rounded Rectangle 37"/>
          <p:cNvGrpSpPr/>
          <p:nvPr/>
        </p:nvGrpSpPr>
        <p:grpSpPr>
          <a:xfrm>
            <a:off x="330913" y="6962809"/>
            <a:ext cx="3731224" cy="1828448"/>
            <a:chOff x="0" y="0"/>
            <a:chExt cx="3731223" cy="1828446"/>
          </a:xfrm>
        </p:grpSpPr>
        <p:sp>
          <p:nvSpPr>
            <p:cNvPr id="830" name="Rounded Rectangle"/>
            <p:cNvSpPr/>
            <p:nvPr/>
          </p:nvSpPr>
          <p:spPr>
            <a:xfrm>
              <a:off x="-1" y="0"/>
              <a:ext cx="3731224" cy="1828447"/>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a:solidFill>
                    <a:schemeClr val="accent3"/>
                  </a:solidFill>
                  <a:latin typeface="Arial Unicode MS"/>
                  <a:ea typeface="Arial Unicode MS"/>
                  <a:cs typeface="Arial Unicode MS"/>
                  <a:sym typeface="Arial Unicode MS"/>
                </a:defRPr>
              </a:pPr>
              <a:endParaRPr/>
            </a:p>
          </p:txBody>
        </p:sp>
        <p:sp>
          <p:nvSpPr>
            <p:cNvPr id="831" name="Use automated collaboration platform with source control and continuous delivery"/>
            <p:cNvSpPr txBox="1"/>
            <p:nvPr/>
          </p:nvSpPr>
          <p:spPr>
            <a:xfrm>
              <a:off x="89256" y="30300"/>
              <a:ext cx="3552711" cy="17678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chemeClr val="accent3"/>
                  </a:solidFill>
                  <a:latin typeface="Arial Unicode MS"/>
                  <a:ea typeface="Arial Unicode MS"/>
                  <a:cs typeface="Arial Unicode MS"/>
                  <a:sym typeface="Arial Unicode MS"/>
                </a:defRPr>
              </a:lvl1pPr>
            </a:lstStyle>
            <a:p>
              <a:r>
                <a:t>Use automated collaboration platform with source control and continuous delivery</a:t>
              </a: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81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2" nodeType="afterEffect">
                                  <p:stCondLst>
                                    <p:cond delay="0"/>
                                  </p:stCondLst>
                                  <p:iterate>
                                    <p:tmAbs val="0"/>
                                  </p:iterate>
                                  <p:childTnLst>
                                    <p:set>
                                      <p:cBhvr>
                                        <p:cTn id="9" fill="hold"/>
                                        <p:tgtEl>
                                          <p:spTgt spid="81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3" nodeType="clickEffect">
                                  <p:stCondLst>
                                    <p:cond delay="0"/>
                                  </p:stCondLst>
                                  <p:iterate>
                                    <p:tmAbs val="0"/>
                                  </p:iterate>
                                  <p:childTnLst>
                                    <p:set>
                                      <p:cBhvr>
                                        <p:cTn id="13" fill="hold"/>
                                        <p:tgtEl>
                                          <p:spTgt spid="814"/>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4" nodeType="afterEffect">
                                  <p:stCondLst>
                                    <p:cond delay="0"/>
                                  </p:stCondLst>
                                  <p:iterate>
                                    <p:tmAbs val="0"/>
                                  </p:iterate>
                                  <p:childTnLst>
                                    <p:set>
                                      <p:cBhvr>
                                        <p:cTn id="16" fill="hold"/>
                                        <p:tgtEl>
                                          <p:spTgt spid="8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5" nodeType="clickEffect">
                                  <p:stCondLst>
                                    <p:cond delay="0"/>
                                  </p:stCondLst>
                                  <p:iterate>
                                    <p:tmAbs val="0"/>
                                  </p:iterate>
                                  <p:childTnLst>
                                    <p:set>
                                      <p:cBhvr>
                                        <p:cTn id="20" fill="hold"/>
                                        <p:tgtEl>
                                          <p:spTgt spid="8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6" nodeType="clickEffect">
                                  <p:stCondLst>
                                    <p:cond delay="0"/>
                                  </p:stCondLst>
                                  <p:iterate>
                                    <p:tmAbs val="0"/>
                                  </p:iterate>
                                  <p:childTnLst>
                                    <p:set>
                                      <p:cBhvr>
                                        <p:cTn id="24" fill="hold"/>
                                        <p:tgtEl>
                                          <p:spTgt spid="822"/>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7" nodeType="afterEffect">
                                  <p:stCondLst>
                                    <p:cond delay="0"/>
                                  </p:stCondLst>
                                  <p:iterate>
                                    <p:tmAbs val="0"/>
                                  </p:iterate>
                                  <p:childTnLst>
                                    <p:set>
                                      <p:cBhvr>
                                        <p:cTn id="27" fill="hold"/>
                                        <p:tgtEl>
                                          <p:spTgt spid="82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8" nodeType="clickEffect">
                                  <p:stCondLst>
                                    <p:cond delay="0"/>
                                  </p:stCondLst>
                                  <p:iterate>
                                    <p:tmAbs val="0"/>
                                  </p:iterate>
                                  <p:childTnLst>
                                    <p:set>
                                      <p:cBhvr>
                                        <p:cTn id="31" fill="hold"/>
                                        <p:tgtEl>
                                          <p:spTgt spid="82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9" nodeType="clickEffect">
                                  <p:stCondLst>
                                    <p:cond delay="0"/>
                                  </p:stCondLst>
                                  <p:iterate>
                                    <p:tmAbs val="0"/>
                                  </p:iterate>
                                  <p:childTnLst>
                                    <p:set>
                                      <p:cBhvr>
                                        <p:cTn id="35" fill="hold"/>
                                        <p:tgtEl>
                                          <p:spTgt spid="808"/>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grpId="10" nodeType="afterEffect">
                                  <p:stCondLst>
                                    <p:cond delay="0"/>
                                  </p:stCondLst>
                                  <p:iterate>
                                    <p:tmAbs val="0"/>
                                  </p:iterate>
                                  <p:childTnLst>
                                    <p:set>
                                      <p:cBhvr>
                                        <p:cTn id="38" fill="hold"/>
                                        <p:tgtEl>
                                          <p:spTgt spid="8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1" nodeType="clickEffect">
                                  <p:stCondLst>
                                    <p:cond delay="0"/>
                                  </p:stCondLst>
                                  <p:iterate>
                                    <p:tmAbs val="0"/>
                                  </p:iterate>
                                  <p:childTnLst>
                                    <p:set>
                                      <p:cBhvr>
                                        <p:cTn id="42" fill="hold"/>
                                        <p:tgtEl>
                                          <p:spTgt spid="83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12" nodeType="clickEffect">
                                  <p:stCondLst>
                                    <p:cond delay="0"/>
                                  </p:stCondLst>
                                  <p:iterate>
                                    <p:tmAbs val="0"/>
                                  </p:iterate>
                                  <p:childTnLst>
                                    <p:set>
                                      <p:cBhvr>
                                        <p:cTn id="46" fill="hold"/>
                                        <p:tgtEl>
                                          <p:spTgt spid="77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13" nodeType="clickEffect">
                                  <p:stCondLst>
                                    <p:cond delay="0"/>
                                  </p:stCondLst>
                                  <p:iterate>
                                    <p:tmAbs val="0"/>
                                  </p:iterate>
                                  <p:childTnLst>
                                    <p:set>
                                      <p:cBhvr>
                                        <p:cTn id="50" fill="hold"/>
                                        <p:tgtEl>
                                          <p:spTgt spid="7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7" grpId="13" animBg="1" advAuto="0"/>
      <p:bldP spid="770" grpId="12" animBg="1" advAuto="0"/>
      <p:bldP spid="808" grpId="9" animBg="1" advAuto="0"/>
      <p:bldP spid="811" grpId="10" animBg="1" advAuto="0"/>
      <p:bldP spid="814" grpId="3" animBg="1" advAuto="0"/>
      <p:bldP spid="815" grpId="4" animBg="1" advAuto="0"/>
      <p:bldP spid="818" grpId="1" animBg="1" advAuto="0"/>
      <p:bldP spid="819" grpId="2" animBg="1" advAuto="0"/>
      <p:bldP spid="822" grpId="6" animBg="1" advAuto="0"/>
      <p:bldP spid="823" grpId="7" animBg="1" advAuto="0"/>
      <p:bldP spid="826" grpId="8" animBg="1" advAuto="0"/>
      <p:bldP spid="829" grpId="5" animBg="1" advAuto="0"/>
      <p:bldP spid="832" grpId="11"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4" name="Title 1"/>
          <p:cNvSpPr txBox="1">
            <a:spLocks noGrp="1"/>
          </p:cNvSpPr>
          <p:nvPr>
            <p:ph type="title"/>
          </p:nvPr>
        </p:nvSpPr>
        <p:spPr>
          <a:xfrm>
            <a:off x="977770" y="843460"/>
            <a:ext cx="14262229" cy="1346291"/>
          </a:xfrm>
          <a:prstGeom prst="rect">
            <a:avLst/>
          </a:prstGeom>
        </p:spPr>
        <p:txBody>
          <a:bodyPr/>
          <a:lstStyle/>
          <a:p>
            <a:r>
              <a:t>The Conference Artist Proposals Portal</a:t>
            </a:r>
          </a:p>
        </p:txBody>
      </p:sp>
      <p:pic>
        <p:nvPicPr>
          <p:cNvPr id="835" name="m4JruiRfRP7aGgXaYL3j2vfDylx55U6-p8yHcPNyPyMrGUyRX4OB5yTOIRnCVaBXFoTPVQLvvQAcG6eHLvtvmRr0jXB5aPOzgR4aWVIhs-d7efsqu-DUh0paBZfGf0Ac6WIFMYIv.png" descr="m4JruiRfRP7aGgXaYL3j2vfDylx55U6-p8yHcPNyPyMrGUyRX4OB5yTOIRnCVaBXFoTPVQLvvQAcG6eHLvtvmRr0jXB5aPOzgR4aWVIhs-d7efsqu-DUh0paBZfGf0Ac6WIFMYIv.png"/>
          <p:cNvPicPr>
            <a:picLocks noChangeAspect="1"/>
          </p:cNvPicPr>
          <p:nvPr/>
        </p:nvPicPr>
        <p:blipFill>
          <a:blip r:embed="rId2">
            <a:extLst/>
          </a:blip>
          <a:stretch>
            <a:fillRect/>
          </a:stretch>
        </p:blipFill>
        <p:spPr>
          <a:xfrm>
            <a:off x="2692400" y="1689100"/>
            <a:ext cx="11950700" cy="8001000"/>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7" name="Title 1"/>
          <p:cNvSpPr txBox="1">
            <a:spLocks noGrp="1"/>
          </p:cNvSpPr>
          <p:nvPr>
            <p:ph type="title"/>
          </p:nvPr>
        </p:nvSpPr>
        <p:spPr>
          <a:xfrm>
            <a:off x="977771" y="843460"/>
            <a:ext cx="15966339" cy="1346291"/>
          </a:xfrm>
          <a:prstGeom prst="rect">
            <a:avLst/>
          </a:prstGeom>
        </p:spPr>
        <p:txBody>
          <a:bodyPr/>
          <a:lstStyle>
            <a:lvl1pPr>
              <a:defRPr sz="4800"/>
            </a:lvl1pPr>
          </a:lstStyle>
          <a:p>
            <a:r>
              <a:t>Developer cloud service – project management, source control, automated build &amp; deploy</a:t>
            </a:r>
          </a:p>
        </p:txBody>
      </p:sp>
      <p:pic>
        <p:nvPicPr>
          <p:cNvPr id="838" name="GeERY3BuFRugvKJDhK5HRM17mqEaud6HSgW48bxcIZCG6cEbZLm-zqf3RDQuukg2esVlSCgyVQJssCKNsBMN6g7W5_1rXQ_LYEgCyqhe3du34TjULULJggISP3x3y2B03Xns5afm.png" descr="GeERY3BuFRugvKJDhK5HRM17mqEaud6HSgW48bxcIZCG6cEbZLm-zqf3RDQuukg2esVlSCgyVQJssCKNsBMN6g7W5_1rXQ_LYEgCyqhe3du34TjULULJggISP3x3y2B03Xns5afm.png"/>
          <p:cNvPicPr>
            <a:picLocks noChangeAspect="1"/>
          </p:cNvPicPr>
          <p:nvPr/>
        </p:nvPicPr>
        <p:blipFill>
          <a:blip r:embed="rId2">
            <a:extLst/>
          </a:blip>
          <a:stretch>
            <a:fillRect/>
          </a:stretch>
        </p:blipFill>
        <p:spPr>
          <a:xfrm>
            <a:off x="1371600" y="2406650"/>
            <a:ext cx="14592300" cy="6032500"/>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0" name="Title 1"/>
          <p:cNvSpPr txBox="1">
            <a:spLocks noGrp="1"/>
          </p:cNvSpPr>
          <p:nvPr>
            <p:ph type="title"/>
          </p:nvPr>
        </p:nvSpPr>
        <p:spPr>
          <a:xfrm>
            <a:off x="1300519" y="865682"/>
            <a:ext cx="14739226" cy="2090706"/>
          </a:xfrm>
          <a:prstGeom prst="rect">
            <a:avLst/>
          </a:prstGeom>
        </p:spPr>
        <p:txBody>
          <a:bodyPr/>
          <a:lstStyle/>
          <a:p>
            <a:r>
              <a:t>Now you tweet your Artist Proposal for OOW 2017</a:t>
            </a:r>
          </a:p>
        </p:txBody>
      </p:sp>
      <p:sp>
        <p:nvSpPr>
          <p:cNvPr id="841" name="Subtitle 2"/>
          <p:cNvSpPr txBox="1">
            <a:spLocks noGrp="1"/>
          </p:cNvSpPr>
          <p:nvPr>
            <p:ph type="body" sz="half" idx="1"/>
          </p:nvPr>
        </p:nvSpPr>
        <p:spPr>
          <a:xfrm>
            <a:off x="1569392" y="2711555"/>
            <a:ext cx="14611138" cy="2492590"/>
          </a:xfrm>
          <a:prstGeom prst="rect">
            <a:avLst/>
          </a:prstGeom>
        </p:spPr>
        <p:txBody>
          <a:bodyPr/>
          <a:lstStyle/>
          <a:p>
            <a:pPr>
              <a:defRPr sz="4700"/>
            </a:pPr>
            <a:r>
              <a:t>Use the hashtag </a:t>
            </a:r>
            <a:r>
              <a:rPr b="1">
                <a:solidFill>
                  <a:srgbClr val="262626"/>
                </a:solidFill>
              </a:rPr>
              <a:t>#paasaces</a:t>
            </a:r>
            <a:r>
              <a:t> to get noticed</a:t>
            </a:r>
          </a:p>
          <a:p>
            <a:pPr>
              <a:defRPr sz="4700"/>
            </a:pPr>
            <a:r>
              <a:t>and add your favorite artist using another hashtag</a:t>
            </a:r>
          </a:p>
          <a:p>
            <a:pPr>
              <a:defRPr sz="4100" b="1"/>
            </a:pPr>
            <a:r>
              <a:t>Note: use underscore for space</a:t>
            </a:r>
            <a:r>
              <a:rPr sz="4700" b="0"/>
              <a:t> </a:t>
            </a:r>
          </a:p>
        </p:txBody>
      </p:sp>
      <p:pic>
        <p:nvPicPr>
          <p:cNvPr id="842" name="Picture 2" descr="Picture 2"/>
          <p:cNvPicPr>
            <a:picLocks noChangeAspect="1"/>
          </p:cNvPicPr>
          <p:nvPr/>
        </p:nvPicPr>
        <p:blipFill>
          <a:blip r:embed="rId3">
            <a:extLst/>
          </a:blip>
          <a:stretch>
            <a:fillRect/>
          </a:stretch>
        </p:blipFill>
        <p:spPr>
          <a:xfrm>
            <a:off x="886629" y="575523"/>
            <a:ext cx="1136723" cy="693663"/>
          </a:xfrm>
          <a:prstGeom prst="rect">
            <a:avLst/>
          </a:prstGeom>
          <a:ln w="12700">
            <a:miter lim="400000"/>
          </a:ln>
        </p:spPr>
      </p:pic>
      <p:pic>
        <p:nvPicPr>
          <p:cNvPr id="843" name="Picture 2" descr="Picture 2"/>
          <p:cNvPicPr>
            <a:picLocks noChangeAspect="1"/>
          </p:cNvPicPr>
          <p:nvPr/>
        </p:nvPicPr>
        <p:blipFill>
          <a:blip r:embed="rId3">
            <a:extLst/>
          </a:blip>
          <a:stretch>
            <a:fillRect/>
          </a:stretch>
        </p:blipFill>
        <p:spPr>
          <a:xfrm>
            <a:off x="15634318" y="638335"/>
            <a:ext cx="1251128" cy="763476"/>
          </a:xfrm>
          <a:prstGeom prst="rect">
            <a:avLst/>
          </a:prstGeom>
          <a:ln w="12700">
            <a:miter lim="400000"/>
          </a:ln>
        </p:spPr>
      </p:pic>
      <p:pic>
        <p:nvPicPr>
          <p:cNvPr id="844" name="Picture 2" descr="Picture 2"/>
          <p:cNvPicPr>
            <a:picLocks noChangeAspect="1"/>
          </p:cNvPicPr>
          <p:nvPr/>
        </p:nvPicPr>
        <p:blipFill>
          <a:blip r:embed="rId4">
            <a:extLst/>
          </a:blip>
          <a:stretch>
            <a:fillRect/>
          </a:stretch>
        </p:blipFill>
        <p:spPr>
          <a:xfrm>
            <a:off x="14951555" y="2521336"/>
            <a:ext cx="568365" cy="346835"/>
          </a:xfrm>
          <a:prstGeom prst="rect">
            <a:avLst/>
          </a:prstGeom>
          <a:ln w="12700">
            <a:miter lim="400000"/>
          </a:ln>
        </p:spPr>
      </p:pic>
      <p:pic>
        <p:nvPicPr>
          <p:cNvPr id="845" name="Picture 2" descr="Picture 2"/>
          <p:cNvPicPr>
            <a:picLocks noChangeAspect="1"/>
          </p:cNvPicPr>
          <p:nvPr/>
        </p:nvPicPr>
        <p:blipFill>
          <a:blip r:embed="rId5">
            <a:extLst/>
          </a:blip>
          <a:stretch>
            <a:fillRect/>
          </a:stretch>
        </p:blipFill>
        <p:spPr>
          <a:xfrm>
            <a:off x="9227418" y="1269182"/>
            <a:ext cx="284185" cy="173419"/>
          </a:xfrm>
          <a:prstGeom prst="rect">
            <a:avLst/>
          </a:prstGeom>
          <a:ln w="12700">
            <a:miter lim="400000"/>
          </a:ln>
        </p:spPr>
      </p:pic>
      <p:pic>
        <p:nvPicPr>
          <p:cNvPr id="846" name="Picture 2" descr="Picture 2"/>
          <p:cNvPicPr>
            <a:picLocks noChangeAspect="1"/>
          </p:cNvPicPr>
          <p:nvPr/>
        </p:nvPicPr>
        <p:blipFill>
          <a:blip r:embed="rId3">
            <a:extLst/>
          </a:blip>
          <a:stretch>
            <a:fillRect/>
          </a:stretch>
        </p:blipFill>
        <p:spPr>
          <a:xfrm>
            <a:off x="4448073" y="116103"/>
            <a:ext cx="1889589" cy="1153081"/>
          </a:xfrm>
          <a:prstGeom prst="rect">
            <a:avLst/>
          </a:prstGeom>
          <a:ln w="12700">
            <a:miter lim="400000"/>
          </a:ln>
        </p:spPr>
      </p:pic>
      <p:pic>
        <p:nvPicPr>
          <p:cNvPr id="847" name="Picture 2" descr="Picture 2"/>
          <p:cNvPicPr>
            <a:picLocks noChangeAspect="1"/>
          </p:cNvPicPr>
          <p:nvPr/>
        </p:nvPicPr>
        <p:blipFill>
          <a:blip r:embed="rId4">
            <a:extLst/>
          </a:blip>
          <a:stretch>
            <a:fillRect/>
          </a:stretch>
        </p:blipFill>
        <p:spPr>
          <a:xfrm>
            <a:off x="2591710" y="3074666"/>
            <a:ext cx="568365" cy="346834"/>
          </a:xfrm>
          <a:prstGeom prst="rect">
            <a:avLst/>
          </a:prstGeom>
          <a:ln w="12700">
            <a:miter lim="400000"/>
          </a:ln>
        </p:spPr>
      </p:pic>
      <p:pic>
        <p:nvPicPr>
          <p:cNvPr id="848" name="Picture 2" descr="Picture 2"/>
          <p:cNvPicPr>
            <a:picLocks noChangeAspect="1"/>
          </p:cNvPicPr>
          <p:nvPr/>
        </p:nvPicPr>
        <p:blipFill>
          <a:blip r:embed="rId4">
            <a:extLst/>
          </a:blip>
          <a:stretch>
            <a:fillRect/>
          </a:stretch>
        </p:blipFill>
        <p:spPr>
          <a:xfrm>
            <a:off x="11446202" y="3316947"/>
            <a:ext cx="568365" cy="346835"/>
          </a:xfrm>
          <a:prstGeom prst="rect">
            <a:avLst/>
          </a:prstGeom>
          <a:ln w="12700">
            <a:miter lim="400000"/>
          </a:ln>
        </p:spPr>
      </p:pic>
      <p:pic>
        <p:nvPicPr>
          <p:cNvPr id="849" name="Picture 2" descr="Picture 2"/>
          <p:cNvPicPr>
            <a:picLocks noChangeAspect="1"/>
          </p:cNvPicPr>
          <p:nvPr/>
        </p:nvPicPr>
        <p:blipFill>
          <a:blip r:embed="rId5">
            <a:extLst/>
          </a:blip>
          <a:stretch>
            <a:fillRect/>
          </a:stretch>
        </p:blipFill>
        <p:spPr>
          <a:xfrm>
            <a:off x="9216342" y="2757569"/>
            <a:ext cx="284183" cy="173419"/>
          </a:xfrm>
          <a:prstGeom prst="rect">
            <a:avLst/>
          </a:prstGeom>
          <a:ln w="12700">
            <a:miter lim="400000"/>
          </a:ln>
        </p:spPr>
      </p:pic>
      <p:pic>
        <p:nvPicPr>
          <p:cNvPr id="850" name="Picture 3" descr="Picture 3"/>
          <p:cNvPicPr>
            <a:picLocks noChangeAspect="1"/>
          </p:cNvPicPr>
          <p:nvPr/>
        </p:nvPicPr>
        <p:blipFill>
          <a:blip r:embed="rId6">
            <a:extLst/>
          </a:blip>
          <a:stretch>
            <a:fillRect/>
          </a:stretch>
        </p:blipFill>
        <p:spPr>
          <a:xfrm>
            <a:off x="4387184" y="5210809"/>
            <a:ext cx="9542176" cy="4097126"/>
          </a:xfrm>
          <a:prstGeom prst="rect">
            <a:avLst/>
          </a:prstGeom>
          <a:ln w="12700">
            <a:miter lim="400000"/>
          </a:ln>
          <a:effectLst>
            <a:outerShdw blurRad="292100" dist="139700" dir="2700000" rotWithShape="0">
              <a:srgbClr val="333333">
                <a:alpha val="64999"/>
              </a:srgbClr>
            </a:outerShdw>
          </a:effectLst>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 name="Title 3"/>
          <p:cNvSpPr txBox="1">
            <a:spLocks noGrp="1"/>
          </p:cNvSpPr>
          <p:nvPr>
            <p:ph type="title"/>
          </p:nvPr>
        </p:nvSpPr>
        <p:spPr>
          <a:xfrm>
            <a:off x="977769" y="843460"/>
            <a:ext cx="12883040" cy="1346291"/>
          </a:xfrm>
          <a:prstGeom prst="rect">
            <a:avLst/>
          </a:prstGeom>
        </p:spPr>
        <p:txBody>
          <a:bodyPr/>
          <a:lstStyle/>
          <a:p>
            <a:r>
              <a:t>A proposal comes in</a:t>
            </a:r>
          </a:p>
        </p:txBody>
      </p:sp>
      <p:pic>
        <p:nvPicPr>
          <p:cNvPr id="855" name="Content Placeholder 8" descr="Content Placeholder 8"/>
          <p:cNvPicPr>
            <a:picLocks noChangeAspect="1"/>
          </p:cNvPicPr>
          <p:nvPr/>
        </p:nvPicPr>
        <p:blipFill>
          <a:blip r:embed="rId2">
            <a:extLst/>
          </a:blip>
          <a:stretch>
            <a:fillRect/>
          </a:stretch>
        </p:blipFill>
        <p:spPr>
          <a:xfrm>
            <a:off x="977771" y="1730375"/>
            <a:ext cx="13642977" cy="6861175"/>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7" name="Title 1"/>
          <p:cNvSpPr txBox="1">
            <a:spLocks noGrp="1"/>
          </p:cNvSpPr>
          <p:nvPr>
            <p:ph type="title"/>
          </p:nvPr>
        </p:nvSpPr>
        <p:spPr>
          <a:xfrm>
            <a:off x="867013" y="780345"/>
            <a:ext cx="15859727" cy="1408001"/>
          </a:xfrm>
          <a:prstGeom prst="rect">
            <a:avLst/>
          </a:prstGeom>
        </p:spPr>
        <p:txBody>
          <a:bodyPr/>
          <a:lstStyle/>
          <a:p>
            <a:r>
              <a:t>Open Task</a:t>
            </a:r>
          </a:p>
        </p:txBody>
      </p:sp>
      <p:sp>
        <p:nvSpPr>
          <p:cNvPr id="858" name="Content Placeholder 2"/>
          <p:cNvSpPr txBox="1">
            <a:spLocks noGrp="1"/>
          </p:cNvSpPr>
          <p:nvPr>
            <p:ph type="body" idx="1"/>
          </p:nvPr>
        </p:nvSpPr>
        <p:spPr>
          <a:xfrm>
            <a:off x="867012" y="2521338"/>
            <a:ext cx="15572104" cy="6861562"/>
          </a:xfrm>
          <a:prstGeom prst="rect">
            <a:avLst/>
          </a:prstGeom>
        </p:spPr>
        <p:txBody>
          <a:bodyPr/>
          <a:lstStyle/>
          <a:p>
            <a:endParaRPr/>
          </a:p>
        </p:txBody>
      </p:sp>
      <p:pic>
        <p:nvPicPr>
          <p:cNvPr id="859" name="Picture 3" descr="Picture 3"/>
          <p:cNvPicPr>
            <a:picLocks noChangeAspect="1"/>
          </p:cNvPicPr>
          <p:nvPr/>
        </p:nvPicPr>
        <p:blipFill>
          <a:blip r:embed="rId2">
            <a:extLst/>
          </a:blip>
          <a:stretch>
            <a:fillRect/>
          </a:stretch>
        </p:blipFill>
        <p:spPr>
          <a:xfrm>
            <a:off x="-3" y="961700"/>
            <a:ext cx="17340266" cy="7830202"/>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 name="Title 1"/>
          <p:cNvSpPr txBox="1">
            <a:spLocks noGrp="1"/>
          </p:cNvSpPr>
          <p:nvPr>
            <p:ph type="title"/>
          </p:nvPr>
        </p:nvSpPr>
        <p:spPr>
          <a:xfrm>
            <a:off x="977769" y="843460"/>
            <a:ext cx="12883040" cy="1346291"/>
          </a:xfrm>
          <a:prstGeom prst="rect">
            <a:avLst/>
          </a:prstGeom>
        </p:spPr>
        <p:txBody>
          <a:bodyPr/>
          <a:lstStyle/>
          <a:p>
            <a:r>
              <a:t>Show document</a:t>
            </a:r>
          </a:p>
        </p:txBody>
      </p:sp>
      <p:pic>
        <p:nvPicPr>
          <p:cNvPr id="862" name="Content Placeholder 3" descr="Content Placeholder 3"/>
          <p:cNvPicPr>
            <a:picLocks noChangeAspect="1"/>
          </p:cNvPicPr>
          <p:nvPr/>
        </p:nvPicPr>
        <p:blipFill>
          <a:blip r:embed="rId2">
            <a:extLst/>
          </a:blip>
          <a:stretch>
            <a:fillRect/>
          </a:stretch>
        </p:blipFill>
        <p:spPr>
          <a:xfrm>
            <a:off x="977771" y="2189745"/>
            <a:ext cx="14498638" cy="6861179"/>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4" name="Title 1"/>
          <p:cNvSpPr txBox="1">
            <a:spLocks noGrp="1"/>
          </p:cNvSpPr>
          <p:nvPr>
            <p:ph type="title"/>
          </p:nvPr>
        </p:nvSpPr>
        <p:spPr>
          <a:xfrm>
            <a:off x="867013" y="780345"/>
            <a:ext cx="15859727" cy="1408001"/>
          </a:xfrm>
          <a:prstGeom prst="rect">
            <a:avLst/>
          </a:prstGeom>
        </p:spPr>
        <p:txBody>
          <a:bodyPr/>
          <a:lstStyle/>
          <a:p>
            <a:r>
              <a:t>Approve task</a:t>
            </a:r>
          </a:p>
        </p:txBody>
      </p:sp>
      <p:sp>
        <p:nvSpPr>
          <p:cNvPr id="865" name="Content Placeholder 2"/>
          <p:cNvSpPr txBox="1">
            <a:spLocks noGrp="1"/>
          </p:cNvSpPr>
          <p:nvPr>
            <p:ph type="body" idx="1"/>
          </p:nvPr>
        </p:nvSpPr>
        <p:spPr>
          <a:xfrm>
            <a:off x="867012" y="2521338"/>
            <a:ext cx="15572104" cy="6861562"/>
          </a:xfrm>
          <a:prstGeom prst="rect">
            <a:avLst/>
          </a:prstGeom>
        </p:spPr>
        <p:txBody>
          <a:bodyPr/>
          <a:lstStyle/>
          <a:p>
            <a:endParaRPr/>
          </a:p>
        </p:txBody>
      </p:sp>
      <p:pic>
        <p:nvPicPr>
          <p:cNvPr id="866" name="Picture 3" descr="Picture 3"/>
          <p:cNvPicPr>
            <a:picLocks noChangeAspect="1"/>
          </p:cNvPicPr>
          <p:nvPr/>
        </p:nvPicPr>
        <p:blipFill>
          <a:blip r:embed="rId2">
            <a:extLst/>
          </a:blip>
          <a:stretch>
            <a:fillRect/>
          </a:stretch>
        </p:blipFill>
        <p:spPr>
          <a:xfrm>
            <a:off x="-3" y="961700"/>
            <a:ext cx="17340266" cy="7830202"/>
          </a:xfrm>
          <a:prstGeom prst="rect">
            <a:avLst/>
          </a:prstGeom>
          <a:ln w="12700">
            <a:miter lim="400000"/>
          </a:ln>
        </p:spPr>
      </p:pic>
      <p:sp>
        <p:nvSpPr>
          <p:cNvPr id="867" name="Straight Arrow Connector 5"/>
          <p:cNvSpPr/>
          <p:nvPr/>
        </p:nvSpPr>
        <p:spPr>
          <a:xfrm flipV="1">
            <a:off x="634179" y="1742849"/>
            <a:ext cx="717759" cy="458544"/>
          </a:xfrm>
          <a:prstGeom prst="line">
            <a:avLst/>
          </a:prstGeom>
          <a:ln w="19050">
            <a:solidFill>
              <a:schemeClr val="accent1"/>
            </a:solidFill>
            <a:miter/>
            <a:tailEnd type="triangle"/>
          </a:ln>
        </p:spPr>
        <p:txBody>
          <a:bodyPr lIns="45718" tIns="45718" rIns="45718" bIns="45718"/>
          <a:lstStyle/>
          <a:p>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9" name="Title 1"/>
          <p:cNvSpPr txBox="1">
            <a:spLocks noGrp="1"/>
          </p:cNvSpPr>
          <p:nvPr>
            <p:ph type="title"/>
          </p:nvPr>
        </p:nvSpPr>
        <p:spPr>
          <a:xfrm>
            <a:off x="977769" y="843460"/>
            <a:ext cx="12883040" cy="1346291"/>
          </a:xfrm>
          <a:prstGeom prst="rect">
            <a:avLst/>
          </a:prstGeom>
        </p:spPr>
        <p:txBody>
          <a:bodyPr/>
          <a:lstStyle/>
          <a:p>
            <a:r>
              <a:t>Approve task</a:t>
            </a:r>
          </a:p>
        </p:txBody>
      </p:sp>
      <p:pic>
        <p:nvPicPr>
          <p:cNvPr id="870" name="Content Placeholder 3" descr="Content Placeholder 3"/>
          <p:cNvPicPr>
            <a:picLocks noChangeAspect="1"/>
          </p:cNvPicPr>
          <p:nvPr/>
        </p:nvPicPr>
        <p:blipFill>
          <a:blip r:embed="rId2">
            <a:extLst/>
          </a:blip>
          <a:stretch>
            <a:fillRect/>
          </a:stretch>
        </p:blipFill>
        <p:spPr>
          <a:xfrm>
            <a:off x="977771" y="1739612"/>
            <a:ext cx="15571788" cy="6511926"/>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52375" y="610802"/>
            <a:ext cx="7182295" cy="5939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72" name="Title 1"/>
          <p:cNvSpPr txBox="1">
            <a:spLocks noGrp="1"/>
          </p:cNvSpPr>
          <p:nvPr>
            <p:ph type="title"/>
          </p:nvPr>
        </p:nvSpPr>
        <p:spPr>
          <a:xfrm>
            <a:off x="977769" y="843460"/>
            <a:ext cx="12883040" cy="1346290"/>
          </a:xfrm>
          <a:prstGeom prst="rect">
            <a:avLst/>
          </a:prstGeom>
        </p:spPr>
        <p:txBody>
          <a:bodyPr/>
          <a:lstStyle/>
          <a:p>
            <a:pPr defTabSz="1097080">
              <a:defRPr sz="4800"/>
            </a:pPr>
            <a:r>
              <a:t>Activate Social media</a:t>
            </a:r>
            <a:br/>
            <a:r>
              <a:t>Twitter, Email, Google  Docs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36" y="6033257"/>
            <a:ext cx="5946213" cy="31617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862" y="2701681"/>
            <a:ext cx="8841251" cy="2485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8020" y="5153682"/>
            <a:ext cx="5636185" cy="3154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descr="Picture 2"/>
          <p:cNvPicPr>
            <a:picLocks noChangeAspect="1"/>
          </p:cNvPicPr>
          <p:nvPr/>
        </p:nvPicPr>
        <p:blipFill>
          <a:blip r:embed="rId6">
            <a:extLst/>
          </a:blip>
          <a:stretch>
            <a:fillRect/>
          </a:stretch>
        </p:blipFill>
        <p:spPr>
          <a:xfrm>
            <a:off x="2977059" y="4807124"/>
            <a:ext cx="914663" cy="693115"/>
          </a:xfrm>
          <a:prstGeom prst="rect">
            <a:avLst/>
          </a:prstGeom>
          <a:ln w="12700">
            <a:miter lim="400000"/>
          </a:ln>
        </p:spPr>
      </p:pic>
      <p:grpSp>
        <p:nvGrpSpPr>
          <p:cNvPr id="13" name="Rounded Rectangle 64"/>
          <p:cNvGrpSpPr/>
          <p:nvPr/>
        </p:nvGrpSpPr>
        <p:grpSpPr>
          <a:xfrm>
            <a:off x="4867917" y="5096067"/>
            <a:ext cx="1268832" cy="732412"/>
            <a:chOff x="0" y="97312"/>
            <a:chExt cx="1268831" cy="732411"/>
          </a:xfrm>
        </p:grpSpPr>
        <p:sp>
          <p:nvSpPr>
            <p:cNvPr id="14" name="Rounded Rectangle"/>
            <p:cNvSpPr/>
            <p:nvPr/>
          </p:nvSpPr>
          <p:spPr>
            <a:xfrm>
              <a:off x="0" y="97312"/>
              <a:ext cx="1268831" cy="732411"/>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a:solidFill>
                    <a:schemeClr val="accent3"/>
                  </a:solidFill>
                  <a:latin typeface="Arial Unicode MS"/>
                  <a:ea typeface="Arial Unicode MS"/>
                  <a:cs typeface="Arial Unicode MS"/>
                  <a:sym typeface="Arial Unicode MS"/>
                </a:defRPr>
              </a:pPr>
              <a:endParaRPr/>
            </a:p>
          </p:txBody>
        </p:sp>
        <p:sp>
          <p:nvSpPr>
            <p:cNvPr id="15" name="(O)SSI"/>
            <p:cNvSpPr txBox="1"/>
            <p:nvPr/>
          </p:nvSpPr>
          <p:spPr>
            <a:xfrm>
              <a:off x="35753" y="110932"/>
              <a:ext cx="1197324" cy="51053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lvl1pPr algn="ctr">
                <a:defRPr>
                  <a:solidFill>
                    <a:schemeClr val="accent3"/>
                  </a:solidFill>
                  <a:latin typeface="Arial Unicode MS"/>
                  <a:ea typeface="Arial Unicode MS"/>
                  <a:cs typeface="Arial Unicode MS"/>
                  <a:sym typeface="Arial Unicode MS"/>
                </a:defRPr>
              </a:lvl1pPr>
            </a:lstStyle>
            <a:p>
              <a:r>
                <a:rPr dirty="0"/>
                <a:t>(O)SSI</a:t>
              </a:r>
            </a:p>
          </p:txBody>
        </p:sp>
      </p:grpSp>
      <p:pic>
        <p:nvPicPr>
          <p:cNvPr id="18" name="Picture 2" descr="Picture 2"/>
          <p:cNvPicPr>
            <a:picLocks noChangeAspect="1"/>
          </p:cNvPicPr>
          <p:nvPr/>
        </p:nvPicPr>
        <p:blipFill>
          <a:blip r:embed="rId7">
            <a:extLst/>
          </a:blip>
          <a:stretch>
            <a:fillRect/>
          </a:stretch>
        </p:blipFill>
        <p:spPr>
          <a:xfrm>
            <a:off x="8514807" y="6529524"/>
            <a:ext cx="1001688" cy="1001688"/>
          </a:xfrm>
          <a:prstGeom prst="rect">
            <a:avLst/>
          </a:prstGeom>
          <a:ln w="12700">
            <a:miter lim="400000"/>
          </a:ln>
        </p:spPr>
      </p:pic>
      <p:cxnSp>
        <p:nvCxnSpPr>
          <p:cNvPr id="5" name="Straight Arrow Connector 4"/>
          <p:cNvCxnSpPr>
            <a:stCxn id="12" idx="3"/>
            <a:endCxn id="14" idx="1"/>
          </p:cNvCxnSpPr>
          <p:nvPr/>
        </p:nvCxnSpPr>
        <p:spPr>
          <a:xfrm>
            <a:off x="3891722" y="5153682"/>
            <a:ext cx="976195" cy="308591"/>
          </a:xfrm>
          <a:prstGeom prst="straightConnector1">
            <a:avLst/>
          </a:prstGeom>
          <a:noFill/>
          <a:ln w="25400" cap="flat">
            <a:solidFill>
              <a:srgbClr val="FF0000"/>
            </a:solidFill>
            <a:prstDash val="solid"/>
            <a:round/>
            <a:tailEnd type="arrow"/>
          </a:ln>
          <a:effectLst/>
          <a:sp3d/>
        </p:spPr>
        <p:style>
          <a:lnRef idx="0">
            <a:scrgbClr r="0" g="0" b="0"/>
          </a:lnRef>
          <a:fillRef idx="0">
            <a:scrgbClr r="0" g="0" b="0"/>
          </a:fillRef>
          <a:effectRef idx="0">
            <a:scrgbClr r="0" g="0" b="0"/>
          </a:effectRef>
          <a:fontRef idx="none"/>
        </p:style>
      </p:cxnSp>
      <p:cxnSp>
        <p:nvCxnSpPr>
          <p:cNvPr id="22" name="Straight Arrow Connector 21"/>
          <p:cNvCxnSpPr>
            <a:stCxn id="14" idx="3"/>
          </p:cNvCxnSpPr>
          <p:nvPr/>
        </p:nvCxnSpPr>
        <p:spPr>
          <a:xfrm>
            <a:off x="6136749" y="5462273"/>
            <a:ext cx="2611282" cy="1568095"/>
          </a:xfrm>
          <a:prstGeom prst="straightConnector1">
            <a:avLst/>
          </a:prstGeom>
          <a:noFill/>
          <a:ln w="25400" cap="flat">
            <a:solidFill>
              <a:srgbClr val="FF0000"/>
            </a:solidFill>
            <a:prstDash val="solid"/>
            <a:round/>
            <a:tailEnd type="arrow"/>
          </a:ln>
          <a:effectLst/>
          <a:sp3d/>
        </p:spPr>
        <p:style>
          <a:lnRef idx="0">
            <a:scrgbClr r="0" g="0" b="0"/>
          </a:lnRef>
          <a:fillRef idx="0">
            <a:scrgbClr r="0" g="0" b="0"/>
          </a:fillRef>
          <a:effectRef idx="0">
            <a:scrgbClr r="0" g="0" b="0"/>
          </a:effectRef>
          <a:fontRef idx="none"/>
        </p:style>
      </p:cxnSp>
      <p:pic>
        <p:nvPicPr>
          <p:cNvPr id="43" name="Picture 2" descr="Picture 2"/>
          <p:cNvPicPr>
            <a:picLocks noChangeAspect="1"/>
          </p:cNvPicPr>
          <p:nvPr/>
        </p:nvPicPr>
        <p:blipFill>
          <a:blip r:embed="rId8">
            <a:extLst/>
          </a:blip>
          <a:stretch>
            <a:fillRect/>
          </a:stretch>
        </p:blipFill>
        <p:spPr>
          <a:xfrm>
            <a:off x="5502333" y="9053264"/>
            <a:ext cx="801370" cy="489019"/>
          </a:xfrm>
          <a:prstGeom prst="rect">
            <a:avLst/>
          </a:prstGeom>
          <a:ln w="12700">
            <a:miter lim="400000"/>
          </a:ln>
        </p:spPr>
      </p:pic>
    </p:spTree>
    <p:extLst>
      <p:ext uri="{BB962C8B-B14F-4D97-AF65-F5344CB8AC3E}">
        <p14:creationId xmlns:p14="http://schemas.microsoft.com/office/powerpoint/2010/main" val="2446799926"/>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5" name="Title 1"/>
          <p:cNvSpPr txBox="1">
            <a:spLocks noGrp="1"/>
          </p:cNvSpPr>
          <p:nvPr>
            <p:ph type="title"/>
          </p:nvPr>
        </p:nvSpPr>
        <p:spPr>
          <a:xfrm>
            <a:off x="977769" y="843460"/>
            <a:ext cx="14373067" cy="1346291"/>
          </a:xfrm>
          <a:prstGeom prst="rect">
            <a:avLst/>
          </a:prstGeom>
        </p:spPr>
        <p:txBody>
          <a:bodyPr/>
          <a:lstStyle>
            <a:lvl1pPr defTabSz="1097080">
              <a:defRPr sz="4800"/>
            </a:lvl1pPr>
          </a:lstStyle>
          <a:p>
            <a:r>
              <a:t>Conference Artist Proposals Portal with the new proposal and artist enrichment</a:t>
            </a:r>
          </a:p>
        </p:txBody>
      </p:sp>
      <p:pic>
        <p:nvPicPr>
          <p:cNvPr id="876" name="zGZALbDimoahj2bFO0fjVurPXzCpR82M7UCPQ77DGr8p7crJr27thVDQ2mtj1XoqsyQ9vRNHGjyXAgVMs4KgQeAY6FfvazNBtZM7Punffw56JZ1P4OMVtNfFIvvBTUA2qT0gLSZt.png" descr="zGZALbDimoahj2bFO0fjVurPXzCpR82M7UCPQ77DGr8p7crJr27thVDQ2mtj1XoqsyQ9vRNHGjyXAgVMs4KgQeAY6FfvazNBtZM7Punffw56JZ1P4OMVtNfFIvvBTUA2qT0gLSZt.png"/>
          <p:cNvPicPr>
            <a:picLocks noChangeAspect="1"/>
          </p:cNvPicPr>
          <p:nvPr/>
        </p:nvPicPr>
        <p:blipFill>
          <a:blip r:embed="rId2">
            <a:extLst/>
          </a:blip>
          <a:stretch>
            <a:fillRect/>
          </a:stretch>
        </p:blipFill>
        <p:spPr>
          <a:xfrm>
            <a:off x="2467908" y="2165312"/>
            <a:ext cx="12399684" cy="7339063"/>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8" name="Picture 1" descr="Picture 1"/>
          <p:cNvPicPr>
            <a:picLocks noChangeAspect="1"/>
          </p:cNvPicPr>
          <p:nvPr/>
        </p:nvPicPr>
        <p:blipFill>
          <a:blip r:embed="rId2">
            <a:extLst/>
          </a:blip>
          <a:stretch>
            <a:fillRect/>
          </a:stretch>
        </p:blipFill>
        <p:spPr>
          <a:xfrm>
            <a:off x="977769" y="1996480"/>
            <a:ext cx="9778213" cy="7100413"/>
          </a:xfrm>
          <a:prstGeom prst="rect">
            <a:avLst/>
          </a:prstGeom>
          <a:ln w="12700">
            <a:miter lim="400000"/>
          </a:ln>
          <a:effectLst>
            <a:outerShdw blurRad="292100" dist="139700" dir="2700000" rotWithShape="0">
              <a:srgbClr val="333333">
                <a:alpha val="64999"/>
              </a:srgbClr>
            </a:outerShdw>
          </a:effectLst>
        </p:spPr>
      </p:pic>
      <p:sp>
        <p:nvSpPr>
          <p:cNvPr id="879" name="Title 1"/>
          <p:cNvSpPr txBox="1">
            <a:spLocks noGrp="1"/>
          </p:cNvSpPr>
          <p:nvPr>
            <p:ph type="title"/>
          </p:nvPr>
        </p:nvSpPr>
        <p:spPr>
          <a:xfrm>
            <a:off x="977770" y="843460"/>
            <a:ext cx="15730812" cy="1346291"/>
          </a:xfrm>
          <a:prstGeom prst="rect">
            <a:avLst/>
          </a:prstGeom>
        </p:spPr>
        <p:txBody>
          <a:bodyPr/>
          <a:lstStyle/>
          <a:p>
            <a:r>
              <a:t>Live Endpoints &amp; Resources for you to access</a:t>
            </a:r>
          </a:p>
        </p:txBody>
      </p:sp>
      <p:sp>
        <p:nvSpPr>
          <p:cNvPr id="880" name="TextBox 2">
            <a:hlinkClick r:id="rId3"/>
          </p:cNvPr>
          <p:cNvSpPr txBox="1"/>
          <p:nvPr/>
        </p:nvSpPr>
        <p:spPr>
          <a:xfrm>
            <a:off x="9189718" y="2377438"/>
            <a:ext cx="7403189" cy="764537"/>
          </a:xfrm>
          <a:prstGeom prst="rect">
            <a:avLst/>
          </a:prstGeom>
          <a:solidFill>
            <a:srgbClr val="BDE4FF"/>
          </a:solidFill>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p>
            <a:pPr>
              <a:defRPr sz="4400">
                <a:latin typeface="Berlin Sans FB"/>
                <a:ea typeface="Berlin Sans FB"/>
                <a:cs typeface="Berlin Sans FB"/>
                <a:sym typeface="Berlin Sans FB"/>
              </a:defRPr>
            </a:pPr>
            <a:r>
              <a:t>http://tinyurl.com/soaringpaas</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 name="Title 1"/>
          <p:cNvSpPr txBox="1">
            <a:spLocks noGrp="1"/>
          </p:cNvSpPr>
          <p:nvPr>
            <p:ph type="title"/>
          </p:nvPr>
        </p:nvSpPr>
        <p:spPr>
          <a:xfrm>
            <a:off x="977769" y="843460"/>
            <a:ext cx="14927249" cy="1346291"/>
          </a:xfrm>
          <a:prstGeom prst="rect">
            <a:avLst/>
          </a:prstGeom>
        </p:spPr>
        <p:txBody>
          <a:bodyPr/>
          <a:lstStyle>
            <a:lvl1pPr defTabSz="1097080">
              <a:defRPr sz="4800"/>
            </a:lvl1pPr>
          </a:lstStyle>
          <a:p>
            <a:r>
              <a:t>Event organizer’s backoffice application – Visual Builder Cloud Service</a:t>
            </a:r>
          </a:p>
        </p:txBody>
      </p:sp>
      <p:pic>
        <p:nvPicPr>
          <p:cNvPr id="883" name="Image" descr="Image"/>
          <p:cNvPicPr>
            <a:picLocks noChangeAspect="1"/>
          </p:cNvPicPr>
          <p:nvPr/>
        </p:nvPicPr>
        <p:blipFill>
          <a:blip r:embed="rId3">
            <a:extLst/>
          </a:blip>
          <a:stretch>
            <a:fillRect/>
          </a:stretch>
        </p:blipFill>
        <p:spPr>
          <a:xfrm>
            <a:off x="2101057" y="2218040"/>
            <a:ext cx="12680672" cy="6675923"/>
          </a:xfrm>
          <a:prstGeom prst="rect">
            <a:avLst/>
          </a:prstGeom>
          <a:ln w="12700">
            <a:miter lim="400000"/>
          </a:ln>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7" name="Title 1"/>
          <p:cNvSpPr txBox="1">
            <a:spLocks noGrp="1"/>
          </p:cNvSpPr>
          <p:nvPr>
            <p:ph type="title"/>
          </p:nvPr>
        </p:nvSpPr>
        <p:spPr>
          <a:xfrm>
            <a:off x="977771" y="843460"/>
            <a:ext cx="12883037" cy="1346291"/>
          </a:xfrm>
          <a:prstGeom prst="rect">
            <a:avLst/>
          </a:prstGeom>
        </p:spPr>
        <p:txBody>
          <a:bodyPr/>
          <a:lstStyle/>
          <a:p>
            <a:r>
              <a:t>Do it yourself</a:t>
            </a:r>
          </a:p>
        </p:txBody>
      </p:sp>
      <p:sp>
        <p:nvSpPr>
          <p:cNvPr id="888" name="Text Placeholder 2"/>
          <p:cNvSpPr txBox="1">
            <a:spLocks noGrp="1"/>
          </p:cNvSpPr>
          <p:nvPr>
            <p:ph type="body" idx="1"/>
          </p:nvPr>
        </p:nvSpPr>
        <p:spPr>
          <a:xfrm>
            <a:off x="1917700" y="2603500"/>
            <a:ext cx="11942765" cy="5727702"/>
          </a:xfrm>
          <a:prstGeom prst="rect">
            <a:avLst/>
          </a:prstGeom>
        </p:spPr>
        <p:txBody>
          <a:bodyPr/>
          <a:lstStyle/>
          <a:p>
            <a:r>
              <a:t>Download the MAX Application from the Apple Store or Google Play</a:t>
            </a:r>
          </a:p>
          <a:p>
            <a:r>
              <a:t>Read the QR code</a:t>
            </a:r>
          </a:p>
          <a:p>
            <a:r>
              <a:t>Login with Mobileuser / soaringOOW17</a:t>
            </a:r>
          </a:p>
        </p:txBody>
      </p:sp>
      <p:pic>
        <p:nvPicPr>
          <p:cNvPr id="889" name="Picture 7" descr="Picture 7"/>
          <p:cNvPicPr>
            <a:picLocks noChangeAspect="1"/>
          </p:cNvPicPr>
          <p:nvPr/>
        </p:nvPicPr>
        <p:blipFill>
          <a:blip r:embed="rId2">
            <a:extLst/>
          </a:blip>
          <a:stretch>
            <a:fillRect/>
          </a:stretch>
        </p:blipFill>
        <p:spPr>
          <a:xfrm>
            <a:off x="9171806" y="3292623"/>
            <a:ext cx="5760640" cy="5760641"/>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 name="Title 1"/>
          <p:cNvSpPr txBox="1">
            <a:spLocks noGrp="1"/>
          </p:cNvSpPr>
          <p:nvPr>
            <p:ph type="title"/>
          </p:nvPr>
        </p:nvSpPr>
        <p:spPr>
          <a:xfrm>
            <a:off x="977771" y="843460"/>
            <a:ext cx="12883037" cy="1346291"/>
          </a:xfrm>
          <a:prstGeom prst="rect">
            <a:avLst/>
          </a:prstGeom>
        </p:spPr>
        <p:txBody>
          <a:bodyPr/>
          <a:lstStyle/>
          <a:p>
            <a:r>
              <a:t>Artist overview and details</a:t>
            </a:r>
          </a:p>
        </p:txBody>
      </p:sp>
      <p:pic>
        <p:nvPicPr>
          <p:cNvPr id="892" name="Picture 4" descr="Picture 4"/>
          <p:cNvPicPr>
            <a:picLocks noChangeAspect="1"/>
          </p:cNvPicPr>
          <p:nvPr/>
        </p:nvPicPr>
        <p:blipFill>
          <a:blip r:embed="rId2">
            <a:extLst/>
          </a:blip>
          <a:stretch>
            <a:fillRect/>
          </a:stretch>
        </p:blipFill>
        <p:spPr>
          <a:xfrm>
            <a:off x="1178917" y="2428527"/>
            <a:ext cx="3562615" cy="6336705"/>
          </a:xfrm>
          <a:prstGeom prst="rect">
            <a:avLst/>
          </a:prstGeom>
          <a:ln w="323850">
            <a:solidFill>
              <a:srgbClr val="000000"/>
            </a:solidFill>
          </a:ln>
        </p:spPr>
      </p:pic>
      <p:pic>
        <p:nvPicPr>
          <p:cNvPr id="893" name="Picture 6" descr="Picture 6"/>
          <p:cNvPicPr>
            <a:picLocks noChangeAspect="1"/>
          </p:cNvPicPr>
          <p:nvPr/>
        </p:nvPicPr>
        <p:blipFill>
          <a:blip r:embed="rId3">
            <a:extLst/>
          </a:blip>
          <a:stretch>
            <a:fillRect/>
          </a:stretch>
        </p:blipFill>
        <p:spPr>
          <a:xfrm>
            <a:off x="6723535" y="2428529"/>
            <a:ext cx="3562615" cy="6336705"/>
          </a:xfrm>
          <a:prstGeom prst="rect">
            <a:avLst/>
          </a:prstGeom>
          <a:ln w="323850">
            <a:solidFill>
              <a:srgbClr val="000000"/>
            </a:solidFill>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5" name="Title 1"/>
          <p:cNvSpPr txBox="1">
            <a:spLocks noGrp="1"/>
          </p:cNvSpPr>
          <p:nvPr>
            <p:ph type="title"/>
          </p:nvPr>
        </p:nvSpPr>
        <p:spPr>
          <a:xfrm>
            <a:off x="977769" y="843460"/>
            <a:ext cx="14927249" cy="1346291"/>
          </a:xfrm>
          <a:prstGeom prst="rect">
            <a:avLst/>
          </a:prstGeom>
        </p:spPr>
        <p:txBody>
          <a:bodyPr/>
          <a:lstStyle>
            <a:lvl1pPr defTabSz="1097080">
              <a:defRPr sz="4800"/>
            </a:lvl1pPr>
          </a:lstStyle>
          <a:p>
            <a:r>
              <a:t>Artist proposal back office raw data management application</a:t>
            </a:r>
          </a:p>
        </p:txBody>
      </p:sp>
      <p:sp>
        <p:nvSpPr>
          <p:cNvPr id="896" name="Text Placeholder 1"/>
          <p:cNvSpPr txBox="1">
            <a:spLocks noGrp="1"/>
          </p:cNvSpPr>
          <p:nvPr>
            <p:ph type="body" idx="1"/>
          </p:nvPr>
        </p:nvSpPr>
        <p:spPr>
          <a:xfrm>
            <a:off x="1917700" y="2603500"/>
            <a:ext cx="11942765" cy="5727702"/>
          </a:xfrm>
          <a:prstGeom prst="rect">
            <a:avLst/>
          </a:prstGeom>
        </p:spPr>
        <p:txBody>
          <a:bodyPr/>
          <a:lstStyle/>
          <a:p>
            <a:endParaRPr/>
          </a:p>
        </p:txBody>
      </p:sp>
      <p:pic>
        <p:nvPicPr>
          <p:cNvPr id="897" name="Picture 2" descr="Picture 2"/>
          <p:cNvPicPr>
            <a:picLocks noChangeAspect="1"/>
          </p:cNvPicPr>
          <p:nvPr/>
        </p:nvPicPr>
        <p:blipFill>
          <a:blip r:embed="rId2">
            <a:extLst/>
          </a:blip>
          <a:stretch>
            <a:fillRect/>
          </a:stretch>
        </p:blipFill>
        <p:spPr>
          <a:xfrm>
            <a:off x="1001232" y="2159984"/>
            <a:ext cx="10042782" cy="7425157"/>
          </a:xfrm>
          <a:prstGeom prst="rect">
            <a:avLst/>
          </a:prstGeom>
          <a:ln w="12700">
            <a:miter lim="400000"/>
          </a:ln>
          <a:effectLst>
            <a:outerShdw blurRad="292100" dist="139700" dir="2700000" rotWithShape="0">
              <a:srgbClr val="333333">
                <a:alpha val="64999"/>
              </a:srgbClr>
            </a:outerShdw>
          </a:effectLst>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3" name="Title 1"/>
          <p:cNvSpPr txBox="1">
            <a:spLocks noGrp="1"/>
          </p:cNvSpPr>
          <p:nvPr>
            <p:ph type="title"/>
          </p:nvPr>
        </p:nvSpPr>
        <p:spPr>
          <a:xfrm>
            <a:off x="977769" y="843460"/>
            <a:ext cx="12883040" cy="1346290"/>
          </a:xfrm>
          <a:prstGeom prst="rect">
            <a:avLst/>
          </a:prstGeom>
        </p:spPr>
        <p:txBody>
          <a:bodyPr/>
          <a:lstStyle>
            <a:lvl1pPr defTabSz="1097080">
              <a:defRPr sz="4800"/>
            </a:lvl1pPr>
          </a:lstStyle>
          <a:p>
            <a:r>
              <a:t>Data visualization and data analysis – citizen data science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0926" y="2198253"/>
            <a:ext cx="14988100" cy="743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0695874"/>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2" name="Title 1"/>
          <p:cNvSpPr txBox="1">
            <a:spLocks noGrp="1"/>
          </p:cNvSpPr>
          <p:nvPr>
            <p:ph type="title"/>
          </p:nvPr>
        </p:nvSpPr>
        <p:spPr>
          <a:xfrm>
            <a:off x="977769" y="843460"/>
            <a:ext cx="12883040" cy="1346291"/>
          </a:xfrm>
          <a:prstGeom prst="rect">
            <a:avLst/>
          </a:prstGeom>
        </p:spPr>
        <p:txBody>
          <a:bodyPr/>
          <a:lstStyle>
            <a:lvl1pPr defTabSz="1097080">
              <a:defRPr sz="4800"/>
            </a:lvl1pPr>
          </a:lstStyle>
          <a:p>
            <a:r>
              <a:t>Public APIs for accessing Artist proposal details</a:t>
            </a:r>
          </a:p>
        </p:txBody>
      </p:sp>
      <p:pic>
        <p:nvPicPr>
          <p:cNvPr id="903" name="Picture 5" descr="Picture 5"/>
          <p:cNvPicPr>
            <a:picLocks noChangeAspect="1"/>
          </p:cNvPicPr>
          <p:nvPr/>
        </p:nvPicPr>
        <p:blipFill>
          <a:blip r:embed="rId3">
            <a:extLst/>
          </a:blip>
          <a:stretch>
            <a:fillRect/>
          </a:stretch>
        </p:blipFill>
        <p:spPr>
          <a:xfrm>
            <a:off x="120464" y="2404897"/>
            <a:ext cx="11711456" cy="7090269"/>
          </a:xfrm>
          <a:prstGeom prst="rect">
            <a:avLst/>
          </a:prstGeom>
          <a:ln w="12700">
            <a:miter lim="400000"/>
          </a:ln>
        </p:spPr>
      </p:pic>
      <p:pic>
        <p:nvPicPr>
          <p:cNvPr id="904" name="Picture 3" descr="Picture 3"/>
          <p:cNvPicPr>
            <a:picLocks noChangeAspect="1"/>
          </p:cNvPicPr>
          <p:nvPr/>
        </p:nvPicPr>
        <p:blipFill>
          <a:blip r:embed="rId4">
            <a:extLst/>
          </a:blip>
          <a:stretch>
            <a:fillRect/>
          </a:stretch>
        </p:blipFill>
        <p:spPr>
          <a:xfrm>
            <a:off x="6957941" y="1667441"/>
            <a:ext cx="10256820" cy="6634199"/>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9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4" grpId="1"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8" name="Title 1"/>
          <p:cNvSpPr txBox="1">
            <a:spLocks noGrp="1"/>
          </p:cNvSpPr>
          <p:nvPr>
            <p:ph type="title"/>
          </p:nvPr>
        </p:nvSpPr>
        <p:spPr>
          <a:xfrm>
            <a:off x="977769" y="843460"/>
            <a:ext cx="12883040" cy="1346291"/>
          </a:xfrm>
          <a:prstGeom prst="rect">
            <a:avLst/>
          </a:prstGeom>
        </p:spPr>
        <p:txBody>
          <a:bodyPr/>
          <a:lstStyle>
            <a:lvl1pPr defTabSz="1097080">
              <a:defRPr sz="4800"/>
            </a:lvl1pPr>
          </a:lstStyle>
          <a:p>
            <a:r>
              <a:t>Public APIs for accessing Artist proposal details</a:t>
            </a:r>
          </a:p>
        </p:txBody>
      </p:sp>
      <p:sp>
        <p:nvSpPr>
          <p:cNvPr id="909" name="Text Placeholder 2"/>
          <p:cNvSpPr txBox="1">
            <a:spLocks noGrp="1"/>
          </p:cNvSpPr>
          <p:nvPr>
            <p:ph type="body" idx="1"/>
          </p:nvPr>
        </p:nvSpPr>
        <p:spPr>
          <a:xfrm>
            <a:off x="1917700" y="2603498"/>
            <a:ext cx="11942765" cy="5727705"/>
          </a:xfrm>
          <a:prstGeom prst="rect">
            <a:avLst/>
          </a:prstGeom>
        </p:spPr>
        <p:txBody>
          <a:bodyPr/>
          <a:lstStyle/>
          <a:p>
            <a:endParaRPr/>
          </a:p>
        </p:txBody>
      </p:sp>
      <p:pic>
        <p:nvPicPr>
          <p:cNvPr id="910" name="Picture 5" descr="Picture 5"/>
          <p:cNvPicPr>
            <a:picLocks noChangeAspect="1"/>
          </p:cNvPicPr>
          <p:nvPr/>
        </p:nvPicPr>
        <p:blipFill>
          <a:blip r:embed="rId2">
            <a:extLst/>
          </a:blip>
          <a:stretch>
            <a:fillRect/>
          </a:stretch>
        </p:blipFill>
        <p:spPr>
          <a:xfrm>
            <a:off x="233083" y="2603500"/>
            <a:ext cx="13001344" cy="7088524"/>
          </a:xfrm>
          <a:prstGeom prst="rect">
            <a:avLst/>
          </a:prstGeom>
          <a:ln w="12700">
            <a:miter lim="400000"/>
          </a:ln>
        </p:spPr>
      </p:pic>
      <p:sp>
        <p:nvSpPr>
          <p:cNvPr id="911" name="Rectangle 6"/>
          <p:cNvSpPr/>
          <p:nvPr/>
        </p:nvSpPr>
        <p:spPr>
          <a:xfrm>
            <a:off x="1344703" y="8032376"/>
            <a:ext cx="3872758" cy="842683"/>
          </a:xfrm>
          <a:prstGeom prst="rect">
            <a:avLst/>
          </a:prstGeom>
          <a:ln w="50800">
            <a:solidFill>
              <a:schemeClr val="accent6"/>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pic>
        <p:nvPicPr>
          <p:cNvPr id="912" name="Picture 4" descr="Picture 4"/>
          <p:cNvPicPr>
            <a:picLocks noChangeAspect="1"/>
          </p:cNvPicPr>
          <p:nvPr/>
        </p:nvPicPr>
        <p:blipFill>
          <a:blip r:embed="rId3">
            <a:extLst/>
          </a:blip>
          <a:stretch>
            <a:fillRect/>
          </a:stretch>
        </p:blipFill>
        <p:spPr>
          <a:xfrm>
            <a:off x="6937036" y="1516604"/>
            <a:ext cx="10161188" cy="6968836"/>
          </a:xfrm>
          <a:prstGeom prst="rect">
            <a:avLst/>
          </a:prstGeom>
          <a:ln w="12700">
            <a:miter lim="400000"/>
          </a:ln>
        </p:spPr>
      </p:pic>
      <p:sp>
        <p:nvSpPr>
          <p:cNvPr id="913" name="Straight Arrow Connector 8"/>
          <p:cNvSpPr/>
          <p:nvPr/>
        </p:nvSpPr>
        <p:spPr>
          <a:xfrm flipV="1">
            <a:off x="5217459" y="5001021"/>
            <a:ext cx="1719580" cy="3452696"/>
          </a:xfrm>
          <a:prstGeom prst="line">
            <a:avLst/>
          </a:prstGeom>
          <a:ln w="50800">
            <a:solidFill>
              <a:schemeClr val="accent6"/>
            </a:solidFill>
            <a:miter/>
            <a:tailEnd type="triangle"/>
          </a:ln>
        </p:spPr>
        <p:txBody>
          <a:bodyPr lIns="45718" tIns="45718" rIns="45718" bIns="45718"/>
          <a:lstStyle/>
          <a:p>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91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2" nodeType="afterEffect">
                                  <p:stCondLst>
                                    <p:cond delay="0"/>
                                  </p:stCondLst>
                                  <p:iterate>
                                    <p:tmAbs val="0"/>
                                  </p:iterate>
                                  <p:childTnLst>
                                    <p:set>
                                      <p:cBhvr>
                                        <p:cTn id="9" fill="hold"/>
                                        <p:tgtEl>
                                          <p:spTgt spid="913"/>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3" nodeType="afterEffect">
                                  <p:stCondLst>
                                    <p:cond delay="0"/>
                                  </p:stCondLst>
                                  <p:iterate>
                                    <p:tmAbs val="0"/>
                                  </p:iterate>
                                  <p:childTnLst>
                                    <p:set>
                                      <p:cBhvr>
                                        <p:cTn id="12" fill="hold"/>
                                        <p:tgtEl>
                                          <p:spTgt spid="9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 grpId="1" animBg="1" advAuto="0"/>
      <p:bldP spid="912" grpId="3" animBg="1" advAuto="0"/>
      <p:bldP spid="913" grpId="2"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5" name="Title 1"/>
          <p:cNvSpPr txBox="1">
            <a:spLocks noGrp="1"/>
          </p:cNvSpPr>
          <p:nvPr>
            <p:ph type="title"/>
          </p:nvPr>
        </p:nvSpPr>
        <p:spPr>
          <a:xfrm>
            <a:off x="977769" y="843460"/>
            <a:ext cx="12883040" cy="1346291"/>
          </a:xfrm>
          <a:prstGeom prst="rect">
            <a:avLst/>
          </a:prstGeom>
        </p:spPr>
        <p:txBody>
          <a:bodyPr/>
          <a:lstStyle/>
          <a:p>
            <a:pPr defTabSz="1097080">
              <a:defRPr sz="4800"/>
            </a:pPr>
            <a:r>
              <a:t>cloud solution </a:t>
            </a:r>
            <a:br/>
            <a:r>
              <a:t>architecture</a:t>
            </a:r>
          </a:p>
        </p:txBody>
      </p:sp>
      <p:grpSp>
        <p:nvGrpSpPr>
          <p:cNvPr id="918" name="Rounded Rectangle 4">
            <a:hlinkClick r:id="rId2"/>
          </p:cNvPr>
          <p:cNvGrpSpPr/>
          <p:nvPr/>
        </p:nvGrpSpPr>
        <p:grpSpPr>
          <a:xfrm>
            <a:off x="8845024" y="5663194"/>
            <a:ext cx="1518274" cy="753627"/>
            <a:chOff x="-1" y="0"/>
            <a:chExt cx="1518273" cy="753625"/>
          </a:xfrm>
        </p:grpSpPr>
        <p:sp>
          <p:nvSpPr>
            <p:cNvPr id="916" name="Rounded Rectangle"/>
            <p:cNvSpPr/>
            <p:nvPr/>
          </p:nvSpPr>
          <p:spPr>
            <a:xfrm>
              <a:off x="-2" y="-1"/>
              <a:ext cx="1518275" cy="753627"/>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a:solidFill>
                    <a:schemeClr val="accent3"/>
                  </a:solidFill>
                  <a:latin typeface="Arial Unicode MS"/>
                  <a:ea typeface="Arial Unicode MS"/>
                  <a:cs typeface="Arial Unicode MS"/>
                  <a:sym typeface="Arial Unicode MS"/>
                </a:defRPr>
              </a:pPr>
              <a:endParaRPr/>
            </a:p>
          </p:txBody>
        </p:sp>
        <p:sp>
          <p:nvSpPr>
            <p:cNvPr id="917" name="SOA CS"/>
            <p:cNvSpPr txBox="1"/>
            <p:nvPr/>
          </p:nvSpPr>
          <p:spPr>
            <a:xfrm>
              <a:off x="36788" y="121540"/>
              <a:ext cx="1444694"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chemeClr val="accent3"/>
                  </a:solidFill>
                  <a:latin typeface="Arial Unicode MS"/>
                  <a:ea typeface="Arial Unicode MS"/>
                  <a:cs typeface="Arial Unicode MS"/>
                  <a:sym typeface="Arial Unicode MS"/>
                </a:defRPr>
              </a:lvl1pPr>
            </a:lstStyle>
            <a:p>
              <a:r>
                <a:t>SOA CS</a:t>
              </a:r>
            </a:p>
          </p:txBody>
        </p:sp>
      </p:grpSp>
      <p:grpSp>
        <p:nvGrpSpPr>
          <p:cNvPr id="921" name="Rounded Rectangle 5"/>
          <p:cNvGrpSpPr/>
          <p:nvPr/>
        </p:nvGrpSpPr>
        <p:grpSpPr>
          <a:xfrm>
            <a:off x="6530991" y="3767674"/>
            <a:ext cx="1518273" cy="753627"/>
            <a:chOff x="0" y="0"/>
            <a:chExt cx="1518271" cy="753625"/>
          </a:xfrm>
        </p:grpSpPr>
        <p:sp>
          <p:nvSpPr>
            <p:cNvPr id="919" name="Rounded Rectangle"/>
            <p:cNvSpPr/>
            <p:nvPr/>
          </p:nvSpPr>
          <p:spPr>
            <a:xfrm>
              <a:off x="-1" y="-1"/>
              <a:ext cx="1518272" cy="753627"/>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a:solidFill>
                    <a:schemeClr val="accent3"/>
                  </a:solidFill>
                  <a:latin typeface="Arial Unicode MS"/>
                  <a:ea typeface="Arial Unicode MS"/>
                  <a:cs typeface="Arial Unicode MS"/>
                  <a:sym typeface="Arial Unicode MS"/>
                </a:defRPr>
              </a:pPr>
              <a:endParaRPr/>
            </a:p>
          </p:txBody>
        </p:sp>
        <p:sp>
          <p:nvSpPr>
            <p:cNvPr id="920" name="DBaaS"/>
            <p:cNvSpPr txBox="1"/>
            <p:nvPr/>
          </p:nvSpPr>
          <p:spPr>
            <a:xfrm>
              <a:off x="36788" y="121540"/>
              <a:ext cx="1444693"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chemeClr val="accent3"/>
                  </a:solidFill>
                  <a:latin typeface="Arial Unicode MS"/>
                  <a:ea typeface="Arial Unicode MS"/>
                  <a:cs typeface="Arial Unicode MS"/>
                  <a:sym typeface="Arial Unicode MS"/>
                </a:defRPr>
              </a:lvl1pPr>
            </a:lstStyle>
            <a:p>
              <a:r>
                <a:t>DBaaS</a:t>
              </a:r>
            </a:p>
          </p:txBody>
        </p:sp>
      </p:grpSp>
      <p:grpSp>
        <p:nvGrpSpPr>
          <p:cNvPr id="924" name="Rounded Rectangle 7">
            <a:hlinkClick r:id="rId3"/>
          </p:cNvPr>
          <p:cNvGrpSpPr/>
          <p:nvPr/>
        </p:nvGrpSpPr>
        <p:grpSpPr>
          <a:xfrm>
            <a:off x="10325888" y="7229177"/>
            <a:ext cx="2754487" cy="753627"/>
            <a:chOff x="0" y="0"/>
            <a:chExt cx="2754486" cy="753625"/>
          </a:xfrm>
        </p:grpSpPr>
        <p:sp>
          <p:nvSpPr>
            <p:cNvPr id="922" name="Rounded Rectangle"/>
            <p:cNvSpPr/>
            <p:nvPr/>
          </p:nvSpPr>
          <p:spPr>
            <a:xfrm>
              <a:off x="-1" y="-1"/>
              <a:ext cx="2754488" cy="753627"/>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a:solidFill>
                    <a:schemeClr val="accent3"/>
                  </a:solidFill>
                  <a:latin typeface="Arial Unicode MS"/>
                  <a:ea typeface="Arial Unicode MS"/>
                  <a:cs typeface="Arial Unicode MS"/>
                  <a:sym typeface="Arial Unicode MS"/>
                </a:defRPr>
              </a:pPr>
              <a:endParaRPr/>
            </a:p>
          </p:txBody>
        </p:sp>
        <p:sp>
          <p:nvSpPr>
            <p:cNvPr id="923" name="MCS"/>
            <p:cNvSpPr txBox="1"/>
            <p:nvPr/>
          </p:nvSpPr>
          <p:spPr>
            <a:xfrm>
              <a:off x="36788" y="121540"/>
              <a:ext cx="2680908"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chemeClr val="accent3"/>
                  </a:solidFill>
                  <a:latin typeface="Arial Unicode MS"/>
                  <a:ea typeface="Arial Unicode MS"/>
                  <a:cs typeface="Arial Unicode MS"/>
                  <a:sym typeface="Arial Unicode MS"/>
                </a:defRPr>
              </a:lvl1pPr>
            </a:lstStyle>
            <a:p>
              <a:r>
                <a:t>MCS</a:t>
              </a:r>
            </a:p>
          </p:txBody>
        </p:sp>
      </p:grpSp>
      <p:grpSp>
        <p:nvGrpSpPr>
          <p:cNvPr id="927" name="Rounded Rectangle 8">
            <a:hlinkClick r:id="rId4"/>
          </p:cNvPr>
          <p:cNvGrpSpPr/>
          <p:nvPr/>
        </p:nvGrpSpPr>
        <p:grpSpPr>
          <a:xfrm>
            <a:off x="5587290" y="8456615"/>
            <a:ext cx="3423631" cy="1076608"/>
            <a:chOff x="0" y="-1"/>
            <a:chExt cx="3423629" cy="1076607"/>
          </a:xfrm>
        </p:grpSpPr>
        <p:sp>
          <p:nvSpPr>
            <p:cNvPr id="925" name="Rounded Rectangle"/>
            <p:cNvSpPr/>
            <p:nvPr/>
          </p:nvSpPr>
          <p:spPr>
            <a:xfrm>
              <a:off x="-1" y="-2"/>
              <a:ext cx="3423630" cy="1076609"/>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sz="2000">
                  <a:solidFill>
                    <a:srgbClr val="FFFFFF"/>
                  </a:solidFill>
                  <a:latin typeface="Arial Unicode MS"/>
                  <a:ea typeface="Arial Unicode MS"/>
                  <a:cs typeface="Arial Unicode MS"/>
                  <a:sym typeface="Arial Unicode MS"/>
                </a:defRPr>
              </a:pPr>
              <a:endParaRPr/>
            </a:p>
          </p:txBody>
        </p:sp>
        <p:sp>
          <p:nvSpPr>
            <p:cNvPr id="926" name="JET on…"/>
            <p:cNvSpPr txBox="1"/>
            <p:nvPr/>
          </p:nvSpPr>
          <p:spPr>
            <a:xfrm>
              <a:off x="52553" y="162381"/>
              <a:ext cx="3318521" cy="7518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p>
              <a:pPr algn="ctr">
                <a:defRPr sz="2000">
                  <a:solidFill>
                    <a:srgbClr val="FFFFFF"/>
                  </a:solidFill>
                  <a:latin typeface="Arial Unicode MS"/>
                  <a:ea typeface="Arial Unicode MS"/>
                  <a:cs typeface="Arial Unicode MS"/>
                  <a:sym typeface="Arial Unicode MS"/>
                </a:defRPr>
              </a:pPr>
              <a:r>
                <a:t>JET on </a:t>
              </a:r>
            </a:p>
            <a:p>
              <a:pPr algn="ctr">
                <a:defRPr sz="2000">
                  <a:solidFill>
                    <a:srgbClr val="FFFFFF"/>
                  </a:solidFill>
                  <a:latin typeface="Arial Unicode MS"/>
                  <a:ea typeface="Arial Unicode MS"/>
                  <a:cs typeface="Arial Unicode MS"/>
                  <a:sym typeface="Arial Unicode MS"/>
                </a:defRPr>
              </a:pPr>
              <a:r>
                <a:t>Appplication Container CS</a:t>
              </a:r>
            </a:p>
          </p:txBody>
        </p:sp>
      </p:grpSp>
      <p:sp>
        <p:nvSpPr>
          <p:cNvPr id="928" name="Elbow Connector 9"/>
          <p:cNvSpPr/>
          <p:nvPr/>
        </p:nvSpPr>
        <p:spPr>
          <a:xfrm>
            <a:off x="8966200" y="6422390"/>
            <a:ext cx="637541" cy="5473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10825"/>
                </a:lnTo>
                <a:lnTo>
                  <a:pt x="21600" y="10825"/>
                </a:lnTo>
                <a:lnTo>
                  <a:pt x="21600" y="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929" name="Elbow Connector 10"/>
          <p:cNvSpPr/>
          <p:nvPr/>
        </p:nvSpPr>
        <p:spPr>
          <a:xfrm>
            <a:off x="7298690" y="7715249"/>
            <a:ext cx="1667512" cy="74041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10707"/>
                </a:lnTo>
                <a:lnTo>
                  <a:pt x="21600" y="10707"/>
                </a:lnTo>
                <a:lnTo>
                  <a:pt x="21600" y="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930" name="Elbow Connector 11"/>
          <p:cNvSpPr/>
          <p:nvPr/>
        </p:nvSpPr>
        <p:spPr>
          <a:xfrm rot="16200000" flipV="1">
            <a:off x="7859382" y="4334364"/>
            <a:ext cx="1504076" cy="112432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grpSp>
        <p:nvGrpSpPr>
          <p:cNvPr id="933" name="Rounded Rectangle 12">
            <a:hlinkClick r:id="rId5"/>
          </p:cNvPr>
          <p:cNvGrpSpPr/>
          <p:nvPr/>
        </p:nvGrpSpPr>
        <p:grpSpPr>
          <a:xfrm>
            <a:off x="11040439" y="3708204"/>
            <a:ext cx="1518273" cy="753627"/>
            <a:chOff x="0" y="0"/>
            <a:chExt cx="1518271" cy="753625"/>
          </a:xfrm>
        </p:grpSpPr>
        <p:sp>
          <p:nvSpPr>
            <p:cNvPr id="931" name="Rounded Rectangle"/>
            <p:cNvSpPr/>
            <p:nvPr/>
          </p:nvSpPr>
          <p:spPr>
            <a:xfrm>
              <a:off x="-1" y="-1"/>
              <a:ext cx="1518272" cy="753627"/>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a:solidFill>
                    <a:schemeClr val="accent3"/>
                  </a:solidFill>
                  <a:latin typeface="Arial Unicode MS"/>
                  <a:ea typeface="Arial Unicode MS"/>
                  <a:cs typeface="Arial Unicode MS"/>
                  <a:sym typeface="Arial Unicode MS"/>
                </a:defRPr>
              </a:pPr>
              <a:endParaRPr/>
            </a:p>
          </p:txBody>
        </p:sp>
        <p:sp>
          <p:nvSpPr>
            <p:cNvPr id="932" name="ACCS"/>
            <p:cNvSpPr txBox="1"/>
            <p:nvPr/>
          </p:nvSpPr>
          <p:spPr>
            <a:xfrm>
              <a:off x="36788" y="121540"/>
              <a:ext cx="1444693"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chemeClr val="accent3"/>
                  </a:solidFill>
                  <a:latin typeface="Arial Unicode MS"/>
                  <a:ea typeface="Arial Unicode MS"/>
                  <a:cs typeface="Arial Unicode MS"/>
                  <a:sym typeface="Arial Unicode MS"/>
                </a:defRPr>
              </a:lvl1pPr>
            </a:lstStyle>
            <a:p>
              <a:r>
                <a:t>ACCS</a:t>
              </a:r>
            </a:p>
          </p:txBody>
        </p:sp>
      </p:grpSp>
      <p:sp>
        <p:nvSpPr>
          <p:cNvPr id="934" name="Elbow Connector 13"/>
          <p:cNvSpPr/>
          <p:nvPr/>
        </p:nvSpPr>
        <p:spPr>
          <a:xfrm rot="5400000" flipH="1" flipV="1">
            <a:off x="9618584" y="4241339"/>
            <a:ext cx="1407434" cy="14362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935" name="Elbow Connector 14"/>
          <p:cNvSpPr/>
          <p:nvPr/>
        </p:nvSpPr>
        <p:spPr>
          <a:xfrm rot="16200000" flipV="1">
            <a:off x="10695771" y="2604398"/>
            <a:ext cx="1317814" cy="8898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pic>
        <p:nvPicPr>
          <p:cNvPr id="936" name="Picture 2" descr="Picture 2"/>
          <p:cNvPicPr>
            <a:picLocks noChangeAspect="1"/>
          </p:cNvPicPr>
          <p:nvPr/>
        </p:nvPicPr>
        <p:blipFill>
          <a:blip r:embed="rId6">
            <a:extLst/>
          </a:blip>
          <a:stretch>
            <a:fillRect/>
          </a:stretch>
        </p:blipFill>
        <p:spPr>
          <a:xfrm>
            <a:off x="8633617" y="8322364"/>
            <a:ext cx="538304" cy="538304"/>
          </a:xfrm>
          <a:prstGeom prst="rect">
            <a:avLst/>
          </a:prstGeom>
          <a:ln w="12700">
            <a:miter lim="400000"/>
          </a:ln>
        </p:spPr>
      </p:pic>
      <p:grpSp>
        <p:nvGrpSpPr>
          <p:cNvPr id="939" name="Rounded Rectangle 17"/>
          <p:cNvGrpSpPr/>
          <p:nvPr/>
        </p:nvGrpSpPr>
        <p:grpSpPr>
          <a:xfrm>
            <a:off x="10492798" y="9152155"/>
            <a:ext cx="1435559" cy="670607"/>
            <a:chOff x="0" y="-1"/>
            <a:chExt cx="1435558" cy="670606"/>
          </a:xfrm>
        </p:grpSpPr>
        <p:sp>
          <p:nvSpPr>
            <p:cNvPr id="937" name="Rounded Rectangle"/>
            <p:cNvSpPr/>
            <p:nvPr/>
          </p:nvSpPr>
          <p:spPr>
            <a:xfrm>
              <a:off x="0" y="-2"/>
              <a:ext cx="1435559" cy="670607"/>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sz="2000">
                  <a:solidFill>
                    <a:srgbClr val="FFFFFF"/>
                  </a:solidFill>
                  <a:latin typeface="Arial Unicode MS"/>
                  <a:ea typeface="Arial Unicode MS"/>
                  <a:cs typeface="Arial Unicode MS"/>
                  <a:sym typeface="Arial Unicode MS"/>
                </a:defRPr>
              </a:pPr>
              <a:endParaRPr/>
            </a:p>
          </p:txBody>
        </p:sp>
        <p:sp>
          <p:nvSpPr>
            <p:cNvPr id="938" name="MAX"/>
            <p:cNvSpPr txBox="1"/>
            <p:nvPr/>
          </p:nvSpPr>
          <p:spPr>
            <a:xfrm>
              <a:off x="32736" y="124480"/>
              <a:ext cx="1370086" cy="4216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sz="2000">
                  <a:solidFill>
                    <a:srgbClr val="FFFFFF"/>
                  </a:solidFill>
                  <a:latin typeface="Arial Unicode MS"/>
                  <a:ea typeface="Arial Unicode MS"/>
                  <a:cs typeface="Arial Unicode MS"/>
                  <a:sym typeface="Arial Unicode MS"/>
                </a:defRPr>
              </a:lvl1pPr>
            </a:lstStyle>
            <a:p>
              <a:r>
                <a:t>MAX</a:t>
              </a:r>
            </a:p>
          </p:txBody>
        </p:sp>
      </p:grpSp>
      <p:grpSp>
        <p:nvGrpSpPr>
          <p:cNvPr id="942" name="Rounded Rectangle 18"/>
          <p:cNvGrpSpPr/>
          <p:nvPr/>
        </p:nvGrpSpPr>
        <p:grpSpPr>
          <a:xfrm>
            <a:off x="8332044" y="6977174"/>
            <a:ext cx="1268833" cy="732411"/>
            <a:chOff x="0" y="0"/>
            <a:chExt cx="1268831" cy="732409"/>
          </a:xfrm>
        </p:grpSpPr>
        <p:sp>
          <p:nvSpPr>
            <p:cNvPr id="940" name="Rounded Rectangle"/>
            <p:cNvSpPr/>
            <p:nvPr/>
          </p:nvSpPr>
          <p:spPr>
            <a:xfrm>
              <a:off x="0" y="-1"/>
              <a:ext cx="1268832" cy="732411"/>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a:solidFill>
                    <a:schemeClr val="accent3"/>
                  </a:solidFill>
                  <a:latin typeface="Arial Unicode MS"/>
                  <a:ea typeface="Arial Unicode MS"/>
                  <a:cs typeface="Arial Unicode MS"/>
                  <a:sym typeface="Arial Unicode MS"/>
                </a:defRPr>
              </a:pPr>
              <a:endParaRPr/>
            </a:p>
          </p:txBody>
        </p:sp>
        <p:sp>
          <p:nvSpPr>
            <p:cNvPr id="941" name="API P"/>
            <p:cNvSpPr txBox="1"/>
            <p:nvPr/>
          </p:nvSpPr>
          <p:spPr>
            <a:xfrm>
              <a:off x="35753" y="110932"/>
              <a:ext cx="1197325"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chemeClr val="accent3"/>
                  </a:solidFill>
                  <a:latin typeface="Arial Unicode MS"/>
                  <a:ea typeface="Arial Unicode MS"/>
                  <a:cs typeface="Arial Unicode MS"/>
                  <a:sym typeface="Arial Unicode MS"/>
                </a:defRPr>
              </a:lvl1pPr>
            </a:lstStyle>
            <a:p>
              <a:r>
                <a:t>API P</a:t>
              </a:r>
            </a:p>
          </p:txBody>
        </p:sp>
      </p:grpSp>
      <p:sp>
        <p:nvSpPr>
          <p:cNvPr id="943" name="Elbow Connector 19"/>
          <p:cNvSpPr/>
          <p:nvPr/>
        </p:nvSpPr>
        <p:spPr>
          <a:xfrm rot="16200000" flipV="1">
            <a:off x="10422042" y="8363622"/>
            <a:ext cx="1219553" cy="3575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944" name="Elbow Connector 30"/>
          <p:cNvSpPr/>
          <p:nvPr/>
        </p:nvSpPr>
        <p:spPr>
          <a:xfrm>
            <a:off x="9606280" y="7343140"/>
            <a:ext cx="712472" cy="26162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0819" y="21600"/>
                </a:lnTo>
                <a:lnTo>
                  <a:pt x="10819" y="0"/>
                </a:lnTo>
                <a:lnTo>
                  <a:pt x="0" y="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grpSp>
        <p:nvGrpSpPr>
          <p:cNvPr id="947" name="Rounded Rectangle 31"/>
          <p:cNvGrpSpPr/>
          <p:nvPr/>
        </p:nvGrpSpPr>
        <p:grpSpPr>
          <a:xfrm>
            <a:off x="10483762" y="4869236"/>
            <a:ext cx="1113359" cy="929637"/>
            <a:chOff x="0" y="0"/>
            <a:chExt cx="1113357" cy="929635"/>
          </a:xfrm>
        </p:grpSpPr>
        <p:sp>
          <p:nvSpPr>
            <p:cNvPr id="945" name="Rounded Rectangle"/>
            <p:cNvSpPr/>
            <p:nvPr/>
          </p:nvSpPr>
          <p:spPr>
            <a:xfrm>
              <a:off x="-1" y="104024"/>
              <a:ext cx="1113358" cy="721595"/>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a:solidFill>
                    <a:schemeClr val="accent3"/>
                  </a:solidFill>
                  <a:latin typeface="Arial Unicode MS"/>
                  <a:ea typeface="Arial Unicode MS"/>
                  <a:cs typeface="Arial Unicode MS"/>
                  <a:sym typeface="Arial Unicode MS"/>
                </a:defRPr>
              </a:pPr>
              <a:endParaRPr/>
            </a:p>
          </p:txBody>
        </p:sp>
        <p:sp>
          <p:nvSpPr>
            <p:cNvPr id="946" name="Event Hub"/>
            <p:cNvSpPr txBox="1"/>
            <p:nvPr/>
          </p:nvSpPr>
          <p:spPr>
            <a:xfrm>
              <a:off x="35224" y="0"/>
              <a:ext cx="1042909" cy="9296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chemeClr val="accent3"/>
                  </a:solidFill>
                  <a:latin typeface="Arial Unicode MS"/>
                  <a:ea typeface="Arial Unicode MS"/>
                  <a:cs typeface="Arial Unicode MS"/>
                  <a:sym typeface="Arial Unicode MS"/>
                </a:defRPr>
              </a:lvl1pPr>
            </a:lstStyle>
            <a:p>
              <a:r>
                <a:t>Event Hub</a:t>
              </a:r>
            </a:p>
          </p:txBody>
        </p:sp>
      </p:grpSp>
      <p:sp>
        <p:nvSpPr>
          <p:cNvPr id="948" name="Lightning Bolt 32"/>
          <p:cNvSpPr/>
          <p:nvPr/>
        </p:nvSpPr>
        <p:spPr>
          <a:xfrm>
            <a:off x="11048296" y="4551965"/>
            <a:ext cx="300613" cy="556902"/>
          </a:xfrm>
          <a:custGeom>
            <a:avLst/>
            <a:gdLst/>
            <a:ahLst/>
            <a:cxnLst>
              <a:cxn ang="0">
                <a:pos x="wd2" y="hd2"/>
              </a:cxn>
              <a:cxn ang="5400000">
                <a:pos x="wd2" y="hd2"/>
              </a:cxn>
              <a:cxn ang="10800000">
                <a:pos x="wd2" y="hd2"/>
              </a:cxn>
              <a:cxn ang="16200000">
                <a:pos x="wd2" y="hd2"/>
              </a:cxn>
            </a:cxnLst>
            <a:rect l="0" t="0" r="r" b="b"/>
            <a:pathLst>
              <a:path w="21600" h="21600" extrusionOk="0">
                <a:moveTo>
                  <a:pt x="8472" y="0"/>
                </a:moveTo>
                <a:lnTo>
                  <a:pt x="12860" y="6080"/>
                </a:lnTo>
                <a:lnTo>
                  <a:pt x="11050" y="6797"/>
                </a:lnTo>
                <a:lnTo>
                  <a:pt x="16577" y="12007"/>
                </a:lnTo>
                <a:lnTo>
                  <a:pt x="14767" y="12877"/>
                </a:lnTo>
                <a:lnTo>
                  <a:pt x="21600" y="21600"/>
                </a:lnTo>
                <a:lnTo>
                  <a:pt x="10012" y="14915"/>
                </a:lnTo>
                <a:lnTo>
                  <a:pt x="12222" y="13987"/>
                </a:lnTo>
                <a:lnTo>
                  <a:pt x="5022" y="9705"/>
                </a:lnTo>
                <a:lnTo>
                  <a:pt x="7602" y="8382"/>
                </a:lnTo>
                <a:lnTo>
                  <a:pt x="0" y="3890"/>
                </a:lnTo>
                <a:close/>
              </a:path>
            </a:pathLst>
          </a:custGeom>
          <a:solidFill>
            <a:schemeClr val="accent1"/>
          </a:solidFill>
          <a:ln w="12700">
            <a:solidFill>
              <a:srgbClr val="006825"/>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sp>
        <p:nvSpPr>
          <p:cNvPr id="949" name="Lightning Bolt 33"/>
          <p:cNvSpPr/>
          <p:nvPr/>
        </p:nvSpPr>
        <p:spPr>
          <a:xfrm>
            <a:off x="5849015" y="8149673"/>
            <a:ext cx="419864" cy="544479"/>
          </a:xfrm>
          <a:custGeom>
            <a:avLst/>
            <a:gdLst/>
            <a:ahLst/>
            <a:cxnLst>
              <a:cxn ang="0">
                <a:pos x="wd2" y="hd2"/>
              </a:cxn>
              <a:cxn ang="5400000">
                <a:pos x="wd2" y="hd2"/>
              </a:cxn>
              <a:cxn ang="10800000">
                <a:pos x="wd2" y="hd2"/>
              </a:cxn>
              <a:cxn ang="16200000">
                <a:pos x="wd2" y="hd2"/>
              </a:cxn>
            </a:cxnLst>
            <a:rect l="0" t="0" r="r" b="b"/>
            <a:pathLst>
              <a:path w="21600" h="21600" extrusionOk="0">
                <a:moveTo>
                  <a:pt x="8472" y="0"/>
                </a:moveTo>
                <a:lnTo>
                  <a:pt x="12860" y="6080"/>
                </a:lnTo>
                <a:lnTo>
                  <a:pt x="11050" y="6797"/>
                </a:lnTo>
                <a:lnTo>
                  <a:pt x="16577" y="12007"/>
                </a:lnTo>
                <a:lnTo>
                  <a:pt x="14767" y="12877"/>
                </a:lnTo>
                <a:lnTo>
                  <a:pt x="21600" y="21600"/>
                </a:lnTo>
                <a:lnTo>
                  <a:pt x="10012" y="14915"/>
                </a:lnTo>
                <a:lnTo>
                  <a:pt x="12222" y="13987"/>
                </a:lnTo>
                <a:lnTo>
                  <a:pt x="5022" y="9705"/>
                </a:lnTo>
                <a:lnTo>
                  <a:pt x="7602" y="8382"/>
                </a:lnTo>
                <a:lnTo>
                  <a:pt x="0" y="3890"/>
                </a:lnTo>
                <a:close/>
              </a:path>
            </a:pathLst>
          </a:custGeom>
          <a:solidFill>
            <a:schemeClr val="accent1"/>
          </a:solidFill>
          <a:ln w="12700">
            <a:solidFill>
              <a:srgbClr val="006825"/>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pic>
        <p:nvPicPr>
          <p:cNvPr id="950" name="Picture 2" descr="Picture 2"/>
          <p:cNvPicPr>
            <a:picLocks noChangeAspect="1"/>
          </p:cNvPicPr>
          <p:nvPr/>
        </p:nvPicPr>
        <p:blipFill>
          <a:blip r:embed="rId7">
            <a:extLst/>
          </a:blip>
          <a:stretch>
            <a:fillRect/>
          </a:stretch>
        </p:blipFill>
        <p:spPr>
          <a:xfrm>
            <a:off x="13108353" y="4715219"/>
            <a:ext cx="914664" cy="693116"/>
          </a:xfrm>
          <a:prstGeom prst="rect">
            <a:avLst/>
          </a:prstGeom>
          <a:ln w="12700">
            <a:miter lim="400000"/>
          </a:ln>
        </p:spPr>
      </p:pic>
      <p:grpSp>
        <p:nvGrpSpPr>
          <p:cNvPr id="953" name="Rounded Rectangle 36"/>
          <p:cNvGrpSpPr/>
          <p:nvPr/>
        </p:nvGrpSpPr>
        <p:grpSpPr>
          <a:xfrm>
            <a:off x="6549031" y="6249367"/>
            <a:ext cx="1518273" cy="929637"/>
            <a:chOff x="0" y="0"/>
            <a:chExt cx="1518271" cy="929635"/>
          </a:xfrm>
        </p:grpSpPr>
        <p:sp>
          <p:nvSpPr>
            <p:cNvPr id="951" name="Rounded Rectangle"/>
            <p:cNvSpPr/>
            <p:nvPr/>
          </p:nvSpPr>
          <p:spPr>
            <a:xfrm>
              <a:off x="-1" y="88009"/>
              <a:ext cx="1518272" cy="753625"/>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952" name="ADF on JCS"/>
            <p:cNvSpPr txBox="1"/>
            <p:nvPr/>
          </p:nvSpPr>
          <p:spPr>
            <a:xfrm>
              <a:off x="36788" y="0"/>
              <a:ext cx="1444693" cy="9296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ADF on JCS</a:t>
              </a:r>
            </a:p>
          </p:txBody>
        </p:sp>
      </p:grpSp>
      <p:sp>
        <p:nvSpPr>
          <p:cNvPr id="954" name="Elbow Connector 41"/>
          <p:cNvSpPr/>
          <p:nvPr/>
        </p:nvSpPr>
        <p:spPr>
          <a:xfrm>
            <a:off x="10417809" y="3039110"/>
            <a:ext cx="615952" cy="104521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0778" y="21600"/>
                </a:lnTo>
                <a:lnTo>
                  <a:pt x="10778" y="0"/>
                </a:lnTo>
                <a:lnTo>
                  <a:pt x="0" y="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955" name="Elbow Connector 43"/>
          <p:cNvSpPr/>
          <p:nvPr/>
        </p:nvSpPr>
        <p:spPr>
          <a:xfrm flipV="1">
            <a:off x="10385438" y="5061777"/>
            <a:ext cx="2722920" cy="8473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4910" y="0"/>
                </a:lnTo>
                <a:lnTo>
                  <a:pt x="14910"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956" name="Elbow Connector 44"/>
          <p:cNvSpPr/>
          <p:nvPr/>
        </p:nvSpPr>
        <p:spPr>
          <a:xfrm>
            <a:off x="7289799" y="4527550"/>
            <a:ext cx="17782" cy="172085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1318"/>
                </a:lnTo>
                <a:lnTo>
                  <a:pt x="0" y="11318"/>
                </a:lnTo>
                <a:lnTo>
                  <a:pt x="0" y="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957" name="Right Arrow 45"/>
          <p:cNvSpPr/>
          <p:nvPr/>
        </p:nvSpPr>
        <p:spPr>
          <a:xfrm>
            <a:off x="6110061" y="8083098"/>
            <a:ext cx="225084" cy="232614"/>
          </a:xfrm>
          <a:prstGeom prst="rightArrow">
            <a:avLst>
              <a:gd name="adj1" fmla="val 50000"/>
              <a:gd name="adj2" fmla="val 50000"/>
            </a:avLst>
          </a:prstGeom>
          <a:solidFill>
            <a:schemeClr val="accent1"/>
          </a:solidFill>
          <a:ln w="12700">
            <a:solidFill>
              <a:srgbClr val="006825"/>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sp>
        <p:nvSpPr>
          <p:cNvPr id="958" name="Right Arrow 47"/>
          <p:cNvSpPr/>
          <p:nvPr/>
        </p:nvSpPr>
        <p:spPr>
          <a:xfrm>
            <a:off x="10844316" y="4586468"/>
            <a:ext cx="225084" cy="232614"/>
          </a:xfrm>
          <a:prstGeom prst="rightArrow">
            <a:avLst>
              <a:gd name="adj1" fmla="val 50000"/>
              <a:gd name="adj2" fmla="val 50000"/>
            </a:avLst>
          </a:prstGeom>
          <a:solidFill>
            <a:schemeClr val="accent1"/>
          </a:solidFill>
          <a:ln w="12700">
            <a:solidFill>
              <a:srgbClr val="006825"/>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sp>
        <p:nvSpPr>
          <p:cNvPr id="959" name="Elbow Connector 48"/>
          <p:cNvSpPr/>
          <p:nvPr/>
        </p:nvSpPr>
        <p:spPr>
          <a:xfrm>
            <a:off x="11040109" y="4467859"/>
            <a:ext cx="759462" cy="1583693"/>
          </a:xfrm>
          <a:custGeom>
            <a:avLst/>
            <a:gdLst/>
            <a:ahLst/>
            <a:cxnLst>
              <a:cxn ang="0">
                <a:pos x="wd2" y="hd2"/>
              </a:cxn>
              <a:cxn ang="5400000">
                <a:pos x="wd2" y="hd2"/>
              </a:cxn>
              <a:cxn ang="10800000">
                <a:pos x="wd2" y="hd2"/>
              </a:cxn>
              <a:cxn ang="16200000">
                <a:pos x="wd2" y="hd2"/>
              </a:cxn>
            </a:cxnLst>
            <a:rect l="0" t="0" r="r" b="b"/>
            <a:pathLst>
              <a:path w="21600" h="21600" extrusionOk="0">
                <a:moveTo>
                  <a:pt x="0" y="18136"/>
                </a:moveTo>
                <a:lnTo>
                  <a:pt x="0" y="21600"/>
                </a:lnTo>
                <a:lnTo>
                  <a:pt x="21600" y="21600"/>
                </a:lnTo>
                <a:lnTo>
                  <a:pt x="21600" y="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960" name="Elbow Connector 49"/>
          <p:cNvSpPr/>
          <p:nvPr/>
        </p:nvSpPr>
        <p:spPr>
          <a:xfrm rot="16200000" flipV="1">
            <a:off x="6391107" y="5420316"/>
            <a:ext cx="1816083" cy="1804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961" name="Elbow Connector 54"/>
          <p:cNvSpPr/>
          <p:nvPr/>
        </p:nvSpPr>
        <p:spPr>
          <a:xfrm rot="5400000">
            <a:off x="7004718" y="3473579"/>
            <a:ext cx="575493" cy="1270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FF9933"/>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grpSp>
        <p:nvGrpSpPr>
          <p:cNvPr id="964" name="Rounded Rectangle 58"/>
          <p:cNvGrpSpPr/>
          <p:nvPr/>
        </p:nvGrpSpPr>
        <p:grpSpPr>
          <a:xfrm>
            <a:off x="4031491" y="6858554"/>
            <a:ext cx="2208308" cy="969655"/>
            <a:chOff x="0" y="0"/>
            <a:chExt cx="2208306" cy="969653"/>
          </a:xfrm>
        </p:grpSpPr>
        <p:sp>
          <p:nvSpPr>
            <p:cNvPr id="962" name="Rounded Rectangle"/>
            <p:cNvSpPr/>
            <p:nvPr/>
          </p:nvSpPr>
          <p:spPr>
            <a:xfrm>
              <a:off x="0" y="-1"/>
              <a:ext cx="2208307" cy="969655"/>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sz="2000">
                  <a:solidFill>
                    <a:srgbClr val="FFFFFF"/>
                  </a:solidFill>
                  <a:latin typeface="Arial Unicode MS"/>
                  <a:ea typeface="Arial Unicode MS"/>
                  <a:cs typeface="Arial Unicode MS"/>
                  <a:sym typeface="Arial Unicode MS"/>
                </a:defRPr>
              </a:pPr>
              <a:endParaRPr/>
            </a:p>
          </p:txBody>
        </p:sp>
        <p:sp>
          <p:nvSpPr>
            <p:cNvPr id="963" name="Visual Builder Cloud Service"/>
            <p:cNvSpPr txBox="1"/>
            <p:nvPr/>
          </p:nvSpPr>
          <p:spPr>
            <a:xfrm>
              <a:off x="47334" y="108904"/>
              <a:ext cx="2113639" cy="7518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sz="2000">
                  <a:solidFill>
                    <a:srgbClr val="FFFFFF"/>
                  </a:solidFill>
                  <a:latin typeface="Arial Unicode MS"/>
                  <a:ea typeface="Arial Unicode MS"/>
                  <a:cs typeface="Arial Unicode MS"/>
                  <a:sym typeface="Arial Unicode MS"/>
                </a:defRPr>
              </a:lvl1pPr>
            </a:lstStyle>
            <a:p>
              <a:r>
                <a:t>Visual Builder Cloud Service</a:t>
              </a:r>
            </a:p>
          </p:txBody>
        </p:sp>
      </p:grpSp>
      <p:sp>
        <p:nvSpPr>
          <p:cNvPr id="965" name="Elbow Connector 59"/>
          <p:cNvSpPr/>
          <p:nvPr/>
        </p:nvSpPr>
        <p:spPr>
          <a:xfrm flipV="1">
            <a:off x="6267272" y="7556737"/>
            <a:ext cx="2064775" cy="19369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FF9933"/>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grpSp>
        <p:nvGrpSpPr>
          <p:cNvPr id="968" name="Rounded Rectangle 60"/>
          <p:cNvGrpSpPr/>
          <p:nvPr/>
        </p:nvGrpSpPr>
        <p:grpSpPr>
          <a:xfrm>
            <a:off x="8778678" y="2661603"/>
            <a:ext cx="1633632" cy="755369"/>
            <a:chOff x="0" y="0"/>
            <a:chExt cx="1633630" cy="755367"/>
          </a:xfrm>
        </p:grpSpPr>
        <p:sp>
          <p:nvSpPr>
            <p:cNvPr id="966" name="Rounded Rectangle"/>
            <p:cNvSpPr/>
            <p:nvPr/>
          </p:nvSpPr>
          <p:spPr>
            <a:xfrm>
              <a:off x="0" y="-1"/>
              <a:ext cx="1633631" cy="755369"/>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sz="2000">
                  <a:solidFill>
                    <a:schemeClr val="accent3"/>
                  </a:solidFill>
                  <a:latin typeface="Arial Unicode MS"/>
                  <a:ea typeface="Arial Unicode MS"/>
                  <a:cs typeface="Arial Unicode MS"/>
                  <a:sym typeface="Arial Unicode MS"/>
                </a:defRPr>
              </a:pPr>
              <a:endParaRPr/>
            </a:p>
          </p:txBody>
        </p:sp>
        <p:sp>
          <p:nvSpPr>
            <p:cNvPr id="967" name="Application Cache"/>
            <p:cNvSpPr txBox="1"/>
            <p:nvPr/>
          </p:nvSpPr>
          <p:spPr>
            <a:xfrm>
              <a:off x="36873" y="1761"/>
              <a:ext cx="1559884" cy="7518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sz="2000">
                  <a:solidFill>
                    <a:schemeClr val="accent3"/>
                  </a:solidFill>
                  <a:latin typeface="Arial Unicode MS"/>
                  <a:ea typeface="Arial Unicode MS"/>
                  <a:cs typeface="Arial Unicode MS"/>
                  <a:sym typeface="Arial Unicode MS"/>
                </a:defRPr>
              </a:lvl1pPr>
            </a:lstStyle>
            <a:p>
              <a:r>
                <a:t>Application Cache </a:t>
              </a:r>
            </a:p>
          </p:txBody>
        </p:sp>
      </p:grpSp>
      <p:grpSp>
        <p:nvGrpSpPr>
          <p:cNvPr id="971" name="Rounded Rectangle 61"/>
          <p:cNvGrpSpPr/>
          <p:nvPr/>
        </p:nvGrpSpPr>
        <p:grpSpPr>
          <a:xfrm>
            <a:off x="6110063" y="2379127"/>
            <a:ext cx="2369485" cy="813061"/>
            <a:chOff x="0" y="0"/>
            <a:chExt cx="2369484" cy="813059"/>
          </a:xfrm>
        </p:grpSpPr>
        <p:sp>
          <p:nvSpPr>
            <p:cNvPr id="969" name="Rounded Rectangle"/>
            <p:cNvSpPr/>
            <p:nvPr/>
          </p:nvSpPr>
          <p:spPr>
            <a:xfrm>
              <a:off x="0" y="-1"/>
              <a:ext cx="2369485" cy="813060"/>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sz="2000">
                  <a:solidFill>
                    <a:srgbClr val="FFFFFF"/>
                  </a:solidFill>
                  <a:latin typeface="Arial Unicode MS"/>
                  <a:ea typeface="Arial Unicode MS"/>
                  <a:cs typeface="Arial Unicode MS"/>
                  <a:sym typeface="Arial Unicode MS"/>
                </a:defRPr>
              </a:pPr>
              <a:endParaRPr/>
            </a:p>
          </p:txBody>
        </p:sp>
        <p:sp>
          <p:nvSpPr>
            <p:cNvPr id="970" name="Data Visualization"/>
            <p:cNvSpPr txBox="1"/>
            <p:nvPr/>
          </p:nvSpPr>
          <p:spPr>
            <a:xfrm>
              <a:off x="39690" y="195707"/>
              <a:ext cx="2290105" cy="4216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sz="2000">
                  <a:solidFill>
                    <a:srgbClr val="FFFFFF"/>
                  </a:solidFill>
                  <a:latin typeface="Arial Unicode MS"/>
                  <a:ea typeface="Arial Unicode MS"/>
                  <a:cs typeface="Arial Unicode MS"/>
                  <a:sym typeface="Arial Unicode MS"/>
                </a:defRPr>
              </a:lvl1pPr>
            </a:lstStyle>
            <a:p>
              <a:r>
                <a:t>Data Visualization</a:t>
              </a:r>
            </a:p>
          </p:txBody>
        </p:sp>
      </p:grpSp>
      <p:grpSp>
        <p:nvGrpSpPr>
          <p:cNvPr id="974" name="Rounded Rectangle 64"/>
          <p:cNvGrpSpPr/>
          <p:nvPr/>
        </p:nvGrpSpPr>
        <p:grpSpPr>
          <a:xfrm>
            <a:off x="13142565" y="2975796"/>
            <a:ext cx="1268833" cy="732414"/>
            <a:chOff x="0" y="-1"/>
            <a:chExt cx="1268831" cy="732412"/>
          </a:xfrm>
        </p:grpSpPr>
        <p:sp>
          <p:nvSpPr>
            <p:cNvPr id="972" name="Rounded Rectangle"/>
            <p:cNvSpPr/>
            <p:nvPr/>
          </p:nvSpPr>
          <p:spPr>
            <a:xfrm>
              <a:off x="0" y="-2"/>
              <a:ext cx="1268832" cy="732414"/>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a:solidFill>
                    <a:schemeClr val="accent3"/>
                  </a:solidFill>
                  <a:latin typeface="Arial Unicode MS"/>
                  <a:ea typeface="Arial Unicode MS"/>
                  <a:cs typeface="Arial Unicode MS"/>
                  <a:sym typeface="Arial Unicode MS"/>
                </a:defRPr>
              </a:pPr>
              <a:endParaRPr/>
            </a:p>
          </p:txBody>
        </p:sp>
        <p:sp>
          <p:nvSpPr>
            <p:cNvPr id="973" name="(O)SSI"/>
            <p:cNvSpPr txBox="1"/>
            <p:nvPr/>
          </p:nvSpPr>
          <p:spPr>
            <a:xfrm>
              <a:off x="35753" y="110932"/>
              <a:ext cx="1197325"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chemeClr val="accent3"/>
                  </a:solidFill>
                  <a:latin typeface="Arial Unicode MS"/>
                  <a:ea typeface="Arial Unicode MS"/>
                  <a:cs typeface="Arial Unicode MS"/>
                  <a:sym typeface="Arial Unicode MS"/>
                </a:defRPr>
              </a:lvl1pPr>
            </a:lstStyle>
            <a:p>
              <a:r>
                <a:t>(O)SSI</a:t>
              </a:r>
            </a:p>
          </p:txBody>
        </p:sp>
      </p:grpSp>
      <p:sp>
        <p:nvSpPr>
          <p:cNvPr id="975" name="Elbow Connector 65"/>
          <p:cNvSpPr/>
          <p:nvPr/>
        </p:nvSpPr>
        <p:spPr>
          <a:xfrm rot="5400000" flipH="1" flipV="1">
            <a:off x="13167825" y="4106066"/>
            <a:ext cx="1007018" cy="21129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976" name="Elbow Connector 66"/>
          <p:cNvSpPr/>
          <p:nvPr/>
        </p:nvSpPr>
        <p:spPr>
          <a:xfrm rot="5400000" flipH="1" flipV="1">
            <a:off x="13626459" y="2612163"/>
            <a:ext cx="514160" cy="21311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pic>
        <p:nvPicPr>
          <p:cNvPr id="977" name="Picture 2" descr="Picture 2"/>
          <p:cNvPicPr>
            <a:picLocks noChangeAspect="1"/>
          </p:cNvPicPr>
          <p:nvPr/>
        </p:nvPicPr>
        <p:blipFill>
          <a:blip r:embed="rId8">
            <a:extLst/>
          </a:blip>
          <a:stretch>
            <a:fillRect/>
          </a:stretch>
        </p:blipFill>
        <p:spPr>
          <a:xfrm>
            <a:off x="13272997" y="1477447"/>
            <a:ext cx="1001689" cy="1001689"/>
          </a:xfrm>
          <a:prstGeom prst="rect">
            <a:avLst/>
          </a:prstGeom>
          <a:ln w="12700">
            <a:miter lim="400000"/>
          </a:ln>
        </p:spPr>
      </p:pic>
      <p:pic>
        <p:nvPicPr>
          <p:cNvPr id="978" name="Picture 4" descr="Picture 4"/>
          <p:cNvPicPr>
            <a:picLocks noChangeAspect="1"/>
          </p:cNvPicPr>
          <p:nvPr/>
        </p:nvPicPr>
        <p:blipFill>
          <a:blip r:embed="rId9">
            <a:extLst/>
          </a:blip>
          <a:stretch>
            <a:fillRect/>
          </a:stretch>
        </p:blipFill>
        <p:spPr>
          <a:xfrm>
            <a:off x="13921542" y="1024167"/>
            <a:ext cx="783305" cy="783305"/>
          </a:xfrm>
          <a:prstGeom prst="rect">
            <a:avLst/>
          </a:prstGeom>
          <a:ln w="12700">
            <a:miter lim="400000"/>
          </a:ln>
        </p:spPr>
      </p:pic>
      <p:pic>
        <p:nvPicPr>
          <p:cNvPr id="979" name="Picture 8" descr="Picture 8"/>
          <p:cNvPicPr>
            <a:picLocks noChangeAspect="1"/>
          </p:cNvPicPr>
          <p:nvPr/>
        </p:nvPicPr>
        <p:blipFill>
          <a:blip r:embed="rId10">
            <a:extLst/>
          </a:blip>
          <a:stretch>
            <a:fillRect/>
          </a:stretch>
        </p:blipFill>
        <p:spPr>
          <a:xfrm>
            <a:off x="13019107" y="843460"/>
            <a:ext cx="864433" cy="864433"/>
          </a:xfrm>
          <a:prstGeom prst="rect">
            <a:avLst/>
          </a:prstGeom>
          <a:ln w="12700">
            <a:miter lim="400000"/>
          </a:ln>
        </p:spPr>
      </p:pic>
      <p:grpSp>
        <p:nvGrpSpPr>
          <p:cNvPr id="982" name="Cloud 70"/>
          <p:cNvGrpSpPr/>
          <p:nvPr/>
        </p:nvGrpSpPr>
        <p:grpSpPr>
          <a:xfrm>
            <a:off x="8187858" y="1134792"/>
            <a:ext cx="5278727" cy="1199060"/>
            <a:chOff x="112" y="-13"/>
            <a:chExt cx="5278726" cy="1199058"/>
          </a:xfrm>
        </p:grpSpPr>
        <p:sp>
          <p:nvSpPr>
            <p:cNvPr id="980" name="Shape"/>
            <p:cNvSpPr/>
            <p:nvPr/>
          </p:nvSpPr>
          <p:spPr>
            <a:xfrm>
              <a:off x="112" y="-14"/>
              <a:ext cx="5278727" cy="1199060"/>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cubicBezTo>
                    <a:pt x="19885" y="3102"/>
                    <a:pt x="20694" y="5013"/>
                    <a:pt x="20321" y="6865"/>
                  </a:cubicBezTo>
                  <a:cubicBezTo>
                    <a:pt x="20289" y="7020"/>
                    <a:pt x="20250" y="7173"/>
                    <a:pt x="20203" y="7321"/>
                  </a:cubicBez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cubicBezTo>
                    <a:pt x="1666" y="17096"/>
                    <a:pt x="620" y="15986"/>
                    <a:pt x="485" y="14435"/>
                  </a:cubicBezTo>
                  <a:cubicBezTo>
                    <a:pt x="412" y="13608"/>
                    <a:pt x="615" y="12780"/>
                    <a:pt x="1038" y="12172"/>
                  </a:cubicBezTo>
                  <a:cubicBezTo>
                    <a:pt x="39" y="11379"/>
                    <a:pt x="-297" y="9639"/>
                    <a:pt x="288" y="8285"/>
                  </a:cubicBezTo>
                  <a:cubicBezTo>
                    <a:pt x="626" y="7504"/>
                    <a:pt x="1218" y="6988"/>
                    <a:pt x="1883" y="6895"/>
                  </a:cubicBezTo>
                  <a:close/>
                </a:path>
              </a:pathLst>
            </a:custGeom>
            <a:gradFill flip="none" rotWithShape="1">
              <a:gsLst>
                <a:gs pos="0">
                  <a:srgbClr val="9AB1DB"/>
                </a:gs>
                <a:gs pos="50000">
                  <a:srgbClr val="8DA5D1"/>
                </a:gs>
                <a:gs pos="100000">
                  <a:srgbClr val="7897CC"/>
                </a:gs>
              </a:gsLst>
              <a:lin ang="5400000" scaled="0"/>
            </a:gradFill>
            <a:ln w="6350" cap="flat">
              <a:solidFill>
                <a:schemeClr val="accent5"/>
              </a:solidFill>
              <a:prstDash val="solid"/>
              <a:miter lim="800000"/>
            </a:ln>
            <a:effectLst/>
          </p:spPr>
          <p:txBody>
            <a:bodyPr wrap="square" lIns="45718" tIns="45718" rIns="45718" bIns="45718" numCol="1" anchor="ctr">
              <a:noAutofit/>
            </a:bodyPr>
            <a:lstStyle/>
            <a:p>
              <a:pPr algn="ctr">
                <a:defRPr>
                  <a:latin typeface="Arial Unicode MS"/>
                  <a:ea typeface="Arial Unicode MS"/>
                  <a:cs typeface="Arial Unicode MS"/>
                  <a:sym typeface="Arial Unicode MS"/>
                </a:defRPr>
              </a:pPr>
              <a:endParaRPr/>
            </a:p>
          </p:txBody>
        </p:sp>
        <p:sp>
          <p:nvSpPr>
            <p:cNvPr id="981" name="Shape"/>
            <p:cNvSpPr/>
            <p:nvPr/>
          </p:nvSpPr>
          <p:spPr>
            <a:xfrm>
              <a:off x="267920" y="60980"/>
              <a:ext cx="4836900" cy="1018001"/>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cubicBezTo>
                    <a:pt x="899" y="14066"/>
                    <a:pt x="417" y="13902"/>
                    <a:pt x="0" y="13542"/>
                  </a:cubicBezTo>
                  <a:moveTo>
                    <a:pt x="2598" y="19137"/>
                  </a:moveTo>
                  <a:cubicBezTo>
                    <a:pt x="2405" y="19250"/>
                    <a:pt x="2202" y="19325"/>
                    <a:pt x="1994" y="19361"/>
                  </a:cubicBezTo>
                  <a:moveTo>
                    <a:pt x="7802" y="21600"/>
                  </a:moveTo>
                  <a:cubicBezTo>
                    <a:pt x="7657" y="21279"/>
                    <a:pt x="7535" y="20936"/>
                    <a:pt x="7438" y="20577"/>
                  </a:cubicBezTo>
                  <a:moveTo>
                    <a:pt x="14532" y="19050"/>
                  </a:moveTo>
                  <a:cubicBezTo>
                    <a:pt x="14510" y="19430"/>
                    <a:pt x="14462" y="19806"/>
                    <a:pt x="14386" y="20172"/>
                  </a:cubicBezTo>
                  <a:moveTo>
                    <a:pt x="17421" y="12116"/>
                  </a:moveTo>
                  <a:cubicBezTo>
                    <a:pt x="18505" y="12890"/>
                    <a:pt x="19193" y="14504"/>
                    <a:pt x="19193" y="16273"/>
                  </a:cubicBezTo>
                  <a:moveTo>
                    <a:pt x="21600" y="7649"/>
                  </a:moveTo>
                  <a:cubicBezTo>
                    <a:pt x="21423" y="8256"/>
                    <a:pt x="21153" y="8794"/>
                    <a:pt x="20811" y="9222"/>
                  </a:cubicBezTo>
                  <a:moveTo>
                    <a:pt x="19707" y="1814"/>
                  </a:moveTo>
                  <a:cubicBezTo>
                    <a:pt x="19737" y="2059"/>
                    <a:pt x="19751" y="2307"/>
                    <a:pt x="19749" y="2556"/>
                  </a:cubicBezTo>
                  <a:moveTo>
                    <a:pt x="14668" y="947"/>
                  </a:moveTo>
                  <a:cubicBezTo>
                    <a:pt x="14771" y="605"/>
                    <a:pt x="14907" y="286"/>
                    <a:pt x="15073" y="0"/>
                  </a:cubicBezTo>
                  <a:moveTo>
                    <a:pt x="10888" y="1399"/>
                  </a:moveTo>
                  <a:cubicBezTo>
                    <a:pt x="10930" y="1115"/>
                    <a:pt x="10996" y="841"/>
                    <a:pt x="11084" y="582"/>
                  </a:cubicBezTo>
                  <a:moveTo>
                    <a:pt x="6452" y="1676"/>
                  </a:moveTo>
                  <a:cubicBezTo>
                    <a:pt x="6709" y="1897"/>
                    <a:pt x="6947" y="2163"/>
                    <a:pt x="7160" y="2469"/>
                  </a:cubicBezTo>
                  <a:moveTo>
                    <a:pt x="1072" y="7905"/>
                  </a:moveTo>
                  <a:cubicBezTo>
                    <a:pt x="1016" y="7632"/>
                    <a:pt x="974" y="7353"/>
                    <a:pt x="948" y="7071"/>
                  </a:cubicBezTo>
                </a:path>
              </a:pathLst>
            </a:custGeom>
            <a:noFill/>
            <a:ln w="6350" cap="flat">
              <a:solidFill>
                <a:schemeClr val="accent5"/>
              </a:solidFill>
              <a:prstDash val="solid"/>
              <a:miter lim="800000"/>
            </a:ln>
            <a:effectLst/>
          </p:spPr>
          <p:txBody>
            <a:bodyPr wrap="square" lIns="45718" tIns="45718" rIns="45718" bIns="45718" numCol="1" anchor="ctr">
              <a:noAutofit/>
            </a:bodyPr>
            <a:lstStyle/>
            <a:p>
              <a:pPr algn="ctr">
                <a:defRPr>
                  <a:latin typeface="Arial Unicode MS"/>
                  <a:ea typeface="Arial Unicode MS"/>
                  <a:cs typeface="Arial Unicode MS"/>
                  <a:sym typeface="Arial Unicode MS"/>
                </a:defRPr>
              </a:pPr>
              <a:endParaRPr/>
            </a:p>
          </p:txBody>
        </p:sp>
      </p:grpSp>
      <p:pic>
        <p:nvPicPr>
          <p:cNvPr id="983" name="Picture 2" descr="Picture 2"/>
          <p:cNvPicPr>
            <a:picLocks noChangeAspect="1"/>
          </p:cNvPicPr>
          <p:nvPr/>
        </p:nvPicPr>
        <p:blipFill>
          <a:blip r:embed="rId11">
            <a:extLst/>
          </a:blip>
          <a:stretch>
            <a:fillRect/>
          </a:stretch>
        </p:blipFill>
        <p:spPr>
          <a:xfrm>
            <a:off x="9702185" y="1001640"/>
            <a:ext cx="2037711" cy="1147015"/>
          </a:xfrm>
          <a:prstGeom prst="rect">
            <a:avLst/>
          </a:prstGeom>
          <a:ln w="12700">
            <a:miter lim="400000"/>
          </a:ln>
        </p:spPr>
      </p:pic>
      <p:pic>
        <p:nvPicPr>
          <p:cNvPr id="984" name="Picture 2" descr="Picture 2"/>
          <p:cNvPicPr>
            <a:picLocks noChangeAspect="1"/>
          </p:cNvPicPr>
          <p:nvPr/>
        </p:nvPicPr>
        <p:blipFill>
          <a:blip r:embed="rId12">
            <a:extLst/>
          </a:blip>
          <a:stretch>
            <a:fillRect/>
          </a:stretch>
        </p:blipFill>
        <p:spPr>
          <a:xfrm>
            <a:off x="9702185" y="1575146"/>
            <a:ext cx="1523247" cy="800400"/>
          </a:xfrm>
          <a:prstGeom prst="rect">
            <a:avLst/>
          </a:prstGeom>
          <a:ln w="12700">
            <a:miter lim="400000"/>
          </a:ln>
        </p:spPr>
      </p:pic>
      <p:pic>
        <p:nvPicPr>
          <p:cNvPr id="985" name="Picture 4" descr="Picture 4"/>
          <p:cNvPicPr>
            <a:picLocks noChangeAspect="1"/>
          </p:cNvPicPr>
          <p:nvPr/>
        </p:nvPicPr>
        <p:blipFill>
          <a:blip r:embed="rId13">
            <a:extLst/>
          </a:blip>
          <a:stretch>
            <a:fillRect/>
          </a:stretch>
        </p:blipFill>
        <p:spPr>
          <a:xfrm>
            <a:off x="8749717" y="1362791"/>
            <a:ext cx="829266" cy="952305"/>
          </a:xfrm>
          <a:prstGeom prst="rect">
            <a:avLst/>
          </a:prstGeom>
          <a:ln w="12700">
            <a:miter lim="400000"/>
          </a:ln>
        </p:spPr>
      </p:pic>
      <p:pic>
        <p:nvPicPr>
          <p:cNvPr id="986" name="Picture 4" descr="Picture 4"/>
          <p:cNvPicPr>
            <a:picLocks noChangeAspect="1"/>
          </p:cNvPicPr>
          <p:nvPr/>
        </p:nvPicPr>
        <p:blipFill>
          <a:blip r:embed="rId14">
            <a:extLst/>
          </a:blip>
          <a:stretch>
            <a:fillRect/>
          </a:stretch>
        </p:blipFill>
        <p:spPr>
          <a:xfrm>
            <a:off x="11937096" y="1190325"/>
            <a:ext cx="1059670" cy="747376"/>
          </a:xfrm>
          <a:prstGeom prst="rect">
            <a:avLst/>
          </a:prstGeom>
          <a:ln w="12700">
            <a:miter lim="400000"/>
          </a:ln>
        </p:spPr>
      </p:pic>
      <p:pic>
        <p:nvPicPr>
          <p:cNvPr id="987" name="Picture 6" descr="Picture 6"/>
          <p:cNvPicPr>
            <a:picLocks noChangeAspect="1"/>
          </p:cNvPicPr>
          <p:nvPr/>
        </p:nvPicPr>
        <p:blipFill>
          <a:blip r:embed="rId15">
            <a:extLst/>
          </a:blip>
          <a:stretch>
            <a:fillRect/>
          </a:stretch>
        </p:blipFill>
        <p:spPr>
          <a:xfrm>
            <a:off x="10918352" y="1783645"/>
            <a:ext cx="1027000" cy="308103"/>
          </a:xfrm>
          <a:prstGeom prst="rect">
            <a:avLst/>
          </a:prstGeom>
          <a:ln w="12700">
            <a:miter lim="400000"/>
          </a:ln>
        </p:spPr>
      </p:pic>
      <p:grpSp>
        <p:nvGrpSpPr>
          <p:cNvPr id="990" name="Flowchart: Magnetic Disk 76"/>
          <p:cNvGrpSpPr/>
          <p:nvPr/>
        </p:nvGrpSpPr>
        <p:grpSpPr>
          <a:xfrm>
            <a:off x="4211777" y="7709580"/>
            <a:ext cx="540335" cy="373525"/>
            <a:chOff x="-1" y="-1"/>
            <a:chExt cx="540334" cy="373524"/>
          </a:xfrm>
        </p:grpSpPr>
        <p:sp>
          <p:nvSpPr>
            <p:cNvPr id="988" name="Shape"/>
            <p:cNvSpPr/>
            <p:nvPr/>
          </p:nvSpPr>
          <p:spPr>
            <a:xfrm>
              <a:off x="-2" y="-2"/>
              <a:ext cx="540336" cy="373526"/>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gradFill flip="none" rotWithShape="1">
              <a:gsLst>
                <a:gs pos="0">
                  <a:srgbClr val="F4A2A1"/>
                </a:gs>
                <a:gs pos="50000">
                  <a:srgbClr val="F19493"/>
                </a:gs>
                <a:gs pos="100000">
                  <a:srgbClr val="F3807F"/>
                </a:gs>
              </a:gsLst>
              <a:lin ang="5400000" scaled="0"/>
            </a:gradFill>
            <a:ln w="12700" cap="flat">
              <a:noFill/>
              <a:miter lim="400000"/>
            </a:ln>
            <a:effectLst/>
          </p:spPr>
          <p:txBody>
            <a:bodyPr wrap="square" lIns="45718" tIns="45718" rIns="45718" bIns="45718" numCol="1" anchor="ctr">
              <a:noAutofit/>
            </a:bodyPr>
            <a:lstStyle/>
            <a:p>
              <a:pPr algn="ctr">
                <a:defRPr>
                  <a:latin typeface="Arial Unicode MS"/>
                  <a:ea typeface="Arial Unicode MS"/>
                  <a:cs typeface="Arial Unicode MS"/>
                  <a:sym typeface="Arial Unicode MS"/>
                </a:defRPr>
              </a:pPr>
              <a:endParaRPr/>
            </a:p>
          </p:txBody>
        </p:sp>
        <p:sp>
          <p:nvSpPr>
            <p:cNvPr id="989" name="Shape"/>
            <p:cNvSpPr/>
            <p:nvPr/>
          </p:nvSpPr>
          <p:spPr>
            <a:xfrm>
              <a:off x="-2" y="-2"/>
              <a:ext cx="540336" cy="373526"/>
            </a:xfrm>
            <a:custGeom>
              <a:avLst/>
              <a:gdLst/>
              <a:ahLst/>
              <a:cxnLst>
                <a:cxn ang="0">
                  <a:pos x="wd2" y="hd2"/>
                </a:cxn>
                <a:cxn ang="5400000">
                  <a:pos x="wd2" y="hd2"/>
                </a:cxn>
                <a:cxn ang="10800000">
                  <a:pos x="wd2" y="hd2"/>
                </a:cxn>
                <a:cxn ang="16200000">
                  <a:pos x="wd2" y="hd2"/>
                </a:cxn>
              </a:cxnLst>
              <a:rect l="0" t="0" r="r" b="b"/>
              <a:pathLst>
                <a:path w="21600" h="21600" extrusionOk="0">
                  <a:moveTo>
                    <a:pt x="21600" y="3600"/>
                  </a:moveTo>
                  <a:cubicBezTo>
                    <a:pt x="21600" y="5588"/>
                    <a:pt x="16765" y="7200"/>
                    <a:pt x="10800" y="7200"/>
                  </a:cubicBezTo>
                  <a:cubicBezTo>
                    <a:pt x="4835" y="7200"/>
                    <a:pt x="0" y="5588"/>
                    <a:pt x="0" y="3600"/>
                  </a:cubicBezTo>
                  <a:moveTo>
                    <a:pt x="0" y="3600"/>
                  </a:moveTo>
                  <a:cubicBezTo>
                    <a:pt x="0" y="1612"/>
                    <a:pt x="4835" y="0"/>
                    <a:pt x="10800" y="0"/>
                  </a:cubicBezTo>
                  <a:cubicBezTo>
                    <a:pt x="16765" y="0"/>
                    <a:pt x="21600" y="1612"/>
                    <a:pt x="21600" y="3600"/>
                  </a:cubicBezTo>
                  <a:lnTo>
                    <a:pt x="21600" y="18000"/>
                  </a:lnTo>
                  <a:cubicBezTo>
                    <a:pt x="21600" y="19988"/>
                    <a:pt x="16765" y="21600"/>
                    <a:pt x="10800" y="21600"/>
                  </a:cubicBezTo>
                  <a:cubicBezTo>
                    <a:pt x="4835" y="21600"/>
                    <a:pt x="0" y="19988"/>
                    <a:pt x="0" y="18000"/>
                  </a:cubicBezTo>
                  <a:close/>
                </a:path>
              </a:pathLst>
            </a:custGeom>
            <a:noFill/>
            <a:ln w="6350" cap="flat">
              <a:solidFill>
                <a:schemeClr val="accent6"/>
              </a:solidFill>
              <a:prstDash val="solid"/>
              <a:miter lim="800000"/>
            </a:ln>
            <a:effectLst/>
          </p:spPr>
          <p:txBody>
            <a:bodyPr wrap="square" lIns="45718" tIns="45718" rIns="45718" bIns="45718" numCol="1" anchor="ctr">
              <a:noAutofit/>
            </a:bodyPr>
            <a:lstStyle/>
            <a:p>
              <a:pPr algn="ctr">
                <a:defRPr>
                  <a:latin typeface="Arial Unicode MS"/>
                  <a:ea typeface="Arial Unicode MS"/>
                  <a:cs typeface="Arial Unicode MS"/>
                  <a:sym typeface="Arial Unicode MS"/>
                </a:defRPr>
              </a:pPr>
              <a:endParaRPr/>
            </a:p>
          </p:txBody>
        </p:sp>
      </p:grpSp>
      <p:pic>
        <p:nvPicPr>
          <p:cNvPr id="991" name="Picture 4" descr="Picture 4"/>
          <p:cNvPicPr>
            <a:picLocks noChangeAspect="1"/>
          </p:cNvPicPr>
          <p:nvPr/>
        </p:nvPicPr>
        <p:blipFill>
          <a:blip r:embed="rId16">
            <a:extLst/>
          </a:blip>
          <a:stretch>
            <a:fillRect/>
          </a:stretch>
        </p:blipFill>
        <p:spPr>
          <a:xfrm>
            <a:off x="10068586" y="3116309"/>
            <a:ext cx="339954" cy="291171"/>
          </a:xfrm>
          <a:prstGeom prst="rect">
            <a:avLst/>
          </a:prstGeom>
          <a:ln w="12700">
            <a:miter lim="400000"/>
          </a:ln>
        </p:spPr>
      </p:pic>
      <p:pic>
        <p:nvPicPr>
          <p:cNvPr id="992" name="Picture 4" descr="Picture 4"/>
          <p:cNvPicPr>
            <a:picLocks noChangeAspect="1"/>
          </p:cNvPicPr>
          <p:nvPr/>
        </p:nvPicPr>
        <p:blipFill>
          <a:blip r:embed="rId17">
            <a:extLst/>
          </a:blip>
          <a:stretch>
            <a:fillRect/>
          </a:stretch>
        </p:blipFill>
        <p:spPr>
          <a:xfrm>
            <a:off x="11333156" y="5408333"/>
            <a:ext cx="317903" cy="272284"/>
          </a:xfrm>
          <a:prstGeom prst="rect">
            <a:avLst/>
          </a:prstGeom>
          <a:ln w="12700">
            <a:miter lim="400000"/>
          </a:ln>
        </p:spPr>
      </p:pic>
      <p:pic>
        <p:nvPicPr>
          <p:cNvPr id="993" name="Picture 4" descr="Picture 4"/>
          <p:cNvPicPr>
            <a:picLocks noChangeAspect="1"/>
          </p:cNvPicPr>
          <p:nvPr/>
        </p:nvPicPr>
        <p:blipFill>
          <a:blip r:embed="rId16">
            <a:extLst/>
          </a:blip>
          <a:stretch>
            <a:fillRect/>
          </a:stretch>
        </p:blipFill>
        <p:spPr>
          <a:xfrm>
            <a:off x="6224978" y="8331485"/>
            <a:ext cx="339954" cy="291171"/>
          </a:xfrm>
          <a:prstGeom prst="rect">
            <a:avLst/>
          </a:prstGeom>
          <a:ln w="12700">
            <a:miter lim="400000"/>
          </a:ln>
        </p:spPr>
      </p:pic>
      <p:sp>
        <p:nvSpPr>
          <p:cNvPr id="994" name="Elbow Connector 82"/>
          <p:cNvSpPr/>
          <p:nvPr/>
        </p:nvSpPr>
        <p:spPr>
          <a:xfrm rot="5400000" flipH="1" flipV="1">
            <a:off x="9374723" y="4302943"/>
            <a:ext cx="2515353" cy="283311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401" y="0"/>
                </a:lnTo>
                <a:lnTo>
                  <a:pt x="1401"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9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99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9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1" grpId="1" animBg="1" advAuto="0"/>
      <p:bldP spid="992" grpId="2" animBg="1" advAuto="0"/>
      <p:bldP spid="993" grpId="3" animBg="1"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0" name="Title 1"/>
          <p:cNvSpPr txBox="1">
            <a:spLocks noGrp="1"/>
          </p:cNvSpPr>
          <p:nvPr>
            <p:ph type="title"/>
          </p:nvPr>
        </p:nvSpPr>
        <p:spPr>
          <a:xfrm>
            <a:off x="977769" y="843460"/>
            <a:ext cx="12883040" cy="1346290"/>
          </a:xfrm>
          <a:prstGeom prst="rect">
            <a:avLst/>
          </a:prstGeom>
        </p:spPr>
        <p:txBody>
          <a:bodyPr/>
          <a:lstStyle>
            <a:lvl1pPr defTabSz="1097080">
              <a:defRPr sz="4800"/>
            </a:lvl1pPr>
          </a:lstStyle>
          <a:p>
            <a:r>
              <a:t>Triggering artist proposal approval from physical things or social media</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971006" y="2463516"/>
            <a:ext cx="13558580" cy="66206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735988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0" name="Title 1"/>
          <p:cNvSpPr txBox="1">
            <a:spLocks noGrp="1"/>
          </p:cNvSpPr>
          <p:nvPr>
            <p:ph type="title"/>
          </p:nvPr>
        </p:nvSpPr>
        <p:spPr>
          <a:xfrm>
            <a:off x="977769" y="843460"/>
            <a:ext cx="12883040" cy="1346290"/>
          </a:xfrm>
          <a:prstGeom prst="rect">
            <a:avLst/>
          </a:prstGeom>
        </p:spPr>
        <p:txBody>
          <a:bodyPr/>
          <a:lstStyle>
            <a:lvl1pPr defTabSz="1097080">
              <a:defRPr sz="4800"/>
            </a:lvl1pPr>
          </a:lstStyle>
          <a:p>
            <a:r>
              <a:rPr dirty="0"/>
              <a:t>Triggering artist proposal approval from physical things or social </a:t>
            </a:r>
            <a:r>
              <a:rPr dirty="0" smtClean="0"/>
              <a:t>media</a:t>
            </a:r>
            <a:r>
              <a:rPr lang="de-DE" dirty="0" smtClean="0"/>
              <a:t> (2)</a:t>
            </a:r>
            <a:endParaRP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610966" y="2500536"/>
            <a:ext cx="13443684" cy="66206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986693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9" name="Picture 69" descr="Picture 69"/>
          <p:cNvPicPr>
            <a:picLocks noChangeAspect="1"/>
          </p:cNvPicPr>
          <p:nvPr/>
        </p:nvPicPr>
        <p:blipFill>
          <a:blip r:embed="rId3">
            <a:extLst/>
          </a:blip>
          <a:stretch>
            <a:fillRect/>
          </a:stretch>
        </p:blipFill>
        <p:spPr>
          <a:xfrm>
            <a:off x="2623810" y="4772088"/>
            <a:ext cx="6400802" cy="2349503"/>
          </a:xfrm>
          <a:prstGeom prst="rect">
            <a:avLst/>
          </a:prstGeom>
          <a:ln w="12700">
            <a:miter lim="400000"/>
          </a:ln>
        </p:spPr>
      </p:pic>
      <p:sp>
        <p:nvSpPr>
          <p:cNvPr id="1000" name="Title 1"/>
          <p:cNvSpPr txBox="1">
            <a:spLocks noGrp="1"/>
          </p:cNvSpPr>
          <p:nvPr>
            <p:ph type="title"/>
          </p:nvPr>
        </p:nvSpPr>
        <p:spPr>
          <a:xfrm>
            <a:off x="977770" y="843460"/>
            <a:ext cx="15218194" cy="1346291"/>
          </a:xfrm>
          <a:prstGeom prst="rect">
            <a:avLst/>
          </a:prstGeom>
        </p:spPr>
        <p:txBody>
          <a:bodyPr/>
          <a:lstStyle>
            <a:lvl1pPr defTabSz="1097080">
              <a:defRPr sz="4800"/>
            </a:lvl1pPr>
          </a:lstStyle>
          <a:p>
            <a:r>
              <a:t>The man in the middle - hooking up IOT, process cloud and back office  Database</a:t>
            </a:r>
          </a:p>
        </p:txBody>
      </p:sp>
      <p:sp>
        <p:nvSpPr>
          <p:cNvPr id="1001" name="Rectangle 24"/>
          <p:cNvSpPr/>
          <p:nvPr/>
        </p:nvSpPr>
        <p:spPr>
          <a:xfrm>
            <a:off x="7684851" y="4674813"/>
            <a:ext cx="1339763" cy="2115093"/>
          </a:xfrm>
          <a:prstGeom prst="rect">
            <a:avLst/>
          </a:prstGeom>
          <a:ln w="50800">
            <a:solidFill>
              <a:schemeClr val="accent1"/>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sp>
        <p:nvSpPr>
          <p:cNvPr id="1002" name="Rectangle 25"/>
          <p:cNvSpPr/>
          <p:nvPr/>
        </p:nvSpPr>
        <p:spPr>
          <a:xfrm>
            <a:off x="3774333" y="4752633"/>
            <a:ext cx="1828803" cy="2368958"/>
          </a:xfrm>
          <a:prstGeom prst="rect">
            <a:avLst/>
          </a:prstGeom>
          <a:ln w="50800">
            <a:solidFill>
              <a:schemeClr val="accent4"/>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pic>
        <p:nvPicPr>
          <p:cNvPr id="1003" name="Picture 26" descr="Picture 26"/>
          <p:cNvPicPr>
            <a:picLocks noChangeAspect="1"/>
          </p:cNvPicPr>
          <p:nvPr/>
        </p:nvPicPr>
        <p:blipFill>
          <a:blip r:embed="rId4">
            <a:extLst/>
          </a:blip>
          <a:stretch>
            <a:fillRect/>
          </a:stretch>
        </p:blipFill>
        <p:spPr>
          <a:xfrm>
            <a:off x="7840494" y="6939432"/>
            <a:ext cx="7815152" cy="2669885"/>
          </a:xfrm>
          <a:prstGeom prst="rect">
            <a:avLst/>
          </a:prstGeom>
          <a:ln w="50800">
            <a:solidFill>
              <a:schemeClr val="accent4"/>
            </a:solidFill>
          </a:ln>
        </p:spPr>
      </p:pic>
      <p:pic>
        <p:nvPicPr>
          <p:cNvPr id="1004" name="Picture 29" descr="Picture 29"/>
          <p:cNvPicPr>
            <a:picLocks noChangeAspect="1"/>
          </p:cNvPicPr>
          <p:nvPr/>
        </p:nvPicPr>
        <p:blipFill>
          <a:blip r:embed="rId5">
            <a:extLst/>
          </a:blip>
          <a:stretch>
            <a:fillRect/>
          </a:stretch>
        </p:blipFill>
        <p:spPr>
          <a:xfrm>
            <a:off x="9288042" y="2413097"/>
            <a:ext cx="7880262" cy="3363906"/>
          </a:xfrm>
          <a:prstGeom prst="rect">
            <a:avLst/>
          </a:prstGeom>
          <a:ln w="50800">
            <a:solidFill>
              <a:schemeClr val="accent1"/>
            </a:solidFill>
          </a:ln>
        </p:spPr>
      </p:pic>
      <p:sp>
        <p:nvSpPr>
          <p:cNvPr id="1005" name="Elbow Connector 78"/>
          <p:cNvSpPr/>
          <p:nvPr/>
        </p:nvSpPr>
        <p:spPr>
          <a:xfrm rot="5400000" flipH="1" flipV="1">
            <a:off x="8628777" y="4015552"/>
            <a:ext cx="385217" cy="9333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50800">
            <a:solidFill>
              <a:schemeClr val="accent1"/>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006" name="Elbow Connector 79"/>
          <p:cNvSpPr/>
          <p:nvPr/>
        </p:nvSpPr>
        <p:spPr>
          <a:xfrm>
            <a:off x="4687570" y="7146290"/>
            <a:ext cx="3126742" cy="112776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path>
            </a:pathLst>
          </a:custGeom>
          <a:ln w="50800">
            <a:solidFill>
              <a:schemeClr val="accent4"/>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1007" name="Rectangle 82"/>
          <p:cNvSpPr/>
          <p:nvPr/>
        </p:nvSpPr>
        <p:spPr>
          <a:xfrm>
            <a:off x="2379834" y="4752633"/>
            <a:ext cx="1339761" cy="1122871"/>
          </a:xfrm>
          <a:prstGeom prst="rect">
            <a:avLst/>
          </a:prstGeom>
          <a:ln w="50800">
            <a:solidFill>
              <a:schemeClr val="accent5"/>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sp>
        <p:nvSpPr>
          <p:cNvPr id="1008" name="Elbow Connector 85"/>
          <p:cNvSpPr/>
          <p:nvPr/>
        </p:nvSpPr>
        <p:spPr>
          <a:xfrm rot="16200000" flipV="1">
            <a:off x="1667690" y="4601924"/>
            <a:ext cx="747852" cy="63753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24" y="0"/>
                </a:lnTo>
                <a:lnTo>
                  <a:pt x="124" y="21600"/>
                </a:lnTo>
                <a:lnTo>
                  <a:pt x="21600" y="21600"/>
                </a:lnTo>
              </a:path>
            </a:pathLst>
          </a:custGeom>
          <a:ln w="50800">
            <a:solidFill>
              <a:schemeClr val="accent5"/>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grpSp>
        <p:nvGrpSpPr>
          <p:cNvPr id="1012" name="Group 98"/>
          <p:cNvGrpSpPr/>
          <p:nvPr/>
        </p:nvGrpSpPr>
        <p:grpSpPr>
          <a:xfrm>
            <a:off x="97273" y="2339276"/>
            <a:ext cx="8121271" cy="2211658"/>
            <a:chOff x="0" y="0"/>
            <a:chExt cx="8121270" cy="2211657"/>
          </a:xfrm>
        </p:grpSpPr>
        <p:pic>
          <p:nvPicPr>
            <p:cNvPr id="1009" name="Picture 99" descr="Picture 99"/>
            <p:cNvPicPr>
              <a:picLocks noChangeAspect="1"/>
            </p:cNvPicPr>
            <p:nvPr/>
          </p:nvPicPr>
          <p:blipFill>
            <a:blip r:embed="rId6">
              <a:extLst/>
            </a:blip>
            <a:stretch>
              <a:fillRect/>
            </a:stretch>
          </p:blipFill>
          <p:spPr>
            <a:xfrm>
              <a:off x="-1" y="0"/>
              <a:ext cx="8121271" cy="2211658"/>
            </a:xfrm>
            <a:prstGeom prst="rect">
              <a:avLst/>
            </a:prstGeom>
            <a:ln w="50800" cap="flat">
              <a:solidFill>
                <a:schemeClr val="accent5"/>
              </a:solidFill>
              <a:prstDash val="solid"/>
              <a:round/>
            </a:ln>
            <a:effectLst/>
          </p:spPr>
        </p:pic>
        <p:pic>
          <p:nvPicPr>
            <p:cNvPr id="1010" name="Picture 100" descr="Picture 100"/>
            <p:cNvPicPr>
              <a:picLocks noChangeAspect="1"/>
            </p:cNvPicPr>
            <p:nvPr/>
          </p:nvPicPr>
          <p:blipFill>
            <a:blip r:embed="rId7">
              <a:extLst/>
            </a:blip>
            <a:stretch>
              <a:fillRect/>
            </a:stretch>
          </p:blipFill>
          <p:spPr>
            <a:xfrm>
              <a:off x="677081" y="1760841"/>
              <a:ext cx="808061" cy="251218"/>
            </a:xfrm>
            <a:prstGeom prst="rect">
              <a:avLst/>
            </a:prstGeom>
            <a:ln w="12700" cap="flat">
              <a:noFill/>
              <a:miter lim="400000"/>
            </a:ln>
            <a:effectLst/>
          </p:spPr>
        </p:pic>
        <p:pic>
          <p:nvPicPr>
            <p:cNvPr id="1011" name="Picture 101" descr="Picture 101"/>
            <p:cNvPicPr>
              <a:picLocks noChangeAspect="1"/>
            </p:cNvPicPr>
            <p:nvPr/>
          </p:nvPicPr>
          <p:blipFill>
            <a:blip r:embed="rId8">
              <a:extLst/>
            </a:blip>
            <a:stretch>
              <a:fillRect/>
            </a:stretch>
          </p:blipFill>
          <p:spPr>
            <a:xfrm>
              <a:off x="4977894" y="1711637"/>
              <a:ext cx="1216295" cy="166790"/>
            </a:xfrm>
            <a:prstGeom prst="rect">
              <a:avLst/>
            </a:prstGeom>
            <a:ln w="12700" cap="flat">
              <a:noFill/>
              <a:miter lim="400000"/>
            </a:ln>
            <a:effectLst/>
          </p:spPr>
        </p:pic>
      </p:grpSp>
      <p:grpSp>
        <p:nvGrpSpPr>
          <p:cNvPr id="1015" name="Oval 105"/>
          <p:cNvGrpSpPr/>
          <p:nvPr/>
        </p:nvGrpSpPr>
        <p:grpSpPr>
          <a:xfrm>
            <a:off x="16477045" y="2515311"/>
            <a:ext cx="583667" cy="524359"/>
            <a:chOff x="-1" y="0"/>
            <a:chExt cx="583666" cy="524358"/>
          </a:xfrm>
        </p:grpSpPr>
        <p:sp>
          <p:nvSpPr>
            <p:cNvPr id="1013" name="Oval"/>
            <p:cNvSpPr/>
            <p:nvPr/>
          </p:nvSpPr>
          <p:spPr>
            <a:xfrm>
              <a:off x="-2" y="0"/>
              <a:ext cx="583668" cy="524359"/>
            </a:xfrm>
            <a:prstGeom prst="ellipse">
              <a:avLst/>
            </a:prstGeom>
            <a:noFill/>
            <a:ln w="25400" cap="flat">
              <a:solidFill>
                <a:schemeClr val="accent1"/>
              </a:solidFill>
              <a:prstDash val="solid"/>
              <a:miter lim="8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014" name="2"/>
            <p:cNvSpPr txBox="1"/>
            <p:nvPr/>
          </p:nvSpPr>
          <p:spPr>
            <a:xfrm>
              <a:off x="85475" y="6906"/>
              <a:ext cx="412713"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chemeClr val="accent1"/>
                  </a:solidFill>
                  <a:latin typeface="Arial Unicode MS"/>
                  <a:ea typeface="Arial Unicode MS"/>
                  <a:cs typeface="Arial Unicode MS"/>
                  <a:sym typeface="Arial Unicode MS"/>
                </a:defRPr>
              </a:lvl1pPr>
            </a:lstStyle>
            <a:p>
              <a:r>
                <a:t>2</a:t>
              </a:r>
            </a:p>
          </p:txBody>
        </p:sp>
      </p:grpSp>
      <p:grpSp>
        <p:nvGrpSpPr>
          <p:cNvPr id="1018" name="Oval 108"/>
          <p:cNvGrpSpPr/>
          <p:nvPr/>
        </p:nvGrpSpPr>
        <p:grpSpPr>
          <a:xfrm>
            <a:off x="14967032" y="7047748"/>
            <a:ext cx="583667" cy="524361"/>
            <a:chOff x="-1" y="0"/>
            <a:chExt cx="583666" cy="524359"/>
          </a:xfrm>
        </p:grpSpPr>
        <p:sp>
          <p:nvSpPr>
            <p:cNvPr id="1016" name="Oval"/>
            <p:cNvSpPr/>
            <p:nvPr/>
          </p:nvSpPr>
          <p:spPr>
            <a:xfrm>
              <a:off x="-2" y="0"/>
              <a:ext cx="583668" cy="524360"/>
            </a:xfrm>
            <a:prstGeom prst="ellipse">
              <a:avLst/>
            </a:prstGeom>
            <a:noFill/>
            <a:ln w="25400" cap="flat">
              <a:solidFill>
                <a:schemeClr val="accent4"/>
              </a:solidFill>
              <a:prstDash val="solid"/>
              <a:miter lim="800000"/>
            </a:ln>
            <a:effectLst/>
          </p:spPr>
          <p:txBody>
            <a:bodyPr wrap="square" lIns="45718" tIns="45718" rIns="45718" bIns="45718" numCol="1" anchor="ctr">
              <a:noAutofit/>
            </a:bodyPr>
            <a:lstStyle/>
            <a:p>
              <a:pPr algn="ctr">
                <a:defRPr>
                  <a:solidFill>
                    <a:schemeClr val="accent4"/>
                  </a:solidFill>
                  <a:latin typeface="Arial Unicode MS"/>
                  <a:ea typeface="Arial Unicode MS"/>
                  <a:cs typeface="Arial Unicode MS"/>
                  <a:sym typeface="Arial Unicode MS"/>
                </a:defRPr>
              </a:pPr>
              <a:endParaRPr/>
            </a:p>
          </p:txBody>
        </p:sp>
        <p:sp>
          <p:nvSpPr>
            <p:cNvPr id="1017" name="1"/>
            <p:cNvSpPr txBox="1"/>
            <p:nvPr/>
          </p:nvSpPr>
          <p:spPr>
            <a:xfrm>
              <a:off x="85475" y="6906"/>
              <a:ext cx="412713"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chemeClr val="accent4"/>
                  </a:solidFill>
                  <a:latin typeface="Arial Unicode MS"/>
                  <a:ea typeface="Arial Unicode MS"/>
                  <a:cs typeface="Arial Unicode MS"/>
                  <a:sym typeface="Arial Unicode MS"/>
                </a:defRPr>
              </a:lvl1pPr>
            </a:lstStyle>
            <a:p>
              <a:r>
                <a:t>1</a:t>
              </a:r>
            </a:p>
          </p:txBody>
        </p:sp>
      </p:grpSp>
      <p:grpSp>
        <p:nvGrpSpPr>
          <p:cNvPr id="1021" name="Oval 109"/>
          <p:cNvGrpSpPr/>
          <p:nvPr/>
        </p:nvGrpSpPr>
        <p:grpSpPr>
          <a:xfrm>
            <a:off x="7548662" y="2371903"/>
            <a:ext cx="583667" cy="524361"/>
            <a:chOff x="-1" y="0"/>
            <a:chExt cx="583666" cy="524359"/>
          </a:xfrm>
        </p:grpSpPr>
        <p:sp>
          <p:nvSpPr>
            <p:cNvPr id="1019" name="Oval"/>
            <p:cNvSpPr/>
            <p:nvPr/>
          </p:nvSpPr>
          <p:spPr>
            <a:xfrm>
              <a:off x="-2" y="0"/>
              <a:ext cx="583668" cy="524360"/>
            </a:xfrm>
            <a:prstGeom prst="ellipse">
              <a:avLst/>
            </a:prstGeom>
            <a:noFill/>
            <a:ln w="25400" cap="flat">
              <a:solidFill>
                <a:schemeClr val="accent5"/>
              </a:solidFill>
              <a:prstDash val="solid"/>
              <a:miter lim="800000"/>
            </a:ln>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020" name="3"/>
            <p:cNvSpPr txBox="1"/>
            <p:nvPr/>
          </p:nvSpPr>
          <p:spPr>
            <a:xfrm>
              <a:off x="85475" y="6906"/>
              <a:ext cx="412713"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chemeClr val="accent5"/>
                  </a:solidFill>
                  <a:latin typeface="Arial Unicode MS"/>
                  <a:ea typeface="Arial Unicode MS"/>
                  <a:cs typeface="Arial Unicode MS"/>
                  <a:sym typeface="Arial Unicode MS"/>
                </a:defRPr>
              </a:lvl1pPr>
            </a:lstStyle>
            <a:p>
              <a:r>
                <a:t>3</a:t>
              </a: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00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2" nodeType="afterEffect">
                                  <p:stCondLst>
                                    <p:cond delay="0"/>
                                  </p:stCondLst>
                                  <p:iterate>
                                    <p:tmAbs val="0"/>
                                  </p:iterate>
                                  <p:childTnLst>
                                    <p:set>
                                      <p:cBhvr>
                                        <p:cTn id="9" fill="hold"/>
                                        <p:tgtEl>
                                          <p:spTgt spid="1006"/>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3" nodeType="afterEffect">
                                  <p:stCondLst>
                                    <p:cond delay="0"/>
                                  </p:stCondLst>
                                  <p:iterate>
                                    <p:tmAbs val="0"/>
                                  </p:iterate>
                                  <p:childTnLst>
                                    <p:set>
                                      <p:cBhvr>
                                        <p:cTn id="12" fill="hold"/>
                                        <p:tgtEl>
                                          <p:spTgt spid="100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4" nodeType="clickEffect">
                                  <p:stCondLst>
                                    <p:cond delay="0"/>
                                  </p:stCondLst>
                                  <p:iterate>
                                    <p:tmAbs val="0"/>
                                  </p:iterate>
                                  <p:childTnLst>
                                    <p:set>
                                      <p:cBhvr>
                                        <p:cTn id="16" fill="hold"/>
                                        <p:tgtEl>
                                          <p:spTgt spid="1004"/>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5" nodeType="afterEffect">
                                  <p:stCondLst>
                                    <p:cond delay="0"/>
                                  </p:stCondLst>
                                  <p:iterate>
                                    <p:tmAbs val="0"/>
                                  </p:iterate>
                                  <p:childTnLst>
                                    <p:set>
                                      <p:cBhvr>
                                        <p:cTn id="19" fill="hold"/>
                                        <p:tgtEl>
                                          <p:spTgt spid="1005"/>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6" nodeType="afterEffect">
                                  <p:stCondLst>
                                    <p:cond delay="0"/>
                                  </p:stCondLst>
                                  <p:iterate>
                                    <p:tmAbs val="0"/>
                                  </p:iterate>
                                  <p:childTnLst>
                                    <p:set>
                                      <p:cBhvr>
                                        <p:cTn id="22" fill="hold"/>
                                        <p:tgtEl>
                                          <p:spTgt spid="100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7" nodeType="clickEffect">
                                  <p:stCondLst>
                                    <p:cond delay="0"/>
                                  </p:stCondLst>
                                  <p:iterate>
                                    <p:tmAbs val="0"/>
                                  </p:iterate>
                                  <p:childTnLst>
                                    <p:set>
                                      <p:cBhvr>
                                        <p:cTn id="26" fill="hold"/>
                                        <p:tgtEl>
                                          <p:spTgt spid="1007"/>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8" nodeType="afterEffect">
                                  <p:stCondLst>
                                    <p:cond delay="0"/>
                                  </p:stCondLst>
                                  <p:iterate>
                                    <p:tmAbs val="0"/>
                                  </p:iterate>
                                  <p:childTnLst>
                                    <p:set>
                                      <p:cBhvr>
                                        <p:cTn id="29" fill="hold"/>
                                        <p:tgtEl>
                                          <p:spTgt spid="1008"/>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9" nodeType="afterEffect">
                                  <p:stCondLst>
                                    <p:cond delay="0"/>
                                  </p:stCondLst>
                                  <p:iterate>
                                    <p:tmAbs val="0"/>
                                  </p:iterate>
                                  <p:childTnLst>
                                    <p:set>
                                      <p:cBhvr>
                                        <p:cTn id="32" fill="hold"/>
                                        <p:tgtEl>
                                          <p:spTgt spid="10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1" grpId="6" animBg="1" advAuto="0"/>
      <p:bldP spid="1002" grpId="3" animBg="1" advAuto="0"/>
      <p:bldP spid="1003" grpId="1" animBg="1" advAuto="0"/>
      <p:bldP spid="1004" grpId="4" animBg="1" advAuto="0"/>
      <p:bldP spid="1005" grpId="5" animBg="1" advAuto="0"/>
      <p:bldP spid="1006" grpId="2" animBg="1" advAuto="0"/>
      <p:bldP spid="1007" grpId="7" animBg="1" advAuto="0"/>
      <p:bldP spid="1008" grpId="8" animBg="1" advAuto="0"/>
      <p:bldP spid="1012" grpId="9" animBg="1" advAuto="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Title 1"/>
          <p:cNvSpPr txBox="1">
            <a:spLocks noGrp="1"/>
          </p:cNvSpPr>
          <p:nvPr>
            <p:ph type="title"/>
          </p:nvPr>
        </p:nvSpPr>
        <p:spPr>
          <a:xfrm>
            <a:off x="977769" y="843460"/>
            <a:ext cx="12883040" cy="1346291"/>
          </a:xfrm>
          <a:prstGeom prst="rect">
            <a:avLst/>
          </a:prstGeom>
        </p:spPr>
        <p:txBody>
          <a:bodyPr/>
          <a:lstStyle>
            <a:lvl1pPr defTabSz="1097080">
              <a:defRPr sz="4800"/>
            </a:lvl1pPr>
          </a:lstStyle>
          <a:p>
            <a:r>
              <a:t>And some more cloud solution architecture</a:t>
            </a:r>
          </a:p>
        </p:txBody>
      </p:sp>
      <p:grpSp>
        <p:nvGrpSpPr>
          <p:cNvPr id="1028" name="Oval 3"/>
          <p:cNvGrpSpPr/>
          <p:nvPr/>
        </p:nvGrpSpPr>
        <p:grpSpPr>
          <a:xfrm>
            <a:off x="1992219" y="3129389"/>
            <a:ext cx="1897839" cy="968949"/>
            <a:chOff x="0" y="0"/>
            <a:chExt cx="1897838" cy="968948"/>
          </a:xfrm>
        </p:grpSpPr>
        <p:sp>
          <p:nvSpPr>
            <p:cNvPr id="1026" name="Oval"/>
            <p:cNvSpPr/>
            <p:nvPr/>
          </p:nvSpPr>
          <p:spPr>
            <a:xfrm>
              <a:off x="-1" y="-1"/>
              <a:ext cx="1897840" cy="968949"/>
            </a:xfrm>
            <a:prstGeom prst="ellipse">
              <a:avLst/>
            </a:prstGeom>
            <a:solidFill>
              <a:srgbClr val="6CFFA1"/>
            </a:solidFill>
            <a:ln w="12700" cap="flat">
              <a:solidFill>
                <a:srgbClr val="006825"/>
              </a:solidFill>
              <a:prstDash val="solid"/>
              <a:miter lim="800000"/>
            </a:ln>
            <a:effectLst/>
          </p:spPr>
          <p:txBody>
            <a:bodyPr wrap="square" lIns="45718" tIns="45718" rIns="45718" bIns="45718" numCol="1" anchor="ctr">
              <a:noAutofit/>
            </a:bodyPr>
            <a:lstStyle/>
            <a:p>
              <a:pPr algn="ctr">
                <a:defRPr sz="1600">
                  <a:latin typeface="Arial Unicode MS"/>
                  <a:ea typeface="Arial Unicode MS"/>
                  <a:cs typeface="Arial Unicode MS"/>
                  <a:sym typeface="Arial Unicode MS"/>
                </a:defRPr>
              </a:pPr>
              <a:endParaRPr/>
            </a:p>
          </p:txBody>
        </p:sp>
        <p:sp>
          <p:nvSpPr>
            <p:cNvPr id="1027" name="Audience"/>
            <p:cNvSpPr txBox="1"/>
            <p:nvPr/>
          </p:nvSpPr>
          <p:spPr>
            <a:xfrm>
              <a:off x="277930" y="172055"/>
              <a:ext cx="1341975" cy="6248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sz="1600">
                  <a:latin typeface="Arial Unicode MS"/>
                  <a:ea typeface="Arial Unicode MS"/>
                  <a:cs typeface="Arial Unicode MS"/>
                  <a:sym typeface="Arial Unicode MS"/>
                </a:defRPr>
              </a:lvl1pPr>
            </a:lstStyle>
            <a:p>
              <a:r>
                <a:t>Audience</a:t>
              </a:r>
            </a:p>
          </p:txBody>
        </p:sp>
      </p:grpSp>
      <p:pic>
        <p:nvPicPr>
          <p:cNvPr id="1029" name="Picture 2" descr="Picture 2"/>
          <p:cNvPicPr>
            <a:picLocks noChangeAspect="1"/>
          </p:cNvPicPr>
          <p:nvPr/>
        </p:nvPicPr>
        <p:blipFill>
          <a:blip r:embed="rId2">
            <a:extLst/>
          </a:blip>
          <a:stretch>
            <a:fillRect/>
          </a:stretch>
        </p:blipFill>
        <p:spPr>
          <a:xfrm>
            <a:off x="3685747" y="4010511"/>
            <a:ext cx="1359316" cy="1106024"/>
          </a:xfrm>
          <a:prstGeom prst="rect">
            <a:avLst/>
          </a:prstGeom>
          <a:ln w="12700">
            <a:miter lim="400000"/>
          </a:ln>
        </p:spPr>
      </p:pic>
      <p:grpSp>
        <p:nvGrpSpPr>
          <p:cNvPr id="1032" name="Rounded Rectangle 5"/>
          <p:cNvGrpSpPr/>
          <p:nvPr/>
        </p:nvGrpSpPr>
        <p:grpSpPr>
          <a:xfrm>
            <a:off x="6599051" y="3662285"/>
            <a:ext cx="1518274" cy="753627"/>
            <a:chOff x="-1" y="0"/>
            <a:chExt cx="1518273" cy="753625"/>
          </a:xfrm>
        </p:grpSpPr>
        <p:sp>
          <p:nvSpPr>
            <p:cNvPr id="1030" name="Rounded Rectangle"/>
            <p:cNvSpPr/>
            <p:nvPr/>
          </p:nvSpPr>
          <p:spPr>
            <a:xfrm>
              <a:off x="-2" y="-1"/>
              <a:ext cx="1518275" cy="753627"/>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031" name="IoT CS"/>
            <p:cNvSpPr txBox="1"/>
            <p:nvPr/>
          </p:nvSpPr>
          <p:spPr>
            <a:xfrm>
              <a:off x="36788" y="121540"/>
              <a:ext cx="1444694"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IoT CS</a:t>
              </a:r>
            </a:p>
          </p:txBody>
        </p:sp>
      </p:grpSp>
      <p:grpSp>
        <p:nvGrpSpPr>
          <p:cNvPr id="1035" name="Rounded Rectangle 6"/>
          <p:cNvGrpSpPr/>
          <p:nvPr/>
        </p:nvGrpSpPr>
        <p:grpSpPr>
          <a:xfrm>
            <a:off x="5469508" y="6247437"/>
            <a:ext cx="1518273" cy="753627"/>
            <a:chOff x="0" y="0"/>
            <a:chExt cx="1518271" cy="753625"/>
          </a:xfrm>
        </p:grpSpPr>
        <p:sp>
          <p:nvSpPr>
            <p:cNvPr id="1033" name="Rounded Rectangle"/>
            <p:cNvSpPr/>
            <p:nvPr/>
          </p:nvSpPr>
          <p:spPr>
            <a:xfrm>
              <a:off x="-1" y="-1"/>
              <a:ext cx="1518272" cy="753627"/>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034" name="PCS"/>
            <p:cNvSpPr txBox="1"/>
            <p:nvPr/>
          </p:nvSpPr>
          <p:spPr>
            <a:xfrm>
              <a:off x="36788" y="121540"/>
              <a:ext cx="1444693"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PCS</a:t>
              </a:r>
            </a:p>
          </p:txBody>
        </p:sp>
      </p:grpSp>
      <p:grpSp>
        <p:nvGrpSpPr>
          <p:cNvPr id="1038" name="Rounded Rectangle 7"/>
          <p:cNvGrpSpPr/>
          <p:nvPr/>
        </p:nvGrpSpPr>
        <p:grpSpPr>
          <a:xfrm>
            <a:off x="2202306" y="7648297"/>
            <a:ext cx="1518274" cy="753627"/>
            <a:chOff x="-1" y="0"/>
            <a:chExt cx="1518273" cy="753625"/>
          </a:xfrm>
        </p:grpSpPr>
        <p:sp>
          <p:nvSpPr>
            <p:cNvPr id="1036" name="Rounded Rectangle"/>
            <p:cNvSpPr/>
            <p:nvPr/>
          </p:nvSpPr>
          <p:spPr>
            <a:xfrm>
              <a:off x="-2" y="-1"/>
              <a:ext cx="1518275" cy="753627"/>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037" name="Doc CS"/>
            <p:cNvSpPr txBox="1"/>
            <p:nvPr/>
          </p:nvSpPr>
          <p:spPr>
            <a:xfrm>
              <a:off x="36788" y="121540"/>
              <a:ext cx="1444694"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Doc CS</a:t>
              </a:r>
            </a:p>
          </p:txBody>
        </p:sp>
      </p:grpSp>
      <p:grpSp>
        <p:nvGrpSpPr>
          <p:cNvPr id="1041" name="Rounded Rectangle 8">
            <a:hlinkClick r:id="rId3"/>
          </p:cNvPr>
          <p:cNvGrpSpPr/>
          <p:nvPr/>
        </p:nvGrpSpPr>
        <p:grpSpPr>
          <a:xfrm>
            <a:off x="11726772" y="5797100"/>
            <a:ext cx="1518273" cy="753627"/>
            <a:chOff x="0" y="0"/>
            <a:chExt cx="1518271" cy="753625"/>
          </a:xfrm>
        </p:grpSpPr>
        <p:sp>
          <p:nvSpPr>
            <p:cNvPr id="1039" name="Rounded Rectangle"/>
            <p:cNvSpPr/>
            <p:nvPr/>
          </p:nvSpPr>
          <p:spPr>
            <a:xfrm>
              <a:off x="-1" y="-1"/>
              <a:ext cx="1518272" cy="753627"/>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040" name="SOA CS"/>
            <p:cNvSpPr txBox="1"/>
            <p:nvPr/>
          </p:nvSpPr>
          <p:spPr>
            <a:xfrm>
              <a:off x="36788" y="121540"/>
              <a:ext cx="1444693"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SOA CS</a:t>
              </a:r>
            </a:p>
          </p:txBody>
        </p:sp>
      </p:grpSp>
      <p:grpSp>
        <p:nvGrpSpPr>
          <p:cNvPr id="1044" name="Rounded Rectangle 9"/>
          <p:cNvGrpSpPr/>
          <p:nvPr/>
        </p:nvGrpSpPr>
        <p:grpSpPr>
          <a:xfrm>
            <a:off x="13860808" y="3613149"/>
            <a:ext cx="1518273" cy="753627"/>
            <a:chOff x="0" y="0"/>
            <a:chExt cx="1518271" cy="753626"/>
          </a:xfrm>
        </p:grpSpPr>
        <p:sp>
          <p:nvSpPr>
            <p:cNvPr id="1042" name="Rounded Rectangle"/>
            <p:cNvSpPr/>
            <p:nvPr/>
          </p:nvSpPr>
          <p:spPr>
            <a:xfrm>
              <a:off x="-1" y="-1"/>
              <a:ext cx="1518272" cy="753627"/>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043" name="DBaaS"/>
            <p:cNvSpPr txBox="1"/>
            <p:nvPr/>
          </p:nvSpPr>
          <p:spPr>
            <a:xfrm>
              <a:off x="36788" y="121540"/>
              <a:ext cx="1444693"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DBaaS</a:t>
              </a:r>
            </a:p>
          </p:txBody>
        </p:sp>
      </p:grpSp>
      <p:sp>
        <p:nvSpPr>
          <p:cNvPr id="1045" name="Elbow Connector 10"/>
          <p:cNvSpPr/>
          <p:nvPr/>
        </p:nvSpPr>
        <p:spPr>
          <a:xfrm>
            <a:off x="2867660" y="6983728"/>
            <a:ext cx="92712" cy="6642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9375"/>
                </a:lnTo>
                <a:lnTo>
                  <a:pt x="21600" y="9375"/>
                </a:lnTo>
                <a:lnTo>
                  <a:pt x="21600" y="21600"/>
                </a:lnTo>
              </a:path>
            </a:pathLst>
          </a:custGeom>
          <a:ln w="127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1046" name="Elbow Connector 11"/>
          <p:cNvSpPr/>
          <p:nvPr/>
        </p:nvSpPr>
        <p:spPr>
          <a:xfrm>
            <a:off x="6987540" y="6042659"/>
            <a:ext cx="1918973" cy="58039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1047" name="Straight Arrow Connector 12"/>
          <p:cNvSpPr/>
          <p:nvPr/>
        </p:nvSpPr>
        <p:spPr>
          <a:xfrm>
            <a:off x="3015139" y="4150538"/>
            <a:ext cx="576067" cy="478267"/>
          </a:xfrm>
          <a:prstGeom prst="line">
            <a:avLst/>
          </a:prstGeom>
          <a:ln w="6350">
            <a:solidFill>
              <a:schemeClr val="accent1"/>
            </a:solidFill>
            <a:miter/>
            <a:tailEnd type="triangle"/>
          </a:ln>
        </p:spPr>
        <p:txBody>
          <a:bodyPr lIns="45718" tIns="45718" rIns="45718" bIns="45718"/>
          <a:lstStyle/>
          <a:p>
            <a:endParaRPr/>
          </a:p>
        </p:txBody>
      </p:sp>
      <p:sp>
        <p:nvSpPr>
          <p:cNvPr id="1048" name="Straight Arrow Connector 13"/>
          <p:cNvSpPr/>
          <p:nvPr/>
        </p:nvSpPr>
        <p:spPr>
          <a:xfrm>
            <a:off x="3303172" y="4072749"/>
            <a:ext cx="432050" cy="304028"/>
          </a:xfrm>
          <a:prstGeom prst="line">
            <a:avLst/>
          </a:prstGeom>
          <a:ln w="6350">
            <a:solidFill>
              <a:schemeClr val="accent1"/>
            </a:solidFill>
            <a:miter/>
            <a:tailEnd type="triangle"/>
          </a:ln>
        </p:spPr>
        <p:txBody>
          <a:bodyPr lIns="45718" tIns="45718" rIns="45718" bIns="45718"/>
          <a:lstStyle/>
          <a:p>
            <a:endParaRPr/>
          </a:p>
        </p:txBody>
      </p:sp>
      <p:sp>
        <p:nvSpPr>
          <p:cNvPr id="1049" name="Straight Arrow Connector 14"/>
          <p:cNvSpPr/>
          <p:nvPr/>
        </p:nvSpPr>
        <p:spPr>
          <a:xfrm>
            <a:off x="3447188" y="3899803"/>
            <a:ext cx="918219" cy="110708"/>
          </a:xfrm>
          <a:prstGeom prst="line">
            <a:avLst/>
          </a:prstGeom>
          <a:ln w="6350">
            <a:solidFill>
              <a:schemeClr val="accent1"/>
            </a:solidFill>
            <a:miter/>
            <a:tailEnd type="triangle"/>
          </a:ln>
        </p:spPr>
        <p:txBody>
          <a:bodyPr lIns="45718" tIns="45718" rIns="45718" bIns="45718"/>
          <a:lstStyle/>
          <a:p>
            <a:endParaRPr/>
          </a:p>
        </p:txBody>
      </p:sp>
      <p:sp>
        <p:nvSpPr>
          <p:cNvPr id="1050" name="Elbow Connector 15"/>
          <p:cNvSpPr/>
          <p:nvPr/>
        </p:nvSpPr>
        <p:spPr>
          <a:xfrm>
            <a:off x="4866640" y="4038600"/>
            <a:ext cx="1732283" cy="52070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1909" y="21600"/>
                </a:lnTo>
                <a:lnTo>
                  <a:pt x="11909" y="0"/>
                </a:lnTo>
                <a:lnTo>
                  <a:pt x="21600" y="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1051" name="Elbow Connector 18"/>
          <p:cNvSpPr/>
          <p:nvPr/>
        </p:nvSpPr>
        <p:spPr>
          <a:xfrm rot="16200000">
            <a:off x="12090480" y="3975353"/>
            <a:ext cx="1771958" cy="18422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grpSp>
        <p:nvGrpSpPr>
          <p:cNvPr id="1054" name="Rounded Rectangle 19"/>
          <p:cNvGrpSpPr/>
          <p:nvPr/>
        </p:nvGrpSpPr>
        <p:grpSpPr>
          <a:xfrm>
            <a:off x="4641265" y="7883789"/>
            <a:ext cx="2305171" cy="929637"/>
            <a:chOff x="0" y="0"/>
            <a:chExt cx="2305169" cy="929635"/>
          </a:xfrm>
        </p:grpSpPr>
        <p:sp>
          <p:nvSpPr>
            <p:cNvPr id="1052" name="Rounded Rectangle"/>
            <p:cNvSpPr/>
            <p:nvPr/>
          </p:nvSpPr>
          <p:spPr>
            <a:xfrm>
              <a:off x="0" y="88009"/>
              <a:ext cx="2305170" cy="753625"/>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053" name="Conversations (OSN)"/>
            <p:cNvSpPr txBox="1"/>
            <p:nvPr/>
          </p:nvSpPr>
          <p:spPr>
            <a:xfrm>
              <a:off x="36787" y="0"/>
              <a:ext cx="2231594" cy="9296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p>
              <a:pPr algn="ctr">
                <a:defRPr>
                  <a:solidFill>
                    <a:srgbClr val="FFFFFF"/>
                  </a:solidFill>
                  <a:latin typeface="Arial Unicode MS"/>
                  <a:ea typeface="Arial Unicode MS"/>
                  <a:cs typeface="Arial Unicode MS"/>
                  <a:sym typeface="Arial Unicode MS"/>
                </a:defRPr>
              </a:pPr>
              <a:r>
                <a:t>Conversations</a:t>
              </a:r>
              <a:br/>
              <a:r>
                <a:t>(OSN)</a:t>
              </a:r>
            </a:p>
          </p:txBody>
        </p:sp>
      </p:grpSp>
      <p:sp>
        <p:nvSpPr>
          <p:cNvPr id="1055" name="Elbow Connector 20"/>
          <p:cNvSpPr/>
          <p:nvPr/>
        </p:nvSpPr>
        <p:spPr>
          <a:xfrm>
            <a:off x="5793740" y="7000240"/>
            <a:ext cx="434343" cy="88265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1872"/>
                </a:lnTo>
                <a:lnTo>
                  <a:pt x="0" y="11872"/>
                </a:lnTo>
                <a:lnTo>
                  <a:pt x="0" y="21600"/>
                </a:lnTo>
              </a:path>
            </a:pathLst>
          </a:custGeom>
          <a:ln w="127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grpSp>
        <p:nvGrpSpPr>
          <p:cNvPr id="1058" name="Rounded Rectangle 21"/>
          <p:cNvGrpSpPr/>
          <p:nvPr/>
        </p:nvGrpSpPr>
        <p:grpSpPr>
          <a:xfrm>
            <a:off x="4140334" y="2595545"/>
            <a:ext cx="1805843" cy="891079"/>
            <a:chOff x="0" y="-1"/>
            <a:chExt cx="1805842" cy="891078"/>
          </a:xfrm>
        </p:grpSpPr>
        <p:sp>
          <p:nvSpPr>
            <p:cNvPr id="1056" name="Rounded Rectangle"/>
            <p:cNvSpPr/>
            <p:nvPr/>
          </p:nvSpPr>
          <p:spPr>
            <a:xfrm>
              <a:off x="0" y="-2"/>
              <a:ext cx="1805843" cy="891080"/>
            </a:xfrm>
            <a:prstGeom prst="roundRect">
              <a:avLst>
                <a:gd name="adj" fmla="val 16667"/>
              </a:avLst>
            </a:prstGeom>
            <a:solidFill>
              <a:schemeClr val="accent1"/>
            </a:solidFill>
            <a:ln w="12700" cap="flat">
              <a:solidFill>
                <a:srgbClr val="006825"/>
              </a:solidFill>
              <a:prstDash val="solid"/>
              <a:miter lim="800000"/>
            </a:ln>
            <a:effectLst/>
          </p:spPr>
          <p:txBody>
            <a:bodyPr wrap="square" lIns="45718" tIns="45718" rIns="45718" bIns="45718" numCol="1" anchor="ctr">
              <a:noAutofit/>
            </a:bodyPr>
            <a:lstStyle/>
            <a:p>
              <a:pPr algn="ctr">
                <a:defRPr sz="1400">
                  <a:solidFill>
                    <a:srgbClr val="FFFFFF"/>
                  </a:solidFill>
                  <a:latin typeface="Arial Unicode MS"/>
                  <a:ea typeface="Arial Unicode MS"/>
                  <a:cs typeface="Arial Unicode MS"/>
                  <a:sym typeface="Arial Unicode MS"/>
                </a:defRPr>
              </a:pPr>
              <a:endParaRPr/>
            </a:p>
          </p:txBody>
        </p:sp>
        <p:sp>
          <p:nvSpPr>
            <p:cNvPr id="1057" name="Real “Things” (Pis, Arduino’s, …)"/>
            <p:cNvSpPr txBox="1"/>
            <p:nvPr/>
          </p:nvSpPr>
          <p:spPr>
            <a:xfrm>
              <a:off x="43497" y="158515"/>
              <a:ext cx="1718848"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sz="1400">
                  <a:solidFill>
                    <a:srgbClr val="FFFFFF"/>
                  </a:solidFill>
                  <a:latin typeface="Arial Unicode MS"/>
                  <a:ea typeface="Arial Unicode MS"/>
                  <a:cs typeface="Arial Unicode MS"/>
                  <a:sym typeface="Arial Unicode MS"/>
                </a:defRPr>
              </a:lvl1pPr>
            </a:lstStyle>
            <a:p>
              <a:r>
                <a:t>Real “Things” (Pis, Arduino’s, …)</a:t>
              </a:r>
            </a:p>
          </p:txBody>
        </p:sp>
      </p:grpSp>
      <p:sp>
        <p:nvSpPr>
          <p:cNvPr id="1059" name="Elbow Connector 22"/>
          <p:cNvSpPr/>
          <p:nvPr/>
        </p:nvSpPr>
        <p:spPr>
          <a:xfrm>
            <a:off x="5951220" y="3040378"/>
            <a:ext cx="1405892" cy="62103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1060" name="Elbow Connector 23"/>
          <p:cNvSpPr/>
          <p:nvPr/>
        </p:nvSpPr>
        <p:spPr>
          <a:xfrm rot="10800000">
            <a:off x="4795059" y="4849126"/>
            <a:ext cx="3352683" cy="7575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grpSp>
        <p:nvGrpSpPr>
          <p:cNvPr id="1063" name="Rounded Rectangle 24">
            <a:hlinkClick r:id="rId4"/>
          </p:cNvPr>
          <p:cNvGrpSpPr/>
          <p:nvPr/>
        </p:nvGrpSpPr>
        <p:grpSpPr>
          <a:xfrm>
            <a:off x="8147738" y="5170399"/>
            <a:ext cx="1518273" cy="872597"/>
            <a:chOff x="0" y="0"/>
            <a:chExt cx="1518271" cy="872596"/>
          </a:xfrm>
        </p:grpSpPr>
        <p:sp>
          <p:nvSpPr>
            <p:cNvPr id="1061" name="Rounded Rectangle"/>
            <p:cNvSpPr/>
            <p:nvPr/>
          </p:nvSpPr>
          <p:spPr>
            <a:xfrm>
              <a:off x="-1" y="-1"/>
              <a:ext cx="1518272" cy="872598"/>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062" name="ICS"/>
            <p:cNvSpPr txBox="1"/>
            <p:nvPr/>
          </p:nvSpPr>
          <p:spPr>
            <a:xfrm>
              <a:off x="42593" y="181026"/>
              <a:ext cx="1433082"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ICS</a:t>
              </a:r>
            </a:p>
          </p:txBody>
        </p:sp>
      </p:grpSp>
      <p:grpSp>
        <p:nvGrpSpPr>
          <p:cNvPr id="1066" name="Rounded Rectangle 26"/>
          <p:cNvGrpSpPr/>
          <p:nvPr/>
        </p:nvGrpSpPr>
        <p:grpSpPr>
          <a:xfrm>
            <a:off x="1942026" y="6055424"/>
            <a:ext cx="1851284" cy="929637"/>
            <a:chOff x="0" y="0"/>
            <a:chExt cx="1851283" cy="929635"/>
          </a:xfrm>
        </p:grpSpPr>
        <p:sp>
          <p:nvSpPr>
            <p:cNvPr id="1064" name="Rounded Rectangle"/>
            <p:cNvSpPr/>
            <p:nvPr/>
          </p:nvSpPr>
          <p:spPr>
            <a:xfrm>
              <a:off x="0" y="88009"/>
              <a:ext cx="1851284" cy="753625"/>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065" name="Content &amp; Experience"/>
            <p:cNvSpPr txBox="1"/>
            <p:nvPr/>
          </p:nvSpPr>
          <p:spPr>
            <a:xfrm>
              <a:off x="36789" y="0"/>
              <a:ext cx="1777705" cy="9296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Content &amp; Experience</a:t>
              </a:r>
            </a:p>
          </p:txBody>
        </p:sp>
      </p:grpSp>
      <p:sp>
        <p:nvSpPr>
          <p:cNvPr id="1067" name="Elbow Connector 27"/>
          <p:cNvSpPr/>
          <p:nvPr/>
        </p:nvSpPr>
        <p:spPr>
          <a:xfrm rot="10800000">
            <a:off x="3813021" y="6501138"/>
            <a:ext cx="1656491" cy="1231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127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068" name="Elbow Connector 28"/>
          <p:cNvSpPr/>
          <p:nvPr/>
        </p:nvSpPr>
        <p:spPr>
          <a:xfrm>
            <a:off x="1731009" y="3040377"/>
            <a:ext cx="2402842" cy="572774"/>
          </a:xfrm>
          <a:custGeom>
            <a:avLst/>
            <a:gdLst/>
            <a:ahLst/>
            <a:cxnLst>
              <a:cxn ang="0">
                <a:pos x="wd2" y="hd2"/>
              </a:cxn>
              <a:cxn ang="5400000">
                <a:pos x="wd2" y="hd2"/>
              </a:cxn>
              <a:cxn ang="10800000">
                <a:pos x="wd2" y="hd2"/>
              </a:cxn>
              <a:cxn ang="16200000">
                <a:pos x="wd2" y="hd2"/>
              </a:cxn>
            </a:cxnLst>
            <a:rect l="0" t="0" r="r" b="b"/>
            <a:pathLst>
              <a:path w="21600" h="21600" extrusionOk="0">
                <a:moveTo>
                  <a:pt x="2283" y="21600"/>
                </a:moveTo>
                <a:lnTo>
                  <a:pt x="0" y="21600"/>
                </a:lnTo>
                <a:lnTo>
                  <a:pt x="0" y="0"/>
                </a:lnTo>
                <a:lnTo>
                  <a:pt x="21600" y="0"/>
                </a:lnTo>
              </a:path>
            </a:pathLst>
          </a:custGeom>
          <a:ln w="6350">
            <a:solidFill>
              <a:schemeClr val="accent1"/>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pic>
        <p:nvPicPr>
          <p:cNvPr id="1069" name="Picture 2" descr="Picture 2"/>
          <p:cNvPicPr>
            <a:picLocks noChangeAspect="1"/>
          </p:cNvPicPr>
          <p:nvPr/>
        </p:nvPicPr>
        <p:blipFill>
          <a:blip r:embed="rId5">
            <a:extLst/>
          </a:blip>
          <a:stretch>
            <a:fillRect/>
          </a:stretch>
        </p:blipFill>
        <p:spPr>
          <a:xfrm>
            <a:off x="2407099" y="3326091"/>
            <a:ext cx="1148876" cy="792382"/>
          </a:xfrm>
          <a:prstGeom prst="rect">
            <a:avLst/>
          </a:prstGeom>
          <a:ln w="12700">
            <a:miter lim="400000"/>
          </a:ln>
        </p:spPr>
      </p:pic>
      <p:sp>
        <p:nvSpPr>
          <p:cNvPr id="1070" name="Elbow Connector 45"/>
          <p:cNvSpPr/>
          <p:nvPr/>
        </p:nvSpPr>
        <p:spPr>
          <a:xfrm>
            <a:off x="8116568" y="4038599"/>
            <a:ext cx="789942" cy="11315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1071" name="Straight Arrow Connector 46"/>
          <p:cNvSpPr/>
          <p:nvPr/>
        </p:nvSpPr>
        <p:spPr>
          <a:xfrm flipH="1">
            <a:off x="3735220" y="6987923"/>
            <a:ext cx="1734293" cy="813280"/>
          </a:xfrm>
          <a:prstGeom prst="line">
            <a:avLst/>
          </a:prstGeom>
          <a:ln w="12700">
            <a:solidFill>
              <a:srgbClr val="C00000"/>
            </a:solidFill>
            <a:miter/>
            <a:tailEnd type="triangle"/>
          </a:ln>
        </p:spPr>
        <p:txBody>
          <a:bodyPr lIns="45718" tIns="45718" rIns="45718" bIns="45718"/>
          <a:lstStyle/>
          <a:p>
            <a:endParaRPr/>
          </a:p>
        </p:txBody>
      </p:sp>
      <p:sp>
        <p:nvSpPr>
          <p:cNvPr id="1072" name="Elbow Connector 47"/>
          <p:cNvSpPr/>
          <p:nvPr/>
        </p:nvSpPr>
        <p:spPr>
          <a:xfrm rot="10800000" flipV="1">
            <a:off x="6228641" y="5782466"/>
            <a:ext cx="1919101" cy="46497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073" name="Elbow Connector 51"/>
          <p:cNvSpPr/>
          <p:nvPr/>
        </p:nvSpPr>
        <p:spPr>
          <a:xfrm rot="10800000">
            <a:off x="4795059" y="4849126"/>
            <a:ext cx="3352683" cy="7575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074" name="Elbow Connector 52"/>
          <p:cNvSpPr/>
          <p:nvPr/>
        </p:nvSpPr>
        <p:spPr>
          <a:xfrm rot="10800000" flipV="1">
            <a:off x="6228641" y="5782466"/>
            <a:ext cx="1919101" cy="46497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075" name="Elbow Connector 54"/>
          <p:cNvSpPr/>
          <p:nvPr/>
        </p:nvSpPr>
        <p:spPr>
          <a:xfrm>
            <a:off x="9666006" y="5652415"/>
            <a:ext cx="2060767" cy="56721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535" y="0"/>
                </a:lnTo>
                <a:lnTo>
                  <a:pt x="1535"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076" name="Elbow Connector 55"/>
          <p:cNvSpPr/>
          <p:nvPr/>
        </p:nvSpPr>
        <p:spPr>
          <a:xfrm rot="10800000">
            <a:off x="9666009" y="5454534"/>
            <a:ext cx="2118508" cy="62138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8569" y="0"/>
                </a:lnTo>
                <a:lnTo>
                  <a:pt x="18569"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3" name="Cube 65"/>
          <p:cNvGrpSpPr/>
          <p:nvPr/>
        </p:nvGrpSpPr>
        <p:grpSpPr>
          <a:xfrm>
            <a:off x="6705796" y="6107631"/>
            <a:ext cx="1149370" cy="675295"/>
            <a:chOff x="0" y="0"/>
            <a:chExt cx="1149369" cy="675294"/>
          </a:xfrm>
        </p:grpSpPr>
        <p:sp>
          <p:nvSpPr>
            <p:cNvPr id="1078" name="Shape"/>
            <p:cNvSpPr/>
            <p:nvPr/>
          </p:nvSpPr>
          <p:spPr>
            <a:xfrm>
              <a:off x="0" y="-1"/>
              <a:ext cx="1149370" cy="67529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173" y="0"/>
                  </a:lnTo>
                  <a:lnTo>
                    <a:pt x="21600" y="0"/>
                  </a:lnTo>
                  <a:lnTo>
                    <a:pt x="21600" y="16200"/>
                  </a:lnTo>
                  <a:lnTo>
                    <a:pt x="18427" y="21600"/>
                  </a:lnTo>
                  <a:lnTo>
                    <a:pt x="0" y="21600"/>
                  </a:lnTo>
                  <a:close/>
                </a:path>
              </a:pathLst>
            </a:custGeom>
            <a:gradFill flip="none" rotWithShape="1">
              <a:gsLst>
                <a:gs pos="0">
                  <a:schemeClr val="accent2">
                    <a:hueOff val="456875"/>
                    <a:satOff val="32743"/>
                    <a:lumOff val="28179"/>
                  </a:schemeClr>
                </a:gs>
                <a:gs pos="35000">
                  <a:srgbClr val="FFC5DB"/>
                </a:gs>
                <a:gs pos="100000">
                  <a:schemeClr val="accent2">
                    <a:hueOff val="544539"/>
                    <a:satOff val="32743"/>
                    <a:lumOff val="39936"/>
                  </a:schemeClr>
                </a:gs>
              </a:gsLst>
              <a:lin ang="16200000" scaled="0"/>
            </a:gradFill>
            <a:ln w="12700" cap="flat">
              <a:noFill/>
              <a:miter lim="400000"/>
            </a:ln>
            <a:effectLst/>
          </p:spPr>
          <p:txBody>
            <a:bodyPr wrap="square" lIns="45718" tIns="45718" rIns="45718" bIns="45718" numCol="1" anchor="ctr">
              <a:noAutofit/>
            </a:bodyPr>
            <a:lstStyle/>
            <a:p>
              <a:pPr algn="ctr">
                <a:defRPr sz="1400">
                  <a:solidFill>
                    <a:srgbClr val="B2236C"/>
                  </a:solidFill>
                </a:defRPr>
              </a:pPr>
              <a:endParaRPr/>
            </a:p>
          </p:txBody>
        </p:sp>
        <p:sp>
          <p:nvSpPr>
            <p:cNvPr id="1079" name="Shape"/>
            <p:cNvSpPr/>
            <p:nvPr/>
          </p:nvSpPr>
          <p:spPr>
            <a:xfrm>
              <a:off x="980546" y="-1"/>
              <a:ext cx="168824" cy="67529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21600" y="0"/>
                  </a:lnTo>
                  <a:lnTo>
                    <a:pt x="21600" y="16200"/>
                  </a:lnTo>
                  <a:lnTo>
                    <a:pt x="0" y="21600"/>
                  </a:lnTo>
                  <a:close/>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defRPr sz="1400">
                  <a:solidFill>
                    <a:srgbClr val="B2236C"/>
                  </a:solidFill>
                </a:defRPr>
              </a:pPr>
              <a:endParaRPr/>
            </a:p>
          </p:txBody>
        </p:sp>
        <p:sp>
          <p:nvSpPr>
            <p:cNvPr id="1080" name="Shape"/>
            <p:cNvSpPr/>
            <p:nvPr/>
          </p:nvSpPr>
          <p:spPr>
            <a:xfrm>
              <a:off x="0" y="-1"/>
              <a:ext cx="1149370" cy="16882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173" y="0"/>
                  </a:lnTo>
                  <a:lnTo>
                    <a:pt x="21600" y="0"/>
                  </a:lnTo>
                  <a:lnTo>
                    <a:pt x="18427" y="21600"/>
                  </a:lnTo>
                  <a:close/>
                </a:path>
              </a:pathLst>
            </a:custGeom>
            <a:solidFill>
              <a:srgbClr val="FFFFFF">
                <a:alpha val="20000"/>
              </a:srgbClr>
            </a:solidFill>
            <a:ln w="12700" cap="flat">
              <a:noFill/>
              <a:miter lim="400000"/>
            </a:ln>
            <a:effectLst/>
          </p:spPr>
          <p:txBody>
            <a:bodyPr wrap="square" lIns="45718" tIns="45718" rIns="45718" bIns="45718" numCol="1" anchor="ctr">
              <a:noAutofit/>
            </a:bodyPr>
            <a:lstStyle/>
            <a:p>
              <a:pPr algn="ctr">
                <a:defRPr sz="1400">
                  <a:solidFill>
                    <a:srgbClr val="B2236C"/>
                  </a:solidFill>
                </a:defRPr>
              </a:pPr>
              <a:endParaRPr/>
            </a:p>
          </p:txBody>
        </p:sp>
        <p:sp>
          <p:nvSpPr>
            <p:cNvPr id="1081" name="Shape"/>
            <p:cNvSpPr/>
            <p:nvPr/>
          </p:nvSpPr>
          <p:spPr>
            <a:xfrm>
              <a:off x="0" y="-1"/>
              <a:ext cx="1149370" cy="67529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173" y="0"/>
                  </a:lnTo>
                  <a:lnTo>
                    <a:pt x="21600" y="0"/>
                  </a:lnTo>
                  <a:lnTo>
                    <a:pt x="21600" y="16200"/>
                  </a:lnTo>
                  <a:lnTo>
                    <a:pt x="18427" y="21600"/>
                  </a:lnTo>
                  <a:lnTo>
                    <a:pt x="0" y="21600"/>
                  </a:lnTo>
                  <a:close/>
                  <a:moveTo>
                    <a:pt x="0" y="5400"/>
                  </a:moveTo>
                  <a:lnTo>
                    <a:pt x="18427" y="5400"/>
                  </a:lnTo>
                  <a:lnTo>
                    <a:pt x="21600" y="0"/>
                  </a:lnTo>
                  <a:moveTo>
                    <a:pt x="18427" y="5400"/>
                  </a:moveTo>
                  <a:lnTo>
                    <a:pt x="18427" y="21600"/>
                  </a:lnTo>
                </a:path>
              </a:pathLst>
            </a:custGeom>
            <a:noFill/>
            <a:ln w="9525" cap="flat">
              <a:solidFill>
                <a:srgbClr val="D93D8D"/>
              </a:solidFill>
              <a:prstDash val="solid"/>
              <a:round/>
            </a:ln>
            <a:effectLst/>
          </p:spPr>
          <p:txBody>
            <a:bodyPr wrap="square" lIns="45718" tIns="45718" rIns="45718" bIns="45718" numCol="1" anchor="ctr">
              <a:noAutofit/>
            </a:bodyPr>
            <a:lstStyle/>
            <a:p>
              <a:pPr algn="ctr">
                <a:defRPr sz="1400">
                  <a:solidFill>
                    <a:srgbClr val="B2236C"/>
                  </a:solidFill>
                </a:defRPr>
              </a:pPr>
              <a:endParaRPr/>
            </a:p>
          </p:txBody>
        </p:sp>
        <p:sp>
          <p:nvSpPr>
            <p:cNvPr id="1082" name="Storage"/>
            <p:cNvSpPr txBox="1"/>
            <p:nvPr/>
          </p:nvSpPr>
          <p:spPr>
            <a:xfrm>
              <a:off x="-1" y="274739"/>
              <a:ext cx="980548" cy="29464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ctr">
              <a:spAutoFit/>
            </a:bodyPr>
            <a:lstStyle>
              <a:lvl1pPr algn="ctr">
                <a:defRPr sz="1400">
                  <a:solidFill>
                    <a:srgbClr val="B2236C"/>
                  </a:solidFill>
                </a:defRPr>
              </a:lvl1pPr>
            </a:lstStyle>
            <a:p>
              <a:r>
                <a:t>Storage</a:t>
              </a:r>
            </a:p>
          </p:txBody>
        </p:sp>
      </p:grpSp>
      <p:grpSp>
        <p:nvGrpSpPr>
          <p:cNvPr id="1089" name="Cube 66"/>
          <p:cNvGrpSpPr/>
          <p:nvPr/>
        </p:nvGrpSpPr>
        <p:grpSpPr>
          <a:xfrm>
            <a:off x="6705796" y="5518749"/>
            <a:ext cx="1149370" cy="675295"/>
            <a:chOff x="0" y="0"/>
            <a:chExt cx="1149369" cy="675294"/>
          </a:xfrm>
        </p:grpSpPr>
        <p:sp>
          <p:nvSpPr>
            <p:cNvPr id="1084" name="Shape"/>
            <p:cNvSpPr/>
            <p:nvPr/>
          </p:nvSpPr>
          <p:spPr>
            <a:xfrm>
              <a:off x="0" y="-1"/>
              <a:ext cx="1149370" cy="67529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173" y="0"/>
                  </a:lnTo>
                  <a:lnTo>
                    <a:pt x="21600" y="0"/>
                  </a:lnTo>
                  <a:lnTo>
                    <a:pt x="21600" y="16200"/>
                  </a:lnTo>
                  <a:lnTo>
                    <a:pt x="18427" y="21600"/>
                  </a:lnTo>
                  <a:lnTo>
                    <a:pt x="0" y="21600"/>
                  </a:lnTo>
                  <a:close/>
                </a:path>
              </a:pathLst>
            </a:custGeom>
            <a:gradFill flip="none" rotWithShape="1">
              <a:gsLst>
                <a:gs pos="0">
                  <a:schemeClr val="accent2">
                    <a:hueOff val="456875"/>
                    <a:satOff val="32743"/>
                    <a:lumOff val="28179"/>
                  </a:schemeClr>
                </a:gs>
                <a:gs pos="35000">
                  <a:srgbClr val="FFC5DB"/>
                </a:gs>
                <a:gs pos="100000">
                  <a:schemeClr val="accent2">
                    <a:hueOff val="544539"/>
                    <a:satOff val="32743"/>
                    <a:lumOff val="39936"/>
                  </a:schemeClr>
                </a:gs>
              </a:gsLst>
              <a:lin ang="16200000" scaled="0"/>
            </a:gradFill>
            <a:ln w="12700" cap="flat">
              <a:noFill/>
              <a:miter lim="400000"/>
            </a:ln>
            <a:effectLst/>
          </p:spPr>
          <p:txBody>
            <a:bodyPr wrap="square" lIns="45718" tIns="45718" rIns="45718" bIns="45718" numCol="1" anchor="ctr">
              <a:noAutofit/>
            </a:bodyPr>
            <a:lstStyle/>
            <a:p>
              <a:pPr algn="ctr">
                <a:defRPr sz="1400">
                  <a:solidFill>
                    <a:srgbClr val="B2236C"/>
                  </a:solidFill>
                </a:defRPr>
              </a:pPr>
              <a:endParaRPr/>
            </a:p>
          </p:txBody>
        </p:sp>
        <p:sp>
          <p:nvSpPr>
            <p:cNvPr id="1085" name="Shape"/>
            <p:cNvSpPr/>
            <p:nvPr/>
          </p:nvSpPr>
          <p:spPr>
            <a:xfrm>
              <a:off x="980546" y="-1"/>
              <a:ext cx="168824" cy="67529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21600" y="0"/>
                  </a:lnTo>
                  <a:lnTo>
                    <a:pt x="21600" y="16200"/>
                  </a:lnTo>
                  <a:lnTo>
                    <a:pt x="0" y="21600"/>
                  </a:lnTo>
                  <a:close/>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defRPr sz="1400">
                  <a:solidFill>
                    <a:srgbClr val="B2236C"/>
                  </a:solidFill>
                </a:defRPr>
              </a:pPr>
              <a:endParaRPr/>
            </a:p>
          </p:txBody>
        </p:sp>
        <p:sp>
          <p:nvSpPr>
            <p:cNvPr id="1086" name="Shape"/>
            <p:cNvSpPr/>
            <p:nvPr/>
          </p:nvSpPr>
          <p:spPr>
            <a:xfrm>
              <a:off x="0" y="-1"/>
              <a:ext cx="1149370" cy="16882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173" y="0"/>
                  </a:lnTo>
                  <a:lnTo>
                    <a:pt x="21600" y="0"/>
                  </a:lnTo>
                  <a:lnTo>
                    <a:pt x="18427" y="21600"/>
                  </a:lnTo>
                  <a:close/>
                </a:path>
              </a:pathLst>
            </a:custGeom>
            <a:solidFill>
              <a:srgbClr val="FFFFFF">
                <a:alpha val="20000"/>
              </a:srgbClr>
            </a:solidFill>
            <a:ln w="12700" cap="flat">
              <a:noFill/>
              <a:miter lim="400000"/>
            </a:ln>
            <a:effectLst/>
          </p:spPr>
          <p:txBody>
            <a:bodyPr wrap="square" lIns="45718" tIns="45718" rIns="45718" bIns="45718" numCol="1" anchor="ctr">
              <a:noAutofit/>
            </a:bodyPr>
            <a:lstStyle/>
            <a:p>
              <a:pPr algn="ctr">
                <a:defRPr sz="1400">
                  <a:solidFill>
                    <a:srgbClr val="B2236C"/>
                  </a:solidFill>
                </a:defRPr>
              </a:pPr>
              <a:endParaRPr/>
            </a:p>
          </p:txBody>
        </p:sp>
        <p:sp>
          <p:nvSpPr>
            <p:cNvPr id="1087" name="Shape"/>
            <p:cNvSpPr/>
            <p:nvPr/>
          </p:nvSpPr>
          <p:spPr>
            <a:xfrm>
              <a:off x="0" y="-1"/>
              <a:ext cx="1149370" cy="67529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173" y="0"/>
                  </a:lnTo>
                  <a:lnTo>
                    <a:pt x="21600" y="0"/>
                  </a:lnTo>
                  <a:lnTo>
                    <a:pt x="21600" y="16200"/>
                  </a:lnTo>
                  <a:lnTo>
                    <a:pt x="18427" y="21600"/>
                  </a:lnTo>
                  <a:lnTo>
                    <a:pt x="0" y="21600"/>
                  </a:lnTo>
                  <a:close/>
                  <a:moveTo>
                    <a:pt x="0" y="5400"/>
                  </a:moveTo>
                  <a:lnTo>
                    <a:pt x="18427" y="5400"/>
                  </a:lnTo>
                  <a:lnTo>
                    <a:pt x="21600" y="0"/>
                  </a:lnTo>
                  <a:moveTo>
                    <a:pt x="18427" y="5400"/>
                  </a:moveTo>
                  <a:lnTo>
                    <a:pt x="18427" y="21600"/>
                  </a:lnTo>
                </a:path>
              </a:pathLst>
            </a:custGeom>
            <a:noFill/>
            <a:ln w="9525" cap="flat">
              <a:solidFill>
                <a:srgbClr val="D93D8D"/>
              </a:solidFill>
              <a:prstDash val="solid"/>
              <a:round/>
            </a:ln>
            <a:effectLst/>
          </p:spPr>
          <p:txBody>
            <a:bodyPr wrap="square" lIns="45718" tIns="45718" rIns="45718" bIns="45718" numCol="1" anchor="ctr">
              <a:noAutofit/>
            </a:bodyPr>
            <a:lstStyle/>
            <a:p>
              <a:pPr algn="ctr">
                <a:defRPr sz="1400">
                  <a:solidFill>
                    <a:srgbClr val="B2236C"/>
                  </a:solidFill>
                </a:defRPr>
              </a:pPr>
              <a:endParaRPr/>
            </a:p>
          </p:txBody>
        </p:sp>
        <p:sp>
          <p:nvSpPr>
            <p:cNvPr id="1088" name="Compute"/>
            <p:cNvSpPr txBox="1"/>
            <p:nvPr/>
          </p:nvSpPr>
          <p:spPr>
            <a:xfrm>
              <a:off x="-1" y="274739"/>
              <a:ext cx="980548" cy="29464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ctr">
              <a:spAutoFit/>
            </a:bodyPr>
            <a:lstStyle>
              <a:lvl1pPr algn="ctr">
                <a:defRPr sz="1400">
                  <a:solidFill>
                    <a:srgbClr val="B2236C"/>
                  </a:solidFill>
                </a:defRPr>
              </a:lvl1pPr>
            </a:lstStyle>
            <a:p>
              <a:r>
                <a:t>Compute</a:t>
              </a:r>
            </a:p>
          </p:txBody>
        </p:sp>
      </p:grpSp>
      <p:grpSp>
        <p:nvGrpSpPr>
          <p:cNvPr id="1094" name="Cube 67"/>
          <p:cNvGrpSpPr/>
          <p:nvPr/>
        </p:nvGrpSpPr>
        <p:grpSpPr>
          <a:xfrm>
            <a:off x="6601404" y="4071696"/>
            <a:ext cx="1778314" cy="2866510"/>
            <a:chOff x="0" y="0"/>
            <a:chExt cx="1778312" cy="2866509"/>
          </a:xfrm>
        </p:grpSpPr>
        <p:sp>
          <p:nvSpPr>
            <p:cNvPr id="1090" name="Shape"/>
            <p:cNvSpPr/>
            <p:nvPr/>
          </p:nvSpPr>
          <p:spPr>
            <a:xfrm>
              <a:off x="0" y="0"/>
              <a:ext cx="1778314" cy="2866510"/>
            </a:xfrm>
            <a:custGeom>
              <a:avLst/>
              <a:gdLst/>
              <a:ahLst/>
              <a:cxnLst>
                <a:cxn ang="0">
                  <a:pos x="wd2" y="hd2"/>
                </a:cxn>
                <a:cxn ang="5400000">
                  <a:pos x="wd2" y="hd2"/>
                </a:cxn>
                <a:cxn ang="10800000">
                  <a:pos x="wd2" y="hd2"/>
                </a:cxn>
                <a:cxn ang="16200000">
                  <a:pos x="wd2" y="hd2"/>
                </a:cxn>
              </a:cxnLst>
              <a:rect l="0" t="0" r="r" b="b"/>
              <a:pathLst>
                <a:path w="21600" h="21600" extrusionOk="0">
                  <a:moveTo>
                    <a:pt x="0" y="3350"/>
                  </a:moveTo>
                  <a:lnTo>
                    <a:pt x="5400" y="0"/>
                  </a:lnTo>
                  <a:lnTo>
                    <a:pt x="21600" y="0"/>
                  </a:lnTo>
                  <a:lnTo>
                    <a:pt x="21600" y="18250"/>
                  </a:lnTo>
                  <a:lnTo>
                    <a:pt x="16200" y="21600"/>
                  </a:lnTo>
                  <a:lnTo>
                    <a:pt x="0" y="21600"/>
                  </a:lnTo>
                  <a:close/>
                </a:path>
              </a:pathLst>
            </a:custGeom>
            <a:gradFill flip="none" rotWithShape="1">
              <a:gsLst>
                <a:gs pos="0">
                  <a:srgbClr val="E487AC">
                    <a:alpha val="46000"/>
                  </a:srgbClr>
                </a:gs>
                <a:gs pos="50000">
                  <a:srgbClr val="E898BA">
                    <a:alpha val="48000"/>
                  </a:srgbClr>
                </a:gs>
                <a:gs pos="100000">
                  <a:srgbClr val="E885B1">
                    <a:alpha val="81000"/>
                  </a:srgbClr>
                </a:gs>
              </a:gsLst>
              <a:lin ang="16200000" scaled="0"/>
            </a:gra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091" name="Shape"/>
            <p:cNvSpPr/>
            <p:nvPr/>
          </p:nvSpPr>
          <p:spPr>
            <a:xfrm>
              <a:off x="1333735" y="0"/>
              <a:ext cx="444579" cy="2866510"/>
            </a:xfrm>
            <a:custGeom>
              <a:avLst/>
              <a:gdLst/>
              <a:ahLst/>
              <a:cxnLst>
                <a:cxn ang="0">
                  <a:pos x="wd2" y="hd2"/>
                </a:cxn>
                <a:cxn ang="5400000">
                  <a:pos x="wd2" y="hd2"/>
                </a:cxn>
                <a:cxn ang="10800000">
                  <a:pos x="wd2" y="hd2"/>
                </a:cxn>
                <a:cxn ang="16200000">
                  <a:pos x="wd2" y="hd2"/>
                </a:cxn>
              </a:cxnLst>
              <a:rect l="0" t="0" r="r" b="b"/>
              <a:pathLst>
                <a:path w="21600" h="21600" extrusionOk="0">
                  <a:moveTo>
                    <a:pt x="0" y="3350"/>
                  </a:moveTo>
                  <a:lnTo>
                    <a:pt x="21600" y="0"/>
                  </a:lnTo>
                  <a:lnTo>
                    <a:pt x="21600" y="18250"/>
                  </a:lnTo>
                  <a:lnTo>
                    <a:pt x="0" y="21600"/>
                  </a:lnTo>
                  <a:close/>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092" name="Shape"/>
            <p:cNvSpPr/>
            <p:nvPr/>
          </p:nvSpPr>
          <p:spPr>
            <a:xfrm>
              <a:off x="0" y="-1"/>
              <a:ext cx="1778314" cy="44457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5400" y="0"/>
                  </a:lnTo>
                  <a:lnTo>
                    <a:pt x="21600" y="0"/>
                  </a:lnTo>
                  <a:lnTo>
                    <a:pt x="16200" y="21600"/>
                  </a:lnTo>
                  <a:close/>
                </a:path>
              </a:pathLst>
            </a:custGeom>
            <a:solidFill>
              <a:srgbClr val="FFFFFF">
                <a:alpha val="20000"/>
              </a:srgbClr>
            </a:soli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093" name="Shape"/>
            <p:cNvSpPr/>
            <p:nvPr/>
          </p:nvSpPr>
          <p:spPr>
            <a:xfrm>
              <a:off x="0" y="0"/>
              <a:ext cx="1778314" cy="2866510"/>
            </a:xfrm>
            <a:custGeom>
              <a:avLst/>
              <a:gdLst/>
              <a:ahLst/>
              <a:cxnLst>
                <a:cxn ang="0">
                  <a:pos x="wd2" y="hd2"/>
                </a:cxn>
                <a:cxn ang="5400000">
                  <a:pos x="wd2" y="hd2"/>
                </a:cxn>
                <a:cxn ang="10800000">
                  <a:pos x="wd2" y="hd2"/>
                </a:cxn>
                <a:cxn ang="16200000">
                  <a:pos x="wd2" y="hd2"/>
                </a:cxn>
              </a:cxnLst>
              <a:rect l="0" t="0" r="r" b="b"/>
              <a:pathLst>
                <a:path w="21600" h="21600" extrusionOk="0">
                  <a:moveTo>
                    <a:pt x="0" y="3350"/>
                  </a:moveTo>
                  <a:lnTo>
                    <a:pt x="5400" y="0"/>
                  </a:lnTo>
                  <a:lnTo>
                    <a:pt x="21600" y="0"/>
                  </a:lnTo>
                  <a:lnTo>
                    <a:pt x="21600" y="18250"/>
                  </a:lnTo>
                  <a:lnTo>
                    <a:pt x="16200" y="21600"/>
                  </a:lnTo>
                  <a:lnTo>
                    <a:pt x="0" y="21600"/>
                  </a:lnTo>
                  <a:close/>
                  <a:moveTo>
                    <a:pt x="0" y="3350"/>
                  </a:moveTo>
                  <a:lnTo>
                    <a:pt x="16200" y="3350"/>
                  </a:lnTo>
                  <a:lnTo>
                    <a:pt x="21600" y="0"/>
                  </a:lnTo>
                  <a:moveTo>
                    <a:pt x="16200" y="3350"/>
                  </a:moveTo>
                  <a:lnTo>
                    <a:pt x="16200" y="21600"/>
                  </a:lnTo>
                </a:path>
              </a:pathLst>
            </a:custGeom>
            <a:noFill/>
            <a:ln w="9525" cap="flat">
              <a:solidFill>
                <a:srgbClr val="D93D8D"/>
              </a:solidFill>
              <a:prstDash val="solid"/>
              <a:round/>
            </a:ln>
            <a:effectLst/>
          </p:spPr>
          <p:txBody>
            <a:bodyPr wrap="square" lIns="45718" tIns="45718" rIns="45718" bIns="45718" numCol="1" anchor="ctr">
              <a:noAutofit/>
            </a:bodyPr>
            <a:lstStyle/>
            <a:p>
              <a:pPr algn="ctr">
                <a:defRPr sz="1800">
                  <a:solidFill>
                    <a:srgbClr val="B2236C"/>
                  </a:solidFill>
                </a:defRPr>
              </a:pPr>
              <a:endParaRPr/>
            </a:p>
          </p:txBody>
        </p:sp>
      </p:grpSp>
      <p:grpSp>
        <p:nvGrpSpPr>
          <p:cNvPr id="1119" name="Group 59"/>
          <p:cNvGrpSpPr/>
          <p:nvPr/>
        </p:nvGrpSpPr>
        <p:grpSpPr>
          <a:xfrm>
            <a:off x="8287411" y="6147228"/>
            <a:ext cx="1029578" cy="2419743"/>
            <a:chOff x="0" y="0"/>
            <a:chExt cx="1029576" cy="2419741"/>
          </a:xfrm>
        </p:grpSpPr>
        <p:grpSp>
          <p:nvGrpSpPr>
            <p:cNvPr id="1100" name="Cube 60"/>
            <p:cNvGrpSpPr/>
            <p:nvPr/>
          </p:nvGrpSpPr>
          <p:grpSpPr>
            <a:xfrm>
              <a:off x="0" y="1708052"/>
              <a:ext cx="1029578" cy="711690"/>
              <a:chOff x="0" y="0"/>
              <a:chExt cx="1029577" cy="711689"/>
            </a:xfrm>
          </p:grpSpPr>
          <p:sp>
            <p:nvSpPr>
              <p:cNvPr id="1095" name="Shape"/>
              <p:cNvSpPr/>
              <p:nvPr/>
            </p:nvSpPr>
            <p:spPr>
              <a:xfrm>
                <a:off x="0" y="-1"/>
                <a:ext cx="1029578" cy="711691"/>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733" y="0"/>
                    </a:lnTo>
                    <a:lnTo>
                      <a:pt x="21600" y="0"/>
                    </a:lnTo>
                    <a:lnTo>
                      <a:pt x="21600" y="16200"/>
                    </a:lnTo>
                    <a:lnTo>
                      <a:pt x="17867" y="21600"/>
                    </a:lnTo>
                    <a:lnTo>
                      <a:pt x="0" y="21600"/>
                    </a:lnTo>
                    <a:close/>
                  </a:path>
                </a:pathLst>
              </a:custGeom>
              <a:gradFill flip="none" rotWithShape="1">
                <a:gsLst>
                  <a:gs pos="0">
                    <a:schemeClr val="accent2">
                      <a:hueOff val="456875"/>
                      <a:satOff val="32743"/>
                      <a:lumOff val="28179"/>
                    </a:schemeClr>
                  </a:gs>
                  <a:gs pos="35000">
                    <a:srgbClr val="FFC5DB"/>
                  </a:gs>
                  <a:gs pos="100000">
                    <a:schemeClr val="accent2">
                      <a:hueOff val="544539"/>
                      <a:satOff val="32743"/>
                      <a:lumOff val="39936"/>
                    </a:schemeClr>
                  </a:gs>
                </a:gsLst>
                <a:lin ang="16200000" scaled="0"/>
              </a:gradFill>
              <a:ln w="12700" cap="flat">
                <a:noFill/>
                <a:miter lim="400000"/>
              </a:ln>
              <a:effectLst/>
            </p:spPr>
            <p:txBody>
              <a:bodyPr wrap="square" lIns="45718" tIns="45718" rIns="45718" bIns="45718" numCol="1" anchor="ctr">
                <a:noAutofit/>
              </a:bodyPr>
              <a:lstStyle/>
              <a:p>
                <a:pPr algn="ctr">
                  <a:defRPr sz="1200">
                    <a:solidFill>
                      <a:srgbClr val="B2236C"/>
                    </a:solidFill>
                  </a:defRPr>
                </a:pPr>
                <a:endParaRPr/>
              </a:p>
            </p:txBody>
          </p:sp>
          <p:sp>
            <p:nvSpPr>
              <p:cNvPr id="1096" name="Shape"/>
              <p:cNvSpPr/>
              <p:nvPr/>
            </p:nvSpPr>
            <p:spPr>
              <a:xfrm>
                <a:off x="851655" y="-1"/>
                <a:ext cx="177923" cy="711691"/>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21600" y="0"/>
                    </a:lnTo>
                    <a:lnTo>
                      <a:pt x="21600" y="16200"/>
                    </a:lnTo>
                    <a:lnTo>
                      <a:pt x="0" y="21600"/>
                    </a:lnTo>
                    <a:close/>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defRPr sz="1200">
                    <a:solidFill>
                      <a:srgbClr val="B2236C"/>
                    </a:solidFill>
                  </a:defRPr>
                </a:pPr>
                <a:endParaRPr/>
              </a:p>
            </p:txBody>
          </p:sp>
          <p:sp>
            <p:nvSpPr>
              <p:cNvPr id="1097" name="Shape"/>
              <p:cNvSpPr/>
              <p:nvPr/>
            </p:nvSpPr>
            <p:spPr>
              <a:xfrm>
                <a:off x="0" y="-1"/>
                <a:ext cx="1029578" cy="17792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733" y="0"/>
                    </a:lnTo>
                    <a:lnTo>
                      <a:pt x="21600" y="0"/>
                    </a:lnTo>
                    <a:lnTo>
                      <a:pt x="17867" y="21600"/>
                    </a:lnTo>
                    <a:close/>
                  </a:path>
                </a:pathLst>
              </a:custGeom>
              <a:solidFill>
                <a:srgbClr val="FFFFFF">
                  <a:alpha val="20000"/>
                </a:srgbClr>
              </a:solidFill>
              <a:ln w="12700" cap="flat">
                <a:noFill/>
                <a:miter lim="400000"/>
              </a:ln>
              <a:effectLst/>
            </p:spPr>
            <p:txBody>
              <a:bodyPr wrap="square" lIns="45718" tIns="45718" rIns="45718" bIns="45718" numCol="1" anchor="ctr">
                <a:noAutofit/>
              </a:bodyPr>
              <a:lstStyle/>
              <a:p>
                <a:pPr algn="ctr">
                  <a:defRPr sz="1200">
                    <a:solidFill>
                      <a:srgbClr val="B2236C"/>
                    </a:solidFill>
                  </a:defRPr>
                </a:pPr>
                <a:endParaRPr/>
              </a:p>
            </p:txBody>
          </p:sp>
          <p:sp>
            <p:nvSpPr>
              <p:cNvPr id="1098" name="Shape"/>
              <p:cNvSpPr/>
              <p:nvPr/>
            </p:nvSpPr>
            <p:spPr>
              <a:xfrm>
                <a:off x="0" y="-1"/>
                <a:ext cx="1029578" cy="711691"/>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733" y="0"/>
                    </a:lnTo>
                    <a:lnTo>
                      <a:pt x="21600" y="0"/>
                    </a:lnTo>
                    <a:lnTo>
                      <a:pt x="21600" y="16200"/>
                    </a:lnTo>
                    <a:lnTo>
                      <a:pt x="17867" y="21600"/>
                    </a:lnTo>
                    <a:lnTo>
                      <a:pt x="0" y="21600"/>
                    </a:lnTo>
                    <a:close/>
                    <a:moveTo>
                      <a:pt x="0" y="5400"/>
                    </a:moveTo>
                    <a:lnTo>
                      <a:pt x="17867" y="5400"/>
                    </a:lnTo>
                    <a:lnTo>
                      <a:pt x="21600" y="0"/>
                    </a:lnTo>
                    <a:moveTo>
                      <a:pt x="17867" y="5400"/>
                    </a:moveTo>
                    <a:lnTo>
                      <a:pt x="17867" y="21600"/>
                    </a:lnTo>
                  </a:path>
                </a:pathLst>
              </a:custGeom>
              <a:noFill/>
              <a:ln w="9525" cap="flat">
                <a:solidFill>
                  <a:srgbClr val="D93D8D"/>
                </a:solidFill>
                <a:prstDash val="solid"/>
                <a:round/>
              </a:ln>
              <a:effectLst/>
            </p:spPr>
            <p:txBody>
              <a:bodyPr wrap="square" lIns="45718" tIns="45718" rIns="45718" bIns="45718" numCol="1" anchor="ctr">
                <a:noAutofit/>
              </a:bodyPr>
              <a:lstStyle/>
              <a:p>
                <a:pPr algn="ctr">
                  <a:defRPr sz="1200">
                    <a:solidFill>
                      <a:srgbClr val="B2236C"/>
                    </a:solidFill>
                  </a:defRPr>
                </a:pPr>
                <a:endParaRPr/>
              </a:p>
            </p:txBody>
          </p:sp>
          <p:sp>
            <p:nvSpPr>
              <p:cNvPr id="1099" name="Storage"/>
              <p:cNvSpPr txBox="1"/>
              <p:nvPr/>
            </p:nvSpPr>
            <p:spPr>
              <a:xfrm>
                <a:off x="0" y="310185"/>
                <a:ext cx="851655" cy="26924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ctr">
                <a:spAutoFit/>
              </a:bodyPr>
              <a:lstStyle>
                <a:lvl1pPr algn="ctr">
                  <a:defRPr sz="1200">
                    <a:solidFill>
                      <a:srgbClr val="B2236C"/>
                    </a:solidFill>
                  </a:defRPr>
                </a:lvl1pPr>
              </a:lstStyle>
              <a:p>
                <a:r>
                  <a:t>Storage</a:t>
                </a:r>
              </a:p>
            </p:txBody>
          </p:sp>
        </p:grpSp>
        <p:grpSp>
          <p:nvGrpSpPr>
            <p:cNvPr id="1106" name="Cube 61"/>
            <p:cNvGrpSpPr/>
            <p:nvPr/>
          </p:nvGrpSpPr>
          <p:grpSpPr>
            <a:xfrm>
              <a:off x="0" y="1138702"/>
              <a:ext cx="1029578" cy="711690"/>
              <a:chOff x="0" y="0"/>
              <a:chExt cx="1029577" cy="711689"/>
            </a:xfrm>
          </p:grpSpPr>
          <p:sp>
            <p:nvSpPr>
              <p:cNvPr id="1101" name="Shape"/>
              <p:cNvSpPr/>
              <p:nvPr/>
            </p:nvSpPr>
            <p:spPr>
              <a:xfrm>
                <a:off x="0" y="-1"/>
                <a:ext cx="1029578" cy="711691"/>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733" y="0"/>
                    </a:lnTo>
                    <a:lnTo>
                      <a:pt x="21600" y="0"/>
                    </a:lnTo>
                    <a:lnTo>
                      <a:pt x="21600" y="16200"/>
                    </a:lnTo>
                    <a:lnTo>
                      <a:pt x="17867" y="21600"/>
                    </a:lnTo>
                    <a:lnTo>
                      <a:pt x="0" y="21600"/>
                    </a:lnTo>
                    <a:close/>
                  </a:path>
                </a:pathLst>
              </a:custGeom>
              <a:gradFill flip="none" rotWithShape="1">
                <a:gsLst>
                  <a:gs pos="0">
                    <a:schemeClr val="accent2">
                      <a:hueOff val="456875"/>
                      <a:satOff val="32743"/>
                      <a:lumOff val="28179"/>
                    </a:schemeClr>
                  </a:gs>
                  <a:gs pos="35000">
                    <a:srgbClr val="FFC5DB"/>
                  </a:gs>
                  <a:gs pos="100000">
                    <a:schemeClr val="accent2">
                      <a:hueOff val="544539"/>
                      <a:satOff val="32743"/>
                      <a:lumOff val="39936"/>
                    </a:schemeClr>
                  </a:gs>
                </a:gsLst>
                <a:lin ang="16200000" scaled="0"/>
              </a:gradFill>
              <a:ln w="12700" cap="flat">
                <a:noFill/>
                <a:miter lim="400000"/>
              </a:ln>
              <a:effectLst/>
            </p:spPr>
            <p:txBody>
              <a:bodyPr wrap="square" lIns="45718" tIns="45718" rIns="45718" bIns="45718" numCol="1" anchor="ctr">
                <a:noAutofit/>
              </a:bodyPr>
              <a:lstStyle/>
              <a:p>
                <a:pPr algn="ctr">
                  <a:defRPr sz="1200">
                    <a:solidFill>
                      <a:srgbClr val="B2236C"/>
                    </a:solidFill>
                  </a:defRPr>
                </a:pPr>
                <a:endParaRPr/>
              </a:p>
            </p:txBody>
          </p:sp>
          <p:sp>
            <p:nvSpPr>
              <p:cNvPr id="1102" name="Shape"/>
              <p:cNvSpPr/>
              <p:nvPr/>
            </p:nvSpPr>
            <p:spPr>
              <a:xfrm>
                <a:off x="851655" y="-1"/>
                <a:ext cx="177923" cy="711691"/>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21600" y="0"/>
                    </a:lnTo>
                    <a:lnTo>
                      <a:pt x="21600" y="16200"/>
                    </a:lnTo>
                    <a:lnTo>
                      <a:pt x="0" y="21600"/>
                    </a:lnTo>
                    <a:close/>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defRPr sz="1200">
                    <a:solidFill>
                      <a:srgbClr val="B2236C"/>
                    </a:solidFill>
                  </a:defRPr>
                </a:pPr>
                <a:endParaRPr/>
              </a:p>
            </p:txBody>
          </p:sp>
          <p:sp>
            <p:nvSpPr>
              <p:cNvPr id="1103" name="Shape"/>
              <p:cNvSpPr/>
              <p:nvPr/>
            </p:nvSpPr>
            <p:spPr>
              <a:xfrm>
                <a:off x="0" y="-1"/>
                <a:ext cx="1029578" cy="17792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733" y="0"/>
                    </a:lnTo>
                    <a:lnTo>
                      <a:pt x="21600" y="0"/>
                    </a:lnTo>
                    <a:lnTo>
                      <a:pt x="17867" y="21600"/>
                    </a:lnTo>
                    <a:close/>
                  </a:path>
                </a:pathLst>
              </a:custGeom>
              <a:solidFill>
                <a:srgbClr val="FFFFFF">
                  <a:alpha val="20000"/>
                </a:srgbClr>
              </a:solidFill>
              <a:ln w="12700" cap="flat">
                <a:noFill/>
                <a:miter lim="400000"/>
              </a:ln>
              <a:effectLst/>
            </p:spPr>
            <p:txBody>
              <a:bodyPr wrap="square" lIns="45718" tIns="45718" rIns="45718" bIns="45718" numCol="1" anchor="ctr">
                <a:noAutofit/>
              </a:bodyPr>
              <a:lstStyle/>
              <a:p>
                <a:pPr algn="ctr">
                  <a:defRPr sz="1200">
                    <a:solidFill>
                      <a:srgbClr val="B2236C"/>
                    </a:solidFill>
                  </a:defRPr>
                </a:pPr>
                <a:endParaRPr/>
              </a:p>
            </p:txBody>
          </p:sp>
          <p:sp>
            <p:nvSpPr>
              <p:cNvPr id="1104" name="Shape"/>
              <p:cNvSpPr/>
              <p:nvPr/>
            </p:nvSpPr>
            <p:spPr>
              <a:xfrm>
                <a:off x="0" y="-1"/>
                <a:ext cx="1029578" cy="711691"/>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733" y="0"/>
                    </a:lnTo>
                    <a:lnTo>
                      <a:pt x="21600" y="0"/>
                    </a:lnTo>
                    <a:lnTo>
                      <a:pt x="21600" y="16200"/>
                    </a:lnTo>
                    <a:lnTo>
                      <a:pt x="17867" y="21600"/>
                    </a:lnTo>
                    <a:lnTo>
                      <a:pt x="0" y="21600"/>
                    </a:lnTo>
                    <a:close/>
                    <a:moveTo>
                      <a:pt x="0" y="5400"/>
                    </a:moveTo>
                    <a:lnTo>
                      <a:pt x="17867" y="5400"/>
                    </a:lnTo>
                    <a:lnTo>
                      <a:pt x="21600" y="0"/>
                    </a:lnTo>
                    <a:moveTo>
                      <a:pt x="17867" y="5400"/>
                    </a:moveTo>
                    <a:lnTo>
                      <a:pt x="17867" y="21600"/>
                    </a:lnTo>
                  </a:path>
                </a:pathLst>
              </a:custGeom>
              <a:noFill/>
              <a:ln w="9525" cap="flat">
                <a:solidFill>
                  <a:srgbClr val="D93D8D"/>
                </a:solidFill>
                <a:prstDash val="solid"/>
                <a:round/>
              </a:ln>
              <a:effectLst/>
            </p:spPr>
            <p:txBody>
              <a:bodyPr wrap="square" lIns="45718" tIns="45718" rIns="45718" bIns="45718" numCol="1" anchor="ctr">
                <a:noAutofit/>
              </a:bodyPr>
              <a:lstStyle/>
              <a:p>
                <a:pPr algn="ctr">
                  <a:defRPr sz="1200">
                    <a:solidFill>
                      <a:srgbClr val="B2236C"/>
                    </a:solidFill>
                  </a:defRPr>
                </a:pPr>
                <a:endParaRPr/>
              </a:p>
            </p:txBody>
          </p:sp>
          <p:sp>
            <p:nvSpPr>
              <p:cNvPr id="1105" name="Compute"/>
              <p:cNvSpPr txBox="1"/>
              <p:nvPr/>
            </p:nvSpPr>
            <p:spPr>
              <a:xfrm>
                <a:off x="0" y="310185"/>
                <a:ext cx="851655" cy="26924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ctr">
                <a:spAutoFit/>
              </a:bodyPr>
              <a:lstStyle>
                <a:lvl1pPr algn="ctr">
                  <a:defRPr sz="1200">
                    <a:solidFill>
                      <a:srgbClr val="B2236C"/>
                    </a:solidFill>
                  </a:defRPr>
                </a:lvl1pPr>
              </a:lstStyle>
              <a:p>
                <a:r>
                  <a:t>Compute</a:t>
                </a:r>
              </a:p>
            </p:txBody>
          </p:sp>
        </p:grpSp>
        <p:grpSp>
          <p:nvGrpSpPr>
            <p:cNvPr id="1112" name="Cube 62"/>
            <p:cNvGrpSpPr/>
            <p:nvPr/>
          </p:nvGrpSpPr>
          <p:grpSpPr>
            <a:xfrm>
              <a:off x="0" y="569351"/>
              <a:ext cx="1029578" cy="711690"/>
              <a:chOff x="0" y="0"/>
              <a:chExt cx="1029577" cy="711689"/>
            </a:xfrm>
          </p:grpSpPr>
          <p:sp>
            <p:nvSpPr>
              <p:cNvPr id="1107" name="Shape"/>
              <p:cNvSpPr/>
              <p:nvPr/>
            </p:nvSpPr>
            <p:spPr>
              <a:xfrm>
                <a:off x="0" y="-1"/>
                <a:ext cx="1029578" cy="711691"/>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733" y="0"/>
                    </a:lnTo>
                    <a:lnTo>
                      <a:pt x="21600" y="0"/>
                    </a:lnTo>
                    <a:lnTo>
                      <a:pt x="21600" y="16200"/>
                    </a:lnTo>
                    <a:lnTo>
                      <a:pt x="17867" y="21600"/>
                    </a:lnTo>
                    <a:lnTo>
                      <a:pt x="0" y="21600"/>
                    </a:lnTo>
                    <a:close/>
                  </a:path>
                </a:pathLst>
              </a:custGeom>
              <a:gradFill flip="none" rotWithShape="1">
                <a:gsLst>
                  <a:gs pos="0">
                    <a:schemeClr val="accent2">
                      <a:hueOff val="456875"/>
                      <a:satOff val="32743"/>
                      <a:lumOff val="28179"/>
                    </a:schemeClr>
                  </a:gs>
                  <a:gs pos="35000">
                    <a:srgbClr val="FFC5DB"/>
                  </a:gs>
                  <a:gs pos="100000">
                    <a:schemeClr val="accent2">
                      <a:hueOff val="544539"/>
                      <a:satOff val="32743"/>
                      <a:lumOff val="39936"/>
                    </a:schemeClr>
                  </a:gs>
                </a:gsLst>
                <a:lin ang="16200000" scaled="0"/>
              </a:gradFill>
              <a:ln w="12700" cap="flat">
                <a:noFill/>
                <a:miter lim="400000"/>
              </a:ln>
              <a:effectLst/>
            </p:spPr>
            <p:txBody>
              <a:bodyPr wrap="square" lIns="45718" tIns="45718" rIns="45718" bIns="45718" numCol="1" anchor="ctr">
                <a:noAutofit/>
              </a:bodyPr>
              <a:lstStyle/>
              <a:p>
                <a:pPr algn="ctr">
                  <a:defRPr sz="1200">
                    <a:solidFill>
                      <a:srgbClr val="B2236C"/>
                    </a:solidFill>
                  </a:defRPr>
                </a:pPr>
                <a:endParaRPr/>
              </a:p>
            </p:txBody>
          </p:sp>
          <p:sp>
            <p:nvSpPr>
              <p:cNvPr id="1108" name="Shape"/>
              <p:cNvSpPr/>
              <p:nvPr/>
            </p:nvSpPr>
            <p:spPr>
              <a:xfrm>
                <a:off x="851655" y="-1"/>
                <a:ext cx="177923" cy="711691"/>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21600" y="0"/>
                    </a:lnTo>
                    <a:lnTo>
                      <a:pt x="21600" y="16200"/>
                    </a:lnTo>
                    <a:lnTo>
                      <a:pt x="0" y="21600"/>
                    </a:lnTo>
                    <a:close/>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defRPr sz="1200">
                    <a:solidFill>
                      <a:srgbClr val="B2236C"/>
                    </a:solidFill>
                  </a:defRPr>
                </a:pPr>
                <a:endParaRPr/>
              </a:p>
            </p:txBody>
          </p:sp>
          <p:sp>
            <p:nvSpPr>
              <p:cNvPr id="1109" name="Shape"/>
              <p:cNvSpPr/>
              <p:nvPr/>
            </p:nvSpPr>
            <p:spPr>
              <a:xfrm>
                <a:off x="0" y="-1"/>
                <a:ext cx="1029578" cy="17792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733" y="0"/>
                    </a:lnTo>
                    <a:lnTo>
                      <a:pt x="21600" y="0"/>
                    </a:lnTo>
                    <a:lnTo>
                      <a:pt x="17867" y="21600"/>
                    </a:lnTo>
                    <a:close/>
                  </a:path>
                </a:pathLst>
              </a:custGeom>
              <a:solidFill>
                <a:srgbClr val="FFFFFF">
                  <a:alpha val="20000"/>
                </a:srgbClr>
              </a:solidFill>
              <a:ln w="12700" cap="flat">
                <a:noFill/>
                <a:miter lim="400000"/>
              </a:ln>
              <a:effectLst/>
            </p:spPr>
            <p:txBody>
              <a:bodyPr wrap="square" lIns="45718" tIns="45718" rIns="45718" bIns="45718" numCol="1" anchor="ctr">
                <a:noAutofit/>
              </a:bodyPr>
              <a:lstStyle/>
              <a:p>
                <a:pPr algn="ctr">
                  <a:defRPr sz="1200">
                    <a:solidFill>
                      <a:srgbClr val="B2236C"/>
                    </a:solidFill>
                  </a:defRPr>
                </a:pPr>
                <a:endParaRPr/>
              </a:p>
            </p:txBody>
          </p:sp>
          <p:sp>
            <p:nvSpPr>
              <p:cNvPr id="1110" name="Shape"/>
              <p:cNvSpPr/>
              <p:nvPr/>
            </p:nvSpPr>
            <p:spPr>
              <a:xfrm>
                <a:off x="0" y="-1"/>
                <a:ext cx="1029578" cy="711691"/>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733" y="0"/>
                    </a:lnTo>
                    <a:lnTo>
                      <a:pt x="21600" y="0"/>
                    </a:lnTo>
                    <a:lnTo>
                      <a:pt x="21600" y="16200"/>
                    </a:lnTo>
                    <a:lnTo>
                      <a:pt x="17867" y="21600"/>
                    </a:lnTo>
                    <a:lnTo>
                      <a:pt x="0" y="21600"/>
                    </a:lnTo>
                    <a:close/>
                    <a:moveTo>
                      <a:pt x="0" y="5400"/>
                    </a:moveTo>
                    <a:lnTo>
                      <a:pt x="17867" y="5400"/>
                    </a:lnTo>
                    <a:lnTo>
                      <a:pt x="21600" y="0"/>
                    </a:lnTo>
                    <a:moveTo>
                      <a:pt x="17867" y="5400"/>
                    </a:moveTo>
                    <a:lnTo>
                      <a:pt x="17867" y="21600"/>
                    </a:lnTo>
                  </a:path>
                </a:pathLst>
              </a:custGeom>
              <a:noFill/>
              <a:ln w="9525" cap="flat">
                <a:solidFill>
                  <a:srgbClr val="D93D8D"/>
                </a:solidFill>
                <a:prstDash val="solid"/>
                <a:round/>
              </a:ln>
              <a:effectLst/>
            </p:spPr>
            <p:txBody>
              <a:bodyPr wrap="square" lIns="45718" tIns="45718" rIns="45718" bIns="45718" numCol="1" anchor="ctr">
                <a:noAutofit/>
              </a:bodyPr>
              <a:lstStyle/>
              <a:p>
                <a:pPr algn="ctr">
                  <a:defRPr sz="1200">
                    <a:solidFill>
                      <a:srgbClr val="B2236C"/>
                    </a:solidFill>
                  </a:defRPr>
                </a:pPr>
                <a:endParaRPr/>
              </a:p>
            </p:txBody>
          </p:sp>
          <p:sp>
            <p:nvSpPr>
              <p:cNvPr id="1111" name="DBaaS"/>
              <p:cNvSpPr txBox="1"/>
              <p:nvPr/>
            </p:nvSpPr>
            <p:spPr>
              <a:xfrm>
                <a:off x="0" y="310185"/>
                <a:ext cx="851655" cy="26924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ctr">
                <a:spAutoFit/>
              </a:bodyPr>
              <a:lstStyle>
                <a:lvl1pPr algn="ctr">
                  <a:defRPr sz="1200">
                    <a:solidFill>
                      <a:srgbClr val="B2236C"/>
                    </a:solidFill>
                  </a:defRPr>
                </a:lvl1pPr>
              </a:lstStyle>
              <a:p>
                <a:r>
                  <a:t>DBaaS</a:t>
                </a:r>
              </a:p>
            </p:txBody>
          </p:sp>
        </p:grpSp>
        <p:grpSp>
          <p:nvGrpSpPr>
            <p:cNvPr id="1118" name="Cube 63"/>
            <p:cNvGrpSpPr/>
            <p:nvPr/>
          </p:nvGrpSpPr>
          <p:grpSpPr>
            <a:xfrm>
              <a:off x="0" y="-1"/>
              <a:ext cx="1029578" cy="711690"/>
              <a:chOff x="0" y="0"/>
              <a:chExt cx="1029577" cy="711689"/>
            </a:xfrm>
          </p:grpSpPr>
          <p:sp>
            <p:nvSpPr>
              <p:cNvPr id="1113" name="Shape"/>
              <p:cNvSpPr/>
              <p:nvPr/>
            </p:nvSpPr>
            <p:spPr>
              <a:xfrm>
                <a:off x="0" y="-1"/>
                <a:ext cx="1029578" cy="711691"/>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733" y="0"/>
                    </a:lnTo>
                    <a:lnTo>
                      <a:pt x="21600" y="0"/>
                    </a:lnTo>
                    <a:lnTo>
                      <a:pt x="21600" y="16200"/>
                    </a:lnTo>
                    <a:lnTo>
                      <a:pt x="17867" y="21600"/>
                    </a:lnTo>
                    <a:lnTo>
                      <a:pt x="0" y="21600"/>
                    </a:lnTo>
                    <a:close/>
                  </a:path>
                </a:pathLst>
              </a:custGeom>
              <a:gradFill flip="none" rotWithShape="1">
                <a:gsLst>
                  <a:gs pos="0">
                    <a:schemeClr val="accent2">
                      <a:hueOff val="456875"/>
                      <a:satOff val="32743"/>
                      <a:lumOff val="28179"/>
                    </a:schemeClr>
                  </a:gs>
                  <a:gs pos="35000">
                    <a:srgbClr val="FFC5DB"/>
                  </a:gs>
                  <a:gs pos="100000">
                    <a:schemeClr val="accent2">
                      <a:hueOff val="544539"/>
                      <a:satOff val="32743"/>
                      <a:lumOff val="39936"/>
                    </a:schemeClr>
                  </a:gs>
                </a:gsLst>
                <a:lin ang="16200000" scaled="0"/>
              </a:gradFill>
              <a:ln w="12700" cap="flat">
                <a:noFill/>
                <a:miter lim="400000"/>
              </a:ln>
              <a:effectLst/>
            </p:spPr>
            <p:txBody>
              <a:bodyPr wrap="square" lIns="45718" tIns="45718" rIns="45718" bIns="45718" numCol="1" anchor="ctr">
                <a:noAutofit/>
              </a:bodyPr>
              <a:lstStyle/>
              <a:p>
                <a:pPr algn="ctr">
                  <a:defRPr sz="1200">
                    <a:solidFill>
                      <a:srgbClr val="B2236C"/>
                    </a:solidFill>
                  </a:defRPr>
                </a:pPr>
                <a:endParaRPr/>
              </a:p>
            </p:txBody>
          </p:sp>
          <p:sp>
            <p:nvSpPr>
              <p:cNvPr id="1114" name="Shape"/>
              <p:cNvSpPr/>
              <p:nvPr/>
            </p:nvSpPr>
            <p:spPr>
              <a:xfrm>
                <a:off x="851655" y="-1"/>
                <a:ext cx="177923" cy="711691"/>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21600" y="0"/>
                    </a:lnTo>
                    <a:lnTo>
                      <a:pt x="21600" y="16200"/>
                    </a:lnTo>
                    <a:lnTo>
                      <a:pt x="0" y="21600"/>
                    </a:lnTo>
                    <a:close/>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defRPr sz="1200">
                    <a:solidFill>
                      <a:srgbClr val="B2236C"/>
                    </a:solidFill>
                  </a:defRPr>
                </a:pPr>
                <a:endParaRPr/>
              </a:p>
            </p:txBody>
          </p:sp>
          <p:sp>
            <p:nvSpPr>
              <p:cNvPr id="1115" name="Shape"/>
              <p:cNvSpPr/>
              <p:nvPr/>
            </p:nvSpPr>
            <p:spPr>
              <a:xfrm>
                <a:off x="0" y="-1"/>
                <a:ext cx="1029578" cy="17792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733" y="0"/>
                    </a:lnTo>
                    <a:lnTo>
                      <a:pt x="21600" y="0"/>
                    </a:lnTo>
                    <a:lnTo>
                      <a:pt x="17867" y="21600"/>
                    </a:lnTo>
                    <a:close/>
                  </a:path>
                </a:pathLst>
              </a:custGeom>
              <a:solidFill>
                <a:srgbClr val="FFFFFF">
                  <a:alpha val="20000"/>
                </a:srgbClr>
              </a:solidFill>
              <a:ln w="12700" cap="flat">
                <a:noFill/>
                <a:miter lim="400000"/>
              </a:ln>
              <a:effectLst/>
            </p:spPr>
            <p:txBody>
              <a:bodyPr wrap="square" lIns="45718" tIns="45718" rIns="45718" bIns="45718" numCol="1" anchor="ctr">
                <a:noAutofit/>
              </a:bodyPr>
              <a:lstStyle/>
              <a:p>
                <a:pPr algn="ctr">
                  <a:defRPr sz="1200">
                    <a:solidFill>
                      <a:srgbClr val="B2236C"/>
                    </a:solidFill>
                  </a:defRPr>
                </a:pPr>
                <a:endParaRPr/>
              </a:p>
            </p:txBody>
          </p:sp>
          <p:sp>
            <p:nvSpPr>
              <p:cNvPr id="1116" name="Shape"/>
              <p:cNvSpPr/>
              <p:nvPr/>
            </p:nvSpPr>
            <p:spPr>
              <a:xfrm>
                <a:off x="0" y="-1"/>
                <a:ext cx="1029578" cy="711691"/>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733" y="0"/>
                    </a:lnTo>
                    <a:lnTo>
                      <a:pt x="21600" y="0"/>
                    </a:lnTo>
                    <a:lnTo>
                      <a:pt x="21600" y="16200"/>
                    </a:lnTo>
                    <a:lnTo>
                      <a:pt x="17867" y="21600"/>
                    </a:lnTo>
                    <a:lnTo>
                      <a:pt x="0" y="21600"/>
                    </a:lnTo>
                    <a:close/>
                    <a:moveTo>
                      <a:pt x="0" y="5400"/>
                    </a:moveTo>
                    <a:lnTo>
                      <a:pt x="17867" y="5400"/>
                    </a:lnTo>
                    <a:lnTo>
                      <a:pt x="21600" y="0"/>
                    </a:lnTo>
                    <a:moveTo>
                      <a:pt x="17867" y="5400"/>
                    </a:moveTo>
                    <a:lnTo>
                      <a:pt x="17867" y="21600"/>
                    </a:lnTo>
                  </a:path>
                </a:pathLst>
              </a:custGeom>
              <a:noFill/>
              <a:ln w="9525" cap="flat">
                <a:solidFill>
                  <a:srgbClr val="D93D8D"/>
                </a:solidFill>
                <a:prstDash val="solid"/>
                <a:round/>
              </a:ln>
              <a:effectLst/>
            </p:spPr>
            <p:txBody>
              <a:bodyPr wrap="square" lIns="45718" tIns="45718" rIns="45718" bIns="45718" numCol="1" anchor="ctr">
                <a:noAutofit/>
              </a:bodyPr>
              <a:lstStyle/>
              <a:p>
                <a:pPr algn="ctr">
                  <a:defRPr sz="1200">
                    <a:solidFill>
                      <a:srgbClr val="B2236C"/>
                    </a:solidFill>
                  </a:defRPr>
                </a:pPr>
                <a:endParaRPr/>
              </a:p>
            </p:txBody>
          </p:sp>
          <p:sp>
            <p:nvSpPr>
              <p:cNvPr id="1117" name="JCS"/>
              <p:cNvSpPr txBox="1"/>
              <p:nvPr/>
            </p:nvSpPr>
            <p:spPr>
              <a:xfrm>
                <a:off x="0" y="310185"/>
                <a:ext cx="851655" cy="26924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ctr">
                <a:spAutoFit/>
              </a:bodyPr>
              <a:lstStyle>
                <a:lvl1pPr algn="ctr">
                  <a:defRPr sz="1200">
                    <a:solidFill>
                      <a:srgbClr val="B2236C"/>
                    </a:solidFill>
                  </a:defRPr>
                </a:lvl1pPr>
              </a:lstStyle>
              <a:p>
                <a:r>
                  <a:t>JCS</a:t>
                </a:r>
              </a:p>
            </p:txBody>
          </p:sp>
        </p:grpSp>
      </p:grpSp>
      <p:grpSp>
        <p:nvGrpSpPr>
          <p:cNvPr id="1124" name="Cube 64"/>
          <p:cNvGrpSpPr/>
          <p:nvPr/>
        </p:nvGrpSpPr>
        <p:grpSpPr>
          <a:xfrm>
            <a:off x="8123522" y="5686206"/>
            <a:ext cx="1778314" cy="2866510"/>
            <a:chOff x="0" y="0"/>
            <a:chExt cx="1778312" cy="2866509"/>
          </a:xfrm>
        </p:grpSpPr>
        <p:sp>
          <p:nvSpPr>
            <p:cNvPr id="1120" name="Shape"/>
            <p:cNvSpPr/>
            <p:nvPr/>
          </p:nvSpPr>
          <p:spPr>
            <a:xfrm>
              <a:off x="0" y="0"/>
              <a:ext cx="1778314" cy="2866510"/>
            </a:xfrm>
            <a:custGeom>
              <a:avLst/>
              <a:gdLst/>
              <a:ahLst/>
              <a:cxnLst>
                <a:cxn ang="0">
                  <a:pos x="wd2" y="hd2"/>
                </a:cxn>
                <a:cxn ang="5400000">
                  <a:pos x="wd2" y="hd2"/>
                </a:cxn>
                <a:cxn ang="10800000">
                  <a:pos x="wd2" y="hd2"/>
                </a:cxn>
                <a:cxn ang="16200000">
                  <a:pos x="wd2" y="hd2"/>
                </a:cxn>
              </a:cxnLst>
              <a:rect l="0" t="0" r="r" b="b"/>
              <a:pathLst>
                <a:path w="21600" h="21600" extrusionOk="0">
                  <a:moveTo>
                    <a:pt x="0" y="3350"/>
                  </a:moveTo>
                  <a:lnTo>
                    <a:pt x="5400" y="0"/>
                  </a:lnTo>
                  <a:lnTo>
                    <a:pt x="21600" y="0"/>
                  </a:lnTo>
                  <a:lnTo>
                    <a:pt x="21600" y="18250"/>
                  </a:lnTo>
                  <a:lnTo>
                    <a:pt x="16200" y="21600"/>
                  </a:lnTo>
                  <a:lnTo>
                    <a:pt x="0" y="21600"/>
                  </a:lnTo>
                  <a:close/>
                </a:path>
              </a:pathLst>
            </a:custGeom>
            <a:gradFill flip="none" rotWithShape="1">
              <a:gsLst>
                <a:gs pos="0">
                  <a:srgbClr val="E487AC">
                    <a:alpha val="46000"/>
                  </a:srgbClr>
                </a:gs>
                <a:gs pos="50000">
                  <a:srgbClr val="E898BA">
                    <a:alpha val="48000"/>
                  </a:srgbClr>
                </a:gs>
                <a:gs pos="100000">
                  <a:srgbClr val="E885B1">
                    <a:alpha val="81000"/>
                  </a:srgbClr>
                </a:gs>
              </a:gsLst>
              <a:lin ang="16200000" scaled="0"/>
            </a:gra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121" name="Shape"/>
            <p:cNvSpPr/>
            <p:nvPr/>
          </p:nvSpPr>
          <p:spPr>
            <a:xfrm>
              <a:off x="1333735" y="0"/>
              <a:ext cx="444579" cy="2866510"/>
            </a:xfrm>
            <a:custGeom>
              <a:avLst/>
              <a:gdLst/>
              <a:ahLst/>
              <a:cxnLst>
                <a:cxn ang="0">
                  <a:pos x="wd2" y="hd2"/>
                </a:cxn>
                <a:cxn ang="5400000">
                  <a:pos x="wd2" y="hd2"/>
                </a:cxn>
                <a:cxn ang="10800000">
                  <a:pos x="wd2" y="hd2"/>
                </a:cxn>
                <a:cxn ang="16200000">
                  <a:pos x="wd2" y="hd2"/>
                </a:cxn>
              </a:cxnLst>
              <a:rect l="0" t="0" r="r" b="b"/>
              <a:pathLst>
                <a:path w="21600" h="21600" extrusionOk="0">
                  <a:moveTo>
                    <a:pt x="0" y="3350"/>
                  </a:moveTo>
                  <a:lnTo>
                    <a:pt x="21600" y="0"/>
                  </a:lnTo>
                  <a:lnTo>
                    <a:pt x="21600" y="18250"/>
                  </a:lnTo>
                  <a:lnTo>
                    <a:pt x="0" y="21600"/>
                  </a:lnTo>
                  <a:close/>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122" name="Shape"/>
            <p:cNvSpPr/>
            <p:nvPr/>
          </p:nvSpPr>
          <p:spPr>
            <a:xfrm>
              <a:off x="0" y="-1"/>
              <a:ext cx="1778314" cy="44457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5400" y="0"/>
                  </a:lnTo>
                  <a:lnTo>
                    <a:pt x="21600" y="0"/>
                  </a:lnTo>
                  <a:lnTo>
                    <a:pt x="16200" y="21600"/>
                  </a:lnTo>
                  <a:close/>
                </a:path>
              </a:pathLst>
            </a:custGeom>
            <a:solidFill>
              <a:srgbClr val="FFFFFF">
                <a:alpha val="20000"/>
              </a:srgbClr>
            </a:soli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123" name="Shape"/>
            <p:cNvSpPr/>
            <p:nvPr/>
          </p:nvSpPr>
          <p:spPr>
            <a:xfrm>
              <a:off x="0" y="0"/>
              <a:ext cx="1778314" cy="2866510"/>
            </a:xfrm>
            <a:custGeom>
              <a:avLst/>
              <a:gdLst/>
              <a:ahLst/>
              <a:cxnLst>
                <a:cxn ang="0">
                  <a:pos x="wd2" y="hd2"/>
                </a:cxn>
                <a:cxn ang="5400000">
                  <a:pos x="wd2" y="hd2"/>
                </a:cxn>
                <a:cxn ang="10800000">
                  <a:pos x="wd2" y="hd2"/>
                </a:cxn>
                <a:cxn ang="16200000">
                  <a:pos x="wd2" y="hd2"/>
                </a:cxn>
              </a:cxnLst>
              <a:rect l="0" t="0" r="r" b="b"/>
              <a:pathLst>
                <a:path w="21600" h="21600" extrusionOk="0">
                  <a:moveTo>
                    <a:pt x="0" y="3350"/>
                  </a:moveTo>
                  <a:lnTo>
                    <a:pt x="5400" y="0"/>
                  </a:lnTo>
                  <a:lnTo>
                    <a:pt x="21600" y="0"/>
                  </a:lnTo>
                  <a:lnTo>
                    <a:pt x="21600" y="18250"/>
                  </a:lnTo>
                  <a:lnTo>
                    <a:pt x="16200" y="21600"/>
                  </a:lnTo>
                  <a:lnTo>
                    <a:pt x="0" y="21600"/>
                  </a:lnTo>
                  <a:close/>
                  <a:moveTo>
                    <a:pt x="0" y="3350"/>
                  </a:moveTo>
                  <a:lnTo>
                    <a:pt x="16200" y="3350"/>
                  </a:lnTo>
                  <a:lnTo>
                    <a:pt x="21600" y="0"/>
                  </a:lnTo>
                  <a:moveTo>
                    <a:pt x="16200" y="3350"/>
                  </a:moveTo>
                  <a:lnTo>
                    <a:pt x="16200" y="21600"/>
                  </a:lnTo>
                </a:path>
              </a:pathLst>
            </a:custGeom>
            <a:noFill/>
            <a:ln w="9525" cap="flat">
              <a:solidFill>
                <a:srgbClr val="D93D8D"/>
              </a:solidFill>
              <a:prstDash val="solid"/>
              <a:round/>
            </a:ln>
            <a:effectLst/>
          </p:spPr>
          <p:txBody>
            <a:bodyPr wrap="square" lIns="45718" tIns="45718" rIns="45718" bIns="45718" numCol="1" anchor="ctr">
              <a:noAutofit/>
            </a:bodyPr>
            <a:lstStyle/>
            <a:p>
              <a:pPr algn="ctr">
                <a:defRPr sz="1800">
                  <a:solidFill>
                    <a:srgbClr val="B2236C"/>
                  </a:solidFill>
                </a:defRPr>
              </a:pPr>
              <a:endParaRPr/>
            </a:p>
          </p:txBody>
        </p:sp>
      </p:grpSp>
      <p:grpSp>
        <p:nvGrpSpPr>
          <p:cNvPr id="1130" name="Cube 53"/>
          <p:cNvGrpSpPr/>
          <p:nvPr/>
        </p:nvGrpSpPr>
        <p:grpSpPr>
          <a:xfrm>
            <a:off x="13780318" y="4992215"/>
            <a:ext cx="1659762" cy="964705"/>
            <a:chOff x="0" y="0"/>
            <a:chExt cx="1659761" cy="964704"/>
          </a:xfrm>
        </p:grpSpPr>
        <p:sp>
          <p:nvSpPr>
            <p:cNvPr id="1125" name="Shape"/>
            <p:cNvSpPr/>
            <p:nvPr/>
          </p:nvSpPr>
          <p:spPr>
            <a:xfrm>
              <a:off x="-1" y="-1"/>
              <a:ext cx="1659762" cy="96470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139" y="0"/>
                  </a:lnTo>
                  <a:lnTo>
                    <a:pt x="21600" y="0"/>
                  </a:lnTo>
                  <a:lnTo>
                    <a:pt x="21600" y="16200"/>
                  </a:lnTo>
                  <a:lnTo>
                    <a:pt x="18461" y="21600"/>
                  </a:lnTo>
                  <a:lnTo>
                    <a:pt x="0" y="21600"/>
                  </a:lnTo>
                  <a:close/>
                </a:path>
              </a:pathLst>
            </a:custGeom>
            <a:gradFill flip="none" rotWithShape="1">
              <a:gsLst>
                <a:gs pos="0">
                  <a:schemeClr val="accent2">
                    <a:hueOff val="456875"/>
                    <a:satOff val="32743"/>
                    <a:lumOff val="28179"/>
                  </a:schemeClr>
                </a:gs>
                <a:gs pos="35000">
                  <a:srgbClr val="FFC5DB"/>
                </a:gs>
                <a:gs pos="100000">
                  <a:schemeClr val="accent2">
                    <a:hueOff val="544539"/>
                    <a:satOff val="32743"/>
                    <a:lumOff val="39936"/>
                  </a:schemeClr>
                </a:gs>
              </a:gsLst>
              <a:lin ang="16200000" scaled="0"/>
            </a:gra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126" name="Shape"/>
            <p:cNvSpPr/>
            <p:nvPr/>
          </p:nvSpPr>
          <p:spPr>
            <a:xfrm>
              <a:off x="1418585" y="-1"/>
              <a:ext cx="241177" cy="96470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21600" y="0"/>
                  </a:lnTo>
                  <a:lnTo>
                    <a:pt x="21600" y="16200"/>
                  </a:lnTo>
                  <a:lnTo>
                    <a:pt x="0" y="21600"/>
                  </a:lnTo>
                  <a:close/>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127" name="Shape"/>
            <p:cNvSpPr/>
            <p:nvPr/>
          </p:nvSpPr>
          <p:spPr>
            <a:xfrm>
              <a:off x="-1" y="-1"/>
              <a:ext cx="1659762" cy="24117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139" y="0"/>
                  </a:lnTo>
                  <a:lnTo>
                    <a:pt x="21600" y="0"/>
                  </a:lnTo>
                  <a:lnTo>
                    <a:pt x="18461" y="21600"/>
                  </a:lnTo>
                  <a:close/>
                </a:path>
              </a:pathLst>
            </a:custGeom>
            <a:solidFill>
              <a:srgbClr val="FFFFFF">
                <a:alpha val="20000"/>
              </a:srgbClr>
            </a:soli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128" name="Shape"/>
            <p:cNvSpPr/>
            <p:nvPr/>
          </p:nvSpPr>
          <p:spPr>
            <a:xfrm>
              <a:off x="-1" y="-1"/>
              <a:ext cx="1659762" cy="96470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139" y="0"/>
                  </a:lnTo>
                  <a:lnTo>
                    <a:pt x="21600" y="0"/>
                  </a:lnTo>
                  <a:lnTo>
                    <a:pt x="21600" y="16200"/>
                  </a:lnTo>
                  <a:lnTo>
                    <a:pt x="18461" y="21600"/>
                  </a:lnTo>
                  <a:lnTo>
                    <a:pt x="0" y="21600"/>
                  </a:lnTo>
                  <a:close/>
                  <a:moveTo>
                    <a:pt x="0" y="5400"/>
                  </a:moveTo>
                  <a:lnTo>
                    <a:pt x="18461" y="5400"/>
                  </a:lnTo>
                  <a:lnTo>
                    <a:pt x="21600" y="0"/>
                  </a:lnTo>
                  <a:moveTo>
                    <a:pt x="18461" y="5400"/>
                  </a:moveTo>
                  <a:lnTo>
                    <a:pt x="18461" y="21600"/>
                  </a:lnTo>
                </a:path>
              </a:pathLst>
            </a:custGeom>
            <a:noFill/>
            <a:ln w="9525" cap="flat">
              <a:solidFill>
                <a:srgbClr val="D93D8D"/>
              </a:solidFill>
              <a:prstDash val="solid"/>
              <a:round/>
            </a:ln>
            <a:effectLst/>
          </p:spPr>
          <p:txBody>
            <a:bodyPr wrap="square" lIns="45718" tIns="45718" rIns="45718" bIns="45718" numCol="1" anchor="ctr">
              <a:noAutofit/>
            </a:bodyPr>
            <a:lstStyle/>
            <a:p>
              <a:pPr algn="ctr">
                <a:defRPr sz="1800">
                  <a:solidFill>
                    <a:srgbClr val="B2236C"/>
                  </a:solidFill>
                </a:defRPr>
              </a:pPr>
              <a:endParaRPr/>
            </a:p>
          </p:txBody>
        </p:sp>
        <p:sp>
          <p:nvSpPr>
            <p:cNvPr id="1129" name="Storage"/>
            <p:cNvSpPr txBox="1"/>
            <p:nvPr/>
          </p:nvSpPr>
          <p:spPr>
            <a:xfrm>
              <a:off x="-1" y="423870"/>
              <a:ext cx="1418587" cy="35814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ctr">
              <a:spAutoFit/>
            </a:bodyPr>
            <a:lstStyle>
              <a:lvl1pPr algn="ctr">
                <a:defRPr sz="1800">
                  <a:solidFill>
                    <a:srgbClr val="B2236C"/>
                  </a:solidFill>
                </a:defRPr>
              </a:lvl1pPr>
            </a:lstStyle>
            <a:p>
              <a:r>
                <a:t>Storage</a:t>
              </a:r>
            </a:p>
          </p:txBody>
        </p:sp>
      </p:grpSp>
      <p:grpSp>
        <p:nvGrpSpPr>
          <p:cNvPr id="1136" name="Cube 54"/>
          <p:cNvGrpSpPr/>
          <p:nvPr/>
        </p:nvGrpSpPr>
        <p:grpSpPr>
          <a:xfrm>
            <a:off x="13780318" y="4220452"/>
            <a:ext cx="1659762" cy="964705"/>
            <a:chOff x="0" y="0"/>
            <a:chExt cx="1659761" cy="964704"/>
          </a:xfrm>
        </p:grpSpPr>
        <p:sp>
          <p:nvSpPr>
            <p:cNvPr id="1131" name="Shape"/>
            <p:cNvSpPr/>
            <p:nvPr/>
          </p:nvSpPr>
          <p:spPr>
            <a:xfrm>
              <a:off x="-1" y="-1"/>
              <a:ext cx="1659762" cy="96470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139" y="0"/>
                  </a:lnTo>
                  <a:lnTo>
                    <a:pt x="21600" y="0"/>
                  </a:lnTo>
                  <a:lnTo>
                    <a:pt x="21600" y="16200"/>
                  </a:lnTo>
                  <a:lnTo>
                    <a:pt x="18461" y="21600"/>
                  </a:lnTo>
                  <a:lnTo>
                    <a:pt x="0" y="21600"/>
                  </a:lnTo>
                  <a:close/>
                </a:path>
              </a:pathLst>
            </a:custGeom>
            <a:gradFill flip="none" rotWithShape="1">
              <a:gsLst>
                <a:gs pos="0">
                  <a:schemeClr val="accent2">
                    <a:hueOff val="456875"/>
                    <a:satOff val="32743"/>
                    <a:lumOff val="28179"/>
                  </a:schemeClr>
                </a:gs>
                <a:gs pos="35000">
                  <a:srgbClr val="FFC5DB"/>
                </a:gs>
                <a:gs pos="100000">
                  <a:schemeClr val="accent2">
                    <a:hueOff val="544539"/>
                    <a:satOff val="32743"/>
                    <a:lumOff val="39936"/>
                  </a:schemeClr>
                </a:gs>
              </a:gsLst>
              <a:lin ang="16200000" scaled="0"/>
            </a:gra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132" name="Shape"/>
            <p:cNvSpPr/>
            <p:nvPr/>
          </p:nvSpPr>
          <p:spPr>
            <a:xfrm>
              <a:off x="1418585" y="-1"/>
              <a:ext cx="241177" cy="96470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21600" y="0"/>
                  </a:lnTo>
                  <a:lnTo>
                    <a:pt x="21600" y="16200"/>
                  </a:lnTo>
                  <a:lnTo>
                    <a:pt x="0" y="21600"/>
                  </a:lnTo>
                  <a:close/>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133" name="Shape"/>
            <p:cNvSpPr/>
            <p:nvPr/>
          </p:nvSpPr>
          <p:spPr>
            <a:xfrm>
              <a:off x="-1" y="-1"/>
              <a:ext cx="1659762" cy="24117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139" y="0"/>
                  </a:lnTo>
                  <a:lnTo>
                    <a:pt x="21600" y="0"/>
                  </a:lnTo>
                  <a:lnTo>
                    <a:pt x="18461" y="21600"/>
                  </a:lnTo>
                  <a:close/>
                </a:path>
              </a:pathLst>
            </a:custGeom>
            <a:solidFill>
              <a:srgbClr val="FFFFFF">
                <a:alpha val="20000"/>
              </a:srgbClr>
            </a:soli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134" name="Shape"/>
            <p:cNvSpPr/>
            <p:nvPr/>
          </p:nvSpPr>
          <p:spPr>
            <a:xfrm>
              <a:off x="-1" y="-1"/>
              <a:ext cx="1659762" cy="96470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139" y="0"/>
                  </a:lnTo>
                  <a:lnTo>
                    <a:pt x="21600" y="0"/>
                  </a:lnTo>
                  <a:lnTo>
                    <a:pt x="21600" y="16200"/>
                  </a:lnTo>
                  <a:lnTo>
                    <a:pt x="18461" y="21600"/>
                  </a:lnTo>
                  <a:lnTo>
                    <a:pt x="0" y="21600"/>
                  </a:lnTo>
                  <a:close/>
                  <a:moveTo>
                    <a:pt x="0" y="5400"/>
                  </a:moveTo>
                  <a:lnTo>
                    <a:pt x="18461" y="5400"/>
                  </a:lnTo>
                  <a:lnTo>
                    <a:pt x="21600" y="0"/>
                  </a:lnTo>
                  <a:moveTo>
                    <a:pt x="18461" y="5400"/>
                  </a:moveTo>
                  <a:lnTo>
                    <a:pt x="18461" y="21600"/>
                  </a:lnTo>
                </a:path>
              </a:pathLst>
            </a:custGeom>
            <a:noFill/>
            <a:ln w="9525" cap="flat">
              <a:solidFill>
                <a:srgbClr val="D93D8D"/>
              </a:solidFill>
              <a:prstDash val="solid"/>
              <a:round/>
            </a:ln>
            <a:effectLst/>
          </p:spPr>
          <p:txBody>
            <a:bodyPr wrap="square" lIns="45718" tIns="45718" rIns="45718" bIns="45718" numCol="1" anchor="ctr">
              <a:noAutofit/>
            </a:bodyPr>
            <a:lstStyle/>
            <a:p>
              <a:pPr algn="ctr">
                <a:defRPr sz="1800">
                  <a:solidFill>
                    <a:srgbClr val="B2236C"/>
                  </a:solidFill>
                </a:defRPr>
              </a:pPr>
              <a:endParaRPr/>
            </a:p>
          </p:txBody>
        </p:sp>
        <p:sp>
          <p:nvSpPr>
            <p:cNvPr id="1135" name="Compute"/>
            <p:cNvSpPr txBox="1"/>
            <p:nvPr/>
          </p:nvSpPr>
          <p:spPr>
            <a:xfrm>
              <a:off x="-1" y="423870"/>
              <a:ext cx="1418587" cy="35814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ctr">
              <a:spAutoFit/>
            </a:bodyPr>
            <a:lstStyle>
              <a:lvl1pPr algn="ctr">
                <a:defRPr sz="1800">
                  <a:solidFill>
                    <a:srgbClr val="B2236C"/>
                  </a:solidFill>
                </a:defRPr>
              </a:lvl1pPr>
            </a:lstStyle>
            <a:p>
              <a:r>
                <a:t>Compute</a:t>
              </a:r>
            </a:p>
          </p:txBody>
        </p:sp>
      </p:grpSp>
      <p:sp>
        <p:nvSpPr>
          <p:cNvPr id="1137" name="Title 1"/>
          <p:cNvSpPr txBox="1">
            <a:spLocks noGrp="1"/>
          </p:cNvSpPr>
          <p:nvPr>
            <p:ph type="title"/>
          </p:nvPr>
        </p:nvSpPr>
        <p:spPr>
          <a:xfrm>
            <a:off x="977769" y="843460"/>
            <a:ext cx="12883040" cy="1346291"/>
          </a:xfrm>
          <a:prstGeom prst="rect">
            <a:avLst/>
          </a:prstGeom>
        </p:spPr>
        <p:txBody>
          <a:bodyPr/>
          <a:lstStyle>
            <a:lvl1pPr defTabSz="1097080">
              <a:defRPr sz="4800"/>
            </a:lvl1pPr>
          </a:lstStyle>
          <a:p>
            <a:r>
              <a:t>Some of the underlying foundational infrastructure cloud services</a:t>
            </a:r>
          </a:p>
        </p:txBody>
      </p:sp>
      <p:grpSp>
        <p:nvGrpSpPr>
          <p:cNvPr id="1140" name="Oval 3"/>
          <p:cNvGrpSpPr/>
          <p:nvPr/>
        </p:nvGrpSpPr>
        <p:grpSpPr>
          <a:xfrm>
            <a:off x="1992219" y="3129389"/>
            <a:ext cx="1897839" cy="968949"/>
            <a:chOff x="0" y="0"/>
            <a:chExt cx="1897838" cy="968948"/>
          </a:xfrm>
        </p:grpSpPr>
        <p:sp>
          <p:nvSpPr>
            <p:cNvPr id="1138" name="Oval"/>
            <p:cNvSpPr/>
            <p:nvPr/>
          </p:nvSpPr>
          <p:spPr>
            <a:xfrm>
              <a:off x="-1" y="-1"/>
              <a:ext cx="1897840" cy="968949"/>
            </a:xfrm>
            <a:prstGeom prst="ellipse">
              <a:avLst/>
            </a:prstGeom>
            <a:solidFill>
              <a:srgbClr val="6CFFA1"/>
            </a:solidFill>
            <a:ln w="12700" cap="flat">
              <a:solidFill>
                <a:srgbClr val="006825"/>
              </a:solidFill>
              <a:prstDash val="solid"/>
              <a:miter lim="800000"/>
            </a:ln>
            <a:effectLst/>
          </p:spPr>
          <p:txBody>
            <a:bodyPr wrap="square" lIns="45718" tIns="45718" rIns="45718" bIns="45718" numCol="1" anchor="ctr">
              <a:noAutofit/>
            </a:bodyPr>
            <a:lstStyle/>
            <a:p>
              <a:pPr algn="ctr">
                <a:defRPr sz="1600">
                  <a:latin typeface="Arial Unicode MS"/>
                  <a:ea typeface="Arial Unicode MS"/>
                  <a:cs typeface="Arial Unicode MS"/>
                  <a:sym typeface="Arial Unicode MS"/>
                </a:defRPr>
              </a:pPr>
              <a:endParaRPr/>
            </a:p>
          </p:txBody>
        </p:sp>
        <p:sp>
          <p:nvSpPr>
            <p:cNvPr id="1139" name="Audience"/>
            <p:cNvSpPr txBox="1"/>
            <p:nvPr/>
          </p:nvSpPr>
          <p:spPr>
            <a:xfrm>
              <a:off x="277930" y="172055"/>
              <a:ext cx="1341975" cy="6248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sz="1600">
                  <a:latin typeface="Arial Unicode MS"/>
                  <a:ea typeface="Arial Unicode MS"/>
                  <a:cs typeface="Arial Unicode MS"/>
                  <a:sym typeface="Arial Unicode MS"/>
                </a:defRPr>
              </a:lvl1pPr>
            </a:lstStyle>
            <a:p>
              <a:r>
                <a:t>Audience</a:t>
              </a:r>
            </a:p>
          </p:txBody>
        </p:sp>
      </p:grpSp>
      <p:pic>
        <p:nvPicPr>
          <p:cNvPr id="1141" name="Picture 2" descr="Picture 2"/>
          <p:cNvPicPr>
            <a:picLocks noChangeAspect="1"/>
          </p:cNvPicPr>
          <p:nvPr/>
        </p:nvPicPr>
        <p:blipFill>
          <a:blip r:embed="rId2">
            <a:extLst/>
          </a:blip>
          <a:stretch>
            <a:fillRect/>
          </a:stretch>
        </p:blipFill>
        <p:spPr>
          <a:xfrm>
            <a:off x="3685747" y="4010511"/>
            <a:ext cx="1359316" cy="1106024"/>
          </a:xfrm>
          <a:prstGeom prst="rect">
            <a:avLst/>
          </a:prstGeom>
          <a:ln w="12700">
            <a:miter lim="400000"/>
          </a:ln>
        </p:spPr>
      </p:pic>
      <p:grpSp>
        <p:nvGrpSpPr>
          <p:cNvPr id="1144" name="Rounded Rectangle 5"/>
          <p:cNvGrpSpPr/>
          <p:nvPr/>
        </p:nvGrpSpPr>
        <p:grpSpPr>
          <a:xfrm>
            <a:off x="6599051" y="3662285"/>
            <a:ext cx="1518274" cy="753627"/>
            <a:chOff x="-1" y="0"/>
            <a:chExt cx="1518273" cy="753625"/>
          </a:xfrm>
        </p:grpSpPr>
        <p:sp>
          <p:nvSpPr>
            <p:cNvPr id="1142" name="Rounded Rectangle"/>
            <p:cNvSpPr/>
            <p:nvPr/>
          </p:nvSpPr>
          <p:spPr>
            <a:xfrm>
              <a:off x="-2" y="-1"/>
              <a:ext cx="1518275" cy="753627"/>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143" name="IoT CS"/>
            <p:cNvSpPr txBox="1"/>
            <p:nvPr/>
          </p:nvSpPr>
          <p:spPr>
            <a:xfrm>
              <a:off x="36788" y="121540"/>
              <a:ext cx="1444694"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IoT CS</a:t>
              </a:r>
            </a:p>
          </p:txBody>
        </p:sp>
      </p:grpSp>
      <p:grpSp>
        <p:nvGrpSpPr>
          <p:cNvPr id="1147" name="Rounded Rectangle 9"/>
          <p:cNvGrpSpPr/>
          <p:nvPr/>
        </p:nvGrpSpPr>
        <p:grpSpPr>
          <a:xfrm>
            <a:off x="13860808" y="3613149"/>
            <a:ext cx="1518273" cy="753627"/>
            <a:chOff x="0" y="0"/>
            <a:chExt cx="1518271" cy="753626"/>
          </a:xfrm>
        </p:grpSpPr>
        <p:sp>
          <p:nvSpPr>
            <p:cNvPr id="1145" name="Rounded Rectangle"/>
            <p:cNvSpPr/>
            <p:nvPr/>
          </p:nvSpPr>
          <p:spPr>
            <a:xfrm>
              <a:off x="-1" y="-1"/>
              <a:ext cx="1518272" cy="753627"/>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146" name="DBaaS"/>
            <p:cNvSpPr txBox="1"/>
            <p:nvPr/>
          </p:nvSpPr>
          <p:spPr>
            <a:xfrm>
              <a:off x="36788" y="121540"/>
              <a:ext cx="1444693"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DBaaS</a:t>
              </a:r>
            </a:p>
          </p:txBody>
        </p:sp>
      </p:grpSp>
      <p:sp>
        <p:nvSpPr>
          <p:cNvPr id="1148" name="Straight Arrow Connector 12"/>
          <p:cNvSpPr/>
          <p:nvPr/>
        </p:nvSpPr>
        <p:spPr>
          <a:xfrm>
            <a:off x="3015139" y="4150538"/>
            <a:ext cx="576067" cy="478267"/>
          </a:xfrm>
          <a:prstGeom prst="line">
            <a:avLst/>
          </a:prstGeom>
          <a:ln w="6350">
            <a:solidFill>
              <a:schemeClr val="accent1"/>
            </a:solidFill>
            <a:miter/>
            <a:tailEnd type="triangle"/>
          </a:ln>
        </p:spPr>
        <p:txBody>
          <a:bodyPr lIns="45718" tIns="45718" rIns="45718" bIns="45718"/>
          <a:lstStyle/>
          <a:p>
            <a:endParaRPr/>
          </a:p>
        </p:txBody>
      </p:sp>
      <p:sp>
        <p:nvSpPr>
          <p:cNvPr id="1149" name="Straight Arrow Connector 13"/>
          <p:cNvSpPr/>
          <p:nvPr/>
        </p:nvSpPr>
        <p:spPr>
          <a:xfrm>
            <a:off x="3303172" y="4072749"/>
            <a:ext cx="432050" cy="304028"/>
          </a:xfrm>
          <a:prstGeom prst="line">
            <a:avLst/>
          </a:prstGeom>
          <a:ln w="6350">
            <a:solidFill>
              <a:schemeClr val="accent1"/>
            </a:solidFill>
            <a:miter/>
            <a:tailEnd type="triangle"/>
          </a:ln>
        </p:spPr>
        <p:txBody>
          <a:bodyPr lIns="45718" tIns="45718" rIns="45718" bIns="45718"/>
          <a:lstStyle/>
          <a:p>
            <a:endParaRPr/>
          </a:p>
        </p:txBody>
      </p:sp>
      <p:sp>
        <p:nvSpPr>
          <p:cNvPr id="1150" name="Straight Arrow Connector 14"/>
          <p:cNvSpPr/>
          <p:nvPr/>
        </p:nvSpPr>
        <p:spPr>
          <a:xfrm>
            <a:off x="3447188" y="3899803"/>
            <a:ext cx="918219" cy="110708"/>
          </a:xfrm>
          <a:prstGeom prst="line">
            <a:avLst/>
          </a:prstGeom>
          <a:ln w="6350">
            <a:solidFill>
              <a:schemeClr val="accent1"/>
            </a:solidFill>
            <a:miter/>
            <a:tailEnd type="triangle"/>
          </a:ln>
        </p:spPr>
        <p:txBody>
          <a:bodyPr lIns="45718" tIns="45718" rIns="45718" bIns="45718"/>
          <a:lstStyle/>
          <a:p>
            <a:endParaRPr/>
          </a:p>
        </p:txBody>
      </p:sp>
      <p:sp>
        <p:nvSpPr>
          <p:cNvPr id="1151" name="Elbow Connector 15"/>
          <p:cNvSpPr/>
          <p:nvPr/>
        </p:nvSpPr>
        <p:spPr>
          <a:xfrm>
            <a:off x="4866640" y="4038600"/>
            <a:ext cx="1732283" cy="52070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1909" y="21600"/>
                </a:lnTo>
                <a:lnTo>
                  <a:pt x="11909" y="0"/>
                </a:lnTo>
                <a:lnTo>
                  <a:pt x="21600" y="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1152" name="Elbow Connector 18"/>
          <p:cNvSpPr/>
          <p:nvPr/>
        </p:nvSpPr>
        <p:spPr>
          <a:xfrm rot="16200000">
            <a:off x="12090480" y="3975353"/>
            <a:ext cx="1771958" cy="18422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grpSp>
        <p:nvGrpSpPr>
          <p:cNvPr id="1155" name="Rounded Rectangle 21"/>
          <p:cNvGrpSpPr/>
          <p:nvPr/>
        </p:nvGrpSpPr>
        <p:grpSpPr>
          <a:xfrm>
            <a:off x="4140334" y="2595545"/>
            <a:ext cx="1805843" cy="891079"/>
            <a:chOff x="0" y="-1"/>
            <a:chExt cx="1805842" cy="891078"/>
          </a:xfrm>
        </p:grpSpPr>
        <p:sp>
          <p:nvSpPr>
            <p:cNvPr id="1153" name="Rounded Rectangle"/>
            <p:cNvSpPr/>
            <p:nvPr/>
          </p:nvSpPr>
          <p:spPr>
            <a:xfrm>
              <a:off x="0" y="-2"/>
              <a:ext cx="1805843" cy="891080"/>
            </a:xfrm>
            <a:prstGeom prst="roundRect">
              <a:avLst>
                <a:gd name="adj" fmla="val 16667"/>
              </a:avLst>
            </a:prstGeom>
            <a:solidFill>
              <a:schemeClr val="accent1"/>
            </a:solidFill>
            <a:ln w="12700" cap="flat">
              <a:solidFill>
                <a:srgbClr val="006825"/>
              </a:solidFill>
              <a:prstDash val="solid"/>
              <a:miter lim="800000"/>
            </a:ln>
            <a:effectLst/>
          </p:spPr>
          <p:txBody>
            <a:bodyPr wrap="square" lIns="45718" tIns="45718" rIns="45718" bIns="45718" numCol="1" anchor="ctr">
              <a:noAutofit/>
            </a:bodyPr>
            <a:lstStyle/>
            <a:p>
              <a:pPr algn="ctr">
                <a:defRPr sz="1400">
                  <a:solidFill>
                    <a:srgbClr val="FFFFFF"/>
                  </a:solidFill>
                  <a:latin typeface="Arial Unicode MS"/>
                  <a:ea typeface="Arial Unicode MS"/>
                  <a:cs typeface="Arial Unicode MS"/>
                  <a:sym typeface="Arial Unicode MS"/>
                </a:defRPr>
              </a:pPr>
              <a:endParaRPr/>
            </a:p>
          </p:txBody>
        </p:sp>
        <p:sp>
          <p:nvSpPr>
            <p:cNvPr id="1154" name="Real “Things” (Pis, Arduino’s, …)"/>
            <p:cNvSpPr txBox="1"/>
            <p:nvPr/>
          </p:nvSpPr>
          <p:spPr>
            <a:xfrm>
              <a:off x="43497" y="158515"/>
              <a:ext cx="1718848"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sz="1400">
                  <a:solidFill>
                    <a:srgbClr val="FFFFFF"/>
                  </a:solidFill>
                  <a:latin typeface="Arial Unicode MS"/>
                  <a:ea typeface="Arial Unicode MS"/>
                  <a:cs typeface="Arial Unicode MS"/>
                  <a:sym typeface="Arial Unicode MS"/>
                </a:defRPr>
              </a:lvl1pPr>
            </a:lstStyle>
            <a:p>
              <a:r>
                <a:t>Real “Things” (Pis, Arduino’s, …)</a:t>
              </a:r>
            </a:p>
          </p:txBody>
        </p:sp>
      </p:grpSp>
      <p:sp>
        <p:nvSpPr>
          <p:cNvPr id="1156" name="Elbow Connector 22"/>
          <p:cNvSpPr/>
          <p:nvPr/>
        </p:nvSpPr>
        <p:spPr>
          <a:xfrm>
            <a:off x="5951220" y="3040378"/>
            <a:ext cx="1405892" cy="62103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1157" name="Elbow Connector 23"/>
          <p:cNvSpPr/>
          <p:nvPr/>
        </p:nvSpPr>
        <p:spPr>
          <a:xfrm rot="10800000">
            <a:off x="4795059" y="4849126"/>
            <a:ext cx="3352683" cy="7575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grpSp>
        <p:nvGrpSpPr>
          <p:cNvPr id="1160" name="Rounded Rectangle 24">
            <a:hlinkClick r:id="rId3"/>
          </p:cNvPr>
          <p:cNvGrpSpPr/>
          <p:nvPr/>
        </p:nvGrpSpPr>
        <p:grpSpPr>
          <a:xfrm>
            <a:off x="8147738" y="5170399"/>
            <a:ext cx="1518273" cy="872597"/>
            <a:chOff x="0" y="0"/>
            <a:chExt cx="1518271" cy="872596"/>
          </a:xfrm>
        </p:grpSpPr>
        <p:sp>
          <p:nvSpPr>
            <p:cNvPr id="1158" name="Rounded Rectangle"/>
            <p:cNvSpPr/>
            <p:nvPr/>
          </p:nvSpPr>
          <p:spPr>
            <a:xfrm>
              <a:off x="-1" y="-1"/>
              <a:ext cx="1518272" cy="872598"/>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159" name="ICS"/>
            <p:cNvSpPr txBox="1"/>
            <p:nvPr/>
          </p:nvSpPr>
          <p:spPr>
            <a:xfrm>
              <a:off x="42593" y="181026"/>
              <a:ext cx="1433082"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ICS</a:t>
              </a:r>
            </a:p>
          </p:txBody>
        </p:sp>
      </p:grpSp>
      <p:sp>
        <p:nvSpPr>
          <p:cNvPr id="1161" name="Elbow Connector 28"/>
          <p:cNvSpPr/>
          <p:nvPr/>
        </p:nvSpPr>
        <p:spPr>
          <a:xfrm>
            <a:off x="1731009" y="3040377"/>
            <a:ext cx="2402842" cy="572774"/>
          </a:xfrm>
          <a:custGeom>
            <a:avLst/>
            <a:gdLst/>
            <a:ahLst/>
            <a:cxnLst>
              <a:cxn ang="0">
                <a:pos x="wd2" y="hd2"/>
              </a:cxn>
              <a:cxn ang="5400000">
                <a:pos x="wd2" y="hd2"/>
              </a:cxn>
              <a:cxn ang="10800000">
                <a:pos x="wd2" y="hd2"/>
              </a:cxn>
              <a:cxn ang="16200000">
                <a:pos x="wd2" y="hd2"/>
              </a:cxn>
            </a:cxnLst>
            <a:rect l="0" t="0" r="r" b="b"/>
            <a:pathLst>
              <a:path w="21600" h="21600" extrusionOk="0">
                <a:moveTo>
                  <a:pt x="2283" y="21600"/>
                </a:moveTo>
                <a:lnTo>
                  <a:pt x="0" y="21600"/>
                </a:lnTo>
                <a:lnTo>
                  <a:pt x="0" y="0"/>
                </a:lnTo>
                <a:lnTo>
                  <a:pt x="21600" y="0"/>
                </a:lnTo>
              </a:path>
            </a:pathLst>
          </a:custGeom>
          <a:ln w="6350">
            <a:solidFill>
              <a:schemeClr val="accent1"/>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pic>
        <p:nvPicPr>
          <p:cNvPr id="1162" name="Picture 2" descr="Picture 2"/>
          <p:cNvPicPr>
            <a:picLocks noChangeAspect="1"/>
          </p:cNvPicPr>
          <p:nvPr/>
        </p:nvPicPr>
        <p:blipFill>
          <a:blip r:embed="rId4">
            <a:extLst/>
          </a:blip>
          <a:stretch>
            <a:fillRect/>
          </a:stretch>
        </p:blipFill>
        <p:spPr>
          <a:xfrm>
            <a:off x="2407099" y="3326091"/>
            <a:ext cx="1148876" cy="792382"/>
          </a:xfrm>
          <a:prstGeom prst="rect">
            <a:avLst/>
          </a:prstGeom>
          <a:ln w="12700">
            <a:miter lim="400000"/>
          </a:ln>
        </p:spPr>
      </p:pic>
      <p:sp>
        <p:nvSpPr>
          <p:cNvPr id="1163" name="Elbow Connector 45"/>
          <p:cNvSpPr/>
          <p:nvPr/>
        </p:nvSpPr>
        <p:spPr>
          <a:xfrm>
            <a:off x="8116568" y="4038599"/>
            <a:ext cx="789942" cy="11315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1164" name="Elbow Connector 51"/>
          <p:cNvSpPr/>
          <p:nvPr/>
        </p:nvSpPr>
        <p:spPr>
          <a:xfrm rot="10800000">
            <a:off x="4795059" y="4849126"/>
            <a:ext cx="3352683" cy="7575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165" name="Elbow Connector 54"/>
          <p:cNvSpPr/>
          <p:nvPr/>
        </p:nvSpPr>
        <p:spPr>
          <a:xfrm>
            <a:off x="9666006" y="5652415"/>
            <a:ext cx="2060767" cy="56721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535" y="0"/>
                </a:lnTo>
                <a:lnTo>
                  <a:pt x="1535"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166" name="Elbow Connector 55"/>
          <p:cNvSpPr/>
          <p:nvPr/>
        </p:nvSpPr>
        <p:spPr>
          <a:xfrm rot="10800000">
            <a:off x="9666009" y="5454534"/>
            <a:ext cx="2118508" cy="62138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8569" y="0"/>
                </a:lnTo>
                <a:lnTo>
                  <a:pt x="18569"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grpSp>
        <p:nvGrpSpPr>
          <p:cNvPr id="1172" name="Cube 55"/>
          <p:cNvGrpSpPr/>
          <p:nvPr/>
        </p:nvGrpSpPr>
        <p:grpSpPr>
          <a:xfrm>
            <a:off x="11585282" y="8744469"/>
            <a:ext cx="1659762" cy="964705"/>
            <a:chOff x="0" y="0"/>
            <a:chExt cx="1659761" cy="964704"/>
          </a:xfrm>
        </p:grpSpPr>
        <p:sp>
          <p:nvSpPr>
            <p:cNvPr id="1167" name="Shape"/>
            <p:cNvSpPr/>
            <p:nvPr/>
          </p:nvSpPr>
          <p:spPr>
            <a:xfrm>
              <a:off x="-1" y="-1"/>
              <a:ext cx="1659762" cy="96470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139" y="0"/>
                  </a:lnTo>
                  <a:lnTo>
                    <a:pt x="21600" y="0"/>
                  </a:lnTo>
                  <a:lnTo>
                    <a:pt x="21600" y="16200"/>
                  </a:lnTo>
                  <a:lnTo>
                    <a:pt x="18461" y="21600"/>
                  </a:lnTo>
                  <a:lnTo>
                    <a:pt x="0" y="21600"/>
                  </a:lnTo>
                  <a:close/>
                </a:path>
              </a:pathLst>
            </a:custGeom>
            <a:gradFill flip="none" rotWithShape="1">
              <a:gsLst>
                <a:gs pos="0">
                  <a:schemeClr val="accent2">
                    <a:hueOff val="456875"/>
                    <a:satOff val="32743"/>
                    <a:lumOff val="28179"/>
                  </a:schemeClr>
                </a:gs>
                <a:gs pos="35000">
                  <a:srgbClr val="FFC5DB"/>
                </a:gs>
                <a:gs pos="100000">
                  <a:schemeClr val="accent2">
                    <a:hueOff val="544539"/>
                    <a:satOff val="32743"/>
                    <a:lumOff val="39936"/>
                  </a:schemeClr>
                </a:gs>
              </a:gsLst>
              <a:lin ang="16200000" scaled="0"/>
            </a:gra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168" name="Shape"/>
            <p:cNvSpPr/>
            <p:nvPr/>
          </p:nvSpPr>
          <p:spPr>
            <a:xfrm>
              <a:off x="1418585" y="-1"/>
              <a:ext cx="241177" cy="96470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21600" y="0"/>
                  </a:lnTo>
                  <a:lnTo>
                    <a:pt x="21600" y="16200"/>
                  </a:lnTo>
                  <a:lnTo>
                    <a:pt x="0" y="21600"/>
                  </a:lnTo>
                  <a:close/>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169" name="Shape"/>
            <p:cNvSpPr/>
            <p:nvPr/>
          </p:nvSpPr>
          <p:spPr>
            <a:xfrm>
              <a:off x="-1" y="-1"/>
              <a:ext cx="1659762" cy="24117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139" y="0"/>
                  </a:lnTo>
                  <a:lnTo>
                    <a:pt x="21600" y="0"/>
                  </a:lnTo>
                  <a:lnTo>
                    <a:pt x="18461" y="21600"/>
                  </a:lnTo>
                  <a:close/>
                </a:path>
              </a:pathLst>
            </a:custGeom>
            <a:solidFill>
              <a:srgbClr val="FFFFFF">
                <a:alpha val="20000"/>
              </a:srgbClr>
            </a:soli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170" name="Shape"/>
            <p:cNvSpPr/>
            <p:nvPr/>
          </p:nvSpPr>
          <p:spPr>
            <a:xfrm>
              <a:off x="-1" y="-1"/>
              <a:ext cx="1659762" cy="96470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139" y="0"/>
                  </a:lnTo>
                  <a:lnTo>
                    <a:pt x="21600" y="0"/>
                  </a:lnTo>
                  <a:lnTo>
                    <a:pt x="21600" y="16200"/>
                  </a:lnTo>
                  <a:lnTo>
                    <a:pt x="18461" y="21600"/>
                  </a:lnTo>
                  <a:lnTo>
                    <a:pt x="0" y="21600"/>
                  </a:lnTo>
                  <a:close/>
                  <a:moveTo>
                    <a:pt x="0" y="5400"/>
                  </a:moveTo>
                  <a:lnTo>
                    <a:pt x="18461" y="5400"/>
                  </a:lnTo>
                  <a:lnTo>
                    <a:pt x="21600" y="0"/>
                  </a:lnTo>
                  <a:moveTo>
                    <a:pt x="18461" y="5400"/>
                  </a:moveTo>
                  <a:lnTo>
                    <a:pt x="18461" y="21600"/>
                  </a:lnTo>
                </a:path>
              </a:pathLst>
            </a:custGeom>
            <a:noFill/>
            <a:ln w="9525" cap="flat">
              <a:solidFill>
                <a:srgbClr val="D93D8D"/>
              </a:solidFill>
              <a:prstDash val="solid"/>
              <a:round/>
            </a:ln>
            <a:effectLst/>
          </p:spPr>
          <p:txBody>
            <a:bodyPr wrap="square" lIns="45718" tIns="45718" rIns="45718" bIns="45718" numCol="1" anchor="ctr">
              <a:noAutofit/>
            </a:bodyPr>
            <a:lstStyle/>
            <a:p>
              <a:pPr algn="ctr">
                <a:defRPr sz="1800">
                  <a:solidFill>
                    <a:srgbClr val="B2236C"/>
                  </a:solidFill>
                </a:defRPr>
              </a:pPr>
              <a:endParaRPr/>
            </a:p>
          </p:txBody>
        </p:sp>
        <p:sp>
          <p:nvSpPr>
            <p:cNvPr id="1171" name="Storage"/>
            <p:cNvSpPr txBox="1"/>
            <p:nvPr/>
          </p:nvSpPr>
          <p:spPr>
            <a:xfrm>
              <a:off x="-1" y="423870"/>
              <a:ext cx="1418587" cy="35814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ctr">
              <a:spAutoFit/>
            </a:bodyPr>
            <a:lstStyle>
              <a:lvl1pPr algn="ctr">
                <a:defRPr sz="1800">
                  <a:solidFill>
                    <a:srgbClr val="B2236C"/>
                  </a:solidFill>
                </a:defRPr>
              </a:lvl1pPr>
            </a:lstStyle>
            <a:p>
              <a:r>
                <a:t>Storage</a:t>
              </a:r>
            </a:p>
          </p:txBody>
        </p:sp>
      </p:grpSp>
      <p:grpSp>
        <p:nvGrpSpPr>
          <p:cNvPr id="1178" name="Cube 56"/>
          <p:cNvGrpSpPr/>
          <p:nvPr/>
        </p:nvGrpSpPr>
        <p:grpSpPr>
          <a:xfrm>
            <a:off x="11585282" y="7972707"/>
            <a:ext cx="1659762" cy="964705"/>
            <a:chOff x="0" y="0"/>
            <a:chExt cx="1659761" cy="964704"/>
          </a:xfrm>
        </p:grpSpPr>
        <p:sp>
          <p:nvSpPr>
            <p:cNvPr id="1173" name="Shape"/>
            <p:cNvSpPr/>
            <p:nvPr/>
          </p:nvSpPr>
          <p:spPr>
            <a:xfrm>
              <a:off x="-1" y="-1"/>
              <a:ext cx="1659762" cy="96470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139" y="0"/>
                  </a:lnTo>
                  <a:lnTo>
                    <a:pt x="21600" y="0"/>
                  </a:lnTo>
                  <a:lnTo>
                    <a:pt x="21600" y="16200"/>
                  </a:lnTo>
                  <a:lnTo>
                    <a:pt x="18461" y="21600"/>
                  </a:lnTo>
                  <a:lnTo>
                    <a:pt x="0" y="21600"/>
                  </a:lnTo>
                  <a:close/>
                </a:path>
              </a:pathLst>
            </a:custGeom>
            <a:gradFill flip="none" rotWithShape="1">
              <a:gsLst>
                <a:gs pos="0">
                  <a:schemeClr val="accent2">
                    <a:hueOff val="456875"/>
                    <a:satOff val="32743"/>
                    <a:lumOff val="28179"/>
                  </a:schemeClr>
                </a:gs>
                <a:gs pos="35000">
                  <a:srgbClr val="FFC5DB"/>
                </a:gs>
                <a:gs pos="100000">
                  <a:schemeClr val="accent2">
                    <a:hueOff val="544539"/>
                    <a:satOff val="32743"/>
                    <a:lumOff val="39936"/>
                  </a:schemeClr>
                </a:gs>
              </a:gsLst>
              <a:lin ang="16200000" scaled="0"/>
            </a:gra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174" name="Shape"/>
            <p:cNvSpPr/>
            <p:nvPr/>
          </p:nvSpPr>
          <p:spPr>
            <a:xfrm>
              <a:off x="1418585" y="-1"/>
              <a:ext cx="241177" cy="96470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21600" y="0"/>
                  </a:lnTo>
                  <a:lnTo>
                    <a:pt x="21600" y="16200"/>
                  </a:lnTo>
                  <a:lnTo>
                    <a:pt x="0" y="21600"/>
                  </a:lnTo>
                  <a:close/>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175" name="Shape"/>
            <p:cNvSpPr/>
            <p:nvPr/>
          </p:nvSpPr>
          <p:spPr>
            <a:xfrm>
              <a:off x="-1" y="-1"/>
              <a:ext cx="1659762" cy="24117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139" y="0"/>
                  </a:lnTo>
                  <a:lnTo>
                    <a:pt x="21600" y="0"/>
                  </a:lnTo>
                  <a:lnTo>
                    <a:pt x="18461" y="21600"/>
                  </a:lnTo>
                  <a:close/>
                </a:path>
              </a:pathLst>
            </a:custGeom>
            <a:solidFill>
              <a:srgbClr val="FFFFFF">
                <a:alpha val="20000"/>
              </a:srgbClr>
            </a:soli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176" name="Shape"/>
            <p:cNvSpPr/>
            <p:nvPr/>
          </p:nvSpPr>
          <p:spPr>
            <a:xfrm>
              <a:off x="-1" y="-1"/>
              <a:ext cx="1659762" cy="96470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139" y="0"/>
                  </a:lnTo>
                  <a:lnTo>
                    <a:pt x="21600" y="0"/>
                  </a:lnTo>
                  <a:lnTo>
                    <a:pt x="21600" y="16200"/>
                  </a:lnTo>
                  <a:lnTo>
                    <a:pt x="18461" y="21600"/>
                  </a:lnTo>
                  <a:lnTo>
                    <a:pt x="0" y="21600"/>
                  </a:lnTo>
                  <a:close/>
                  <a:moveTo>
                    <a:pt x="0" y="5400"/>
                  </a:moveTo>
                  <a:lnTo>
                    <a:pt x="18461" y="5400"/>
                  </a:lnTo>
                  <a:lnTo>
                    <a:pt x="21600" y="0"/>
                  </a:lnTo>
                  <a:moveTo>
                    <a:pt x="18461" y="5400"/>
                  </a:moveTo>
                  <a:lnTo>
                    <a:pt x="18461" y="21600"/>
                  </a:lnTo>
                </a:path>
              </a:pathLst>
            </a:custGeom>
            <a:noFill/>
            <a:ln w="9525" cap="flat">
              <a:solidFill>
                <a:srgbClr val="D93D8D"/>
              </a:solidFill>
              <a:prstDash val="solid"/>
              <a:round/>
            </a:ln>
            <a:effectLst/>
          </p:spPr>
          <p:txBody>
            <a:bodyPr wrap="square" lIns="45718" tIns="45718" rIns="45718" bIns="45718" numCol="1" anchor="ctr">
              <a:noAutofit/>
            </a:bodyPr>
            <a:lstStyle/>
            <a:p>
              <a:pPr algn="ctr">
                <a:defRPr sz="1800">
                  <a:solidFill>
                    <a:srgbClr val="B2236C"/>
                  </a:solidFill>
                </a:defRPr>
              </a:pPr>
              <a:endParaRPr/>
            </a:p>
          </p:txBody>
        </p:sp>
        <p:sp>
          <p:nvSpPr>
            <p:cNvPr id="1177" name="Compute"/>
            <p:cNvSpPr txBox="1"/>
            <p:nvPr/>
          </p:nvSpPr>
          <p:spPr>
            <a:xfrm>
              <a:off x="-1" y="423870"/>
              <a:ext cx="1418587" cy="35814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ctr">
              <a:spAutoFit/>
            </a:bodyPr>
            <a:lstStyle>
              <a:lvl1pPr algn="ctr">
                <a:defRPr sz="1800">
                  <a:solidFill>
                    <a:srgbClr val="B2236C"/>
                  </a:solidFill>
                </a:defRPr>
              </a:lvl1pPr>
            </a:lstStyle>
            <a:p>
              <a:r>
                <a:t>Compute</a:t>
              </a:r>
            </a:p>
          </p:txBody>
        </p:sp>
      </p:grpSp>
      <p:grpSp>
        <p:nvGrpSpPr>
          <p:cNvPr id="1184" name="Cube 57"/>
          <p:cNvGrpSpPr/>
          <p:nvPr/>
        </p:nvGrpSpPr>
        <p:grpSpPr>
          <a:xfrm>
            <a:off x="11585282" y="7200944"/>
            <a:ext cx="1659762" cy="964705"/>
            <a:chOff x="0" y="0"/>
            <a:chExt cx="1659761" cy="964704"/>
          </a:xfrm>
        </p:grpSpPr>
        <p:sp>
          <p:nvSpPr>
            <p:cNvPr id="1179" name="Shape"/>
            <p:cNvSpPr/>
            <p:nvPr/>
          </p:nvSpPr>
          <p:spPr>
            <a:xfrm>
              <a:off x="-1" y="-1"/>
              <a:ext cx="1659762" cy="96470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139" y="0"/>
                  </a:lnTo>
                  <a:lnTo>
                    <a:pt x="21600" y="0"/>
                  </a:lnTo>
                  <a:lnTo>
                    <a:pt x="21600" y="16200"/>
                  </a:lnTo>
                  <a:lnTo>
                    <a:pt x="18461" y="21600"/>
                  </a:lnTo>
                  <a:lnTo>
                    <a:pt x="0" y="21600"/>
                  </a:lnTo>
                  <a:close/>
                </a:path>
              </a:pathLst>
            </a:custGeom>
            <a:gradFill flip="none" rotWithShape="1">
              <a:gsLst>
                <a:gs pos="0">
                  <a:schemeClr val="accent2">
                    <a:hueOff val="456875"/>
                    <a:satOff val="32743"/>
                    <a:lumOff val="28179"/>
                  </a:schemeClr>
                </a:gs>
                <a:gs pos="35000">
                  <a:srgbClr val="FFC5DB"/>
                </a:gs>
                <a:gs pos="100000">
                  <a:schemeClr val="accent2">
                    <a:hueOff val="544539"/>
                    <a:satOff val="32743"/>
                    <a:lumOff val="39936"/>
                  </a:schemeClr>
                </a:gs>
              </a:gsLst>
              <a:lin ang="16200000" scaled="0"/>
            </a:gra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180" name="Shape"/>
            <p:cNvSpPr/>
            <p:nvPr/>
          </p:nvSpPr>
          <p:spPr>
            <a:xfrm>
              <a:off x="1418585" y="-1"/>
              <a:ext cx="241177" cy="96470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21600" y="0"/>
                  </a:lnTo>
                  <a:lnTo>
                    <a:pt x="21600" y="16200"/>
                  </a:lnTo>
                  <a:lnTo>
                    <a:pt x="0" y="21600"/>
                  </a:lnTo>
                  <a:close/>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181" name="Shape"/>
            <p:cNvSpPr/>
            <p:nvPr/>
          </p:nvSpPr>
          <p:spPr>
            <a:xfrm>
              <a:off x="-1" y="-1"/>
              <a:ext cx="1659762" cy="24117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139" y="0"/>
                  </a:lnTo>
                  <a:lnTo>
                    <a:pt x="21600" y="0"/>
                  </a:lnTo>
                  <a:lnTo>
                    <a:pt x="18461" y="21600"/>
                  </a:lnTo>
                  <a:close/>
                </a:path>
              </a:pathLst>
            </a:custGeom>
            <a:solidFill>
              <a:srgbClr val="FFFFFF">
                <a:alpha val="20000"/>
              </a:srgbClr>
            </a:soli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182" name="Shape"/>
            <p:cNvSpPr/>
            <p:nvPr/>
          </p:nvSpPr>
          <p:spPr>
            <a:xfrm>
              <a:off x="-1" y="-1"/>
              <a:ext cx="1659762" cy="96470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139" y="0"/>
                  </a:lnTo>
                  <a:lnTo>
                    <a:pt x="21600" y="0"/>
                  </a:lnTo>
                  <a:lnTo>
                    <a:pt x="21600" y="16200"/>
                  </a:lnTo>
                  <a:lnTo>
                    <a:pt x="18461" y="21600"/>
                  </a:lnTo>
                  <a:lnTo>
                    <a:pt x="0" y="21600"/>
                  </a:lnTo>
                  <a:close/>
                  <a:moveTo>
                    <a:pt x="0" y="5400"/>
                  </a:moveTo>
                  <a:lnTo>
                    <a:pt x="18461" y="5400"/>
                  </a:lnTo>
                  <a:lnTo>
                    <a:pt x="21600" y="0"/>
                  </a:lnTo>
                  <a:moveTo>
                    <a:pt x="18461" y="5400"/>
                  </a:moveTo>
                  <a:lnTo>
                    <a:pt x="18461" y="21600"/>
                  </a:lnTo>
                </a:path>
              </a:pathLst>
            </a:custGeom>
            <a:noFill/>
            <a:ln w="9525" cap="flat">
              <a:solidFill>
                <a:srgbClr val="D93D8D"/>
              </a:solidFill>
              <a:prstDash val="solid"/>
              <a:round/>
            </a:ln>
            <a:effectLst/>
          </p:spPr>
          <p:txBody>
            <a:bodyPr wrap="square" lIns="45718" tIns="45718" rIns="45718" bIns="45718" numCol="1" anchor="ctr">
              <a:noAutofit/>
            </a:bodyPr>
            <a:lstStyle/>
            <a:p>
              <a:pPr algn="ctr">
                <a:defRPr sz="1800">
                  <a:solidFill>
                    <a:srgbClr val="B2236C"/>
                  </a:solidFill>
                </a:defRPr>
              </a:pPr>
              <a:endParaRPr/>
            </a:p>
          </p:txBody>
        </p:sp>
        <p:sp>
          <p:nvSpPr>
            <p:cNvPr id="1183" name="DBaaS"/>
            <p:cNvSpPr txBox="1"/>
            <p:nvPr/>
          </p:nvSpPr>
          <p:spPr>
            <a:xfrm>
              <a:off x="-1" y="423870"/>
              <a:ext cx="1418587" cy="35814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ctr">
              <a:spAutoFit/>
            </a:bodyPr>
            <a:lstStyle>
              <a:lvl1pPr algn="ctr">
                <a:defRPr sz="1800">
                  <a:solidFill>
                    <a:srgbClr val="B2236C"/>
                  </a:solidFill>
                </a:defRPr>
              </a:lvl1pPr>
            </a:lstStyle>
            <a:p>
              <a:r>
                <a:t>DBaaS</a:t>
              </a:r>
            </a:p>
          </p:txBody>
        </p:sp>
      </p:grpSp>
      <p:grpSp>
        <p:nvGrpSpPr>
          <p:cNvPr id="1190" name="Cube 58"/>
          <p:cNvGrpSpPr/>
          <p:nvPr/>
        </p:nvGrpSpPr>
        <p:grpSpPr>
          <a:xfrm>
            <a:off x="11585282" y="6429180"/>
            <a:ext cx="1659762" cy="964705"/>
            <a:chOff x="0" y="0"/>
            <a:chExt cx="1659761" cy="964704"/>
          </a:xfrm>
        </p:grpSpPr>
        <p:sp>
          <p:nvSpPr>
            <p:cNvPr id="1185" name="Shape"/>
            <p:cNvSpPr/>
            <p:nvPr/>
          </p:nvSpPr>
          <p:spPr>
            <a:xfrm>
              <a:off x="-1" y="-1"/>
              <a:ext cx="1659762" cy="96470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139" y="0"/>
                  </a:lnTo>
                  <a:lnTo>
                    <a:pt x="21600" y="0"/>
                  </a:lnTo>
                  <a:lnTo>
                    <a:pt x="21600" y="16200"/>
                  </a:lnTo>
                  <a:lnTo>
                    <a:pt x="18461" y="21600"/>
                  </a:lnTo>
                  <a:lnTo>
                    <a:pt x="0" y="21600"/>
                  </a:lnTo>
                  <a:close/>
                </a:path>
              </a:pathLst>
            </a:custGeom>
            <a:gradFill flip="none" rotWithShape="1">
              <a:gsLst>
                <a:gs pos="0">
                  <a:schemeClr val="accent2">
                    <a:hueOff val="456875"/>
                    <a:satOff val="32743"/>
                    <a:lumOff val="28179"/>
                  </a:schemeClr>
                </a:gs>
                <a:gs pos="35000">
                  <a:srgbClr val="FFC5DB"/>
                </a:gs>
                <a:gs pos="100000">
                  <a:schemeClr val="accent2">
                    <a:hueOff val="544539"/>
                    <a:satOff val="32743"/>
                    <a:lumOff val="39936"/>
                  </a:schemeClr>
                </a:gs>
              </a:gsLst>
              <a:lin ang="16200000" scaled="0"/>
            </a:gra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186" name="Shape"/>
            <p:cNvSpPr/>
            <p:nvPr/>
          </p:nvSpPr>
          <p:spPr>
            <a:xfrm>
              <a:off x="1418585" y="-1"/>
              <a:ext cx="241177" cy="96470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21600" y="0"/>
                  </a:lnTo>
                  <a:lnTo>
                    <a:pt x="21600" y="16200"/>
                  </a:lnTo>
                  <a:lnTo>
                    <a:pt x="0" y="21600"/>
                  </a:lnTo>
                  <a:close/>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187" name="Shape"/>
            <p:cNvSpPr/>
            <p:nvPr/>
          </p:nvSpPr>
          <p:spPr>
            <a:xfrm>
              <a:off x="-1" y="-1"/>
              <a:ext cx="1659762" cy="24117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139" y="0"/>
                  </a:lnTo>
                  <a:lnTo>
                    <a:pt x="21600" y="0"/>
                  </a:lnTo>
                  <a:lnTo>
                    <a:pt x="18461" y="21600"/>
                  </a:lnTo>
                  <a:close/>
                </a:path>
              </a:pathLst>
            </a:custGeom>
            <a:solidFill>
              <a:srgbClr val="FFFFFF">
                <a:alpha val="20000"/>
              </a:srgbClr>
            </a:solidFill>
            <a:ln w="12700" cap="flat">
              <a:noFill/>
              <a:miter lim="400000"/>
            </a:ln>
            <a:effectLst/>
          </p:spPr>
          <p:txBody>
            <a:bodyPr wrap="square" lIns="45718" tIns="45718" rIns="45718" bIns="45718" numCol="1" anchor="ctr">
              <a:noAutofit/>
            </a:bodyPr>
            <a:lstStyle/>
            <a:p>
              <a:pPr algn="ctr">
                <a:defRPr sz="1800">
                  <a:solidFill>
                    <a:srgbClr val="B2236C"/>
                  </a:solidFill>
                </a:defRPr>
              </a:pPr>
              <a:endParaRPr/>
            </a:p>
          </p:txBody>
        </p:sp>
        <p:sp>
          <p:nvSpPr>
            <p:cNvPr id="1188" name="Shape"/>
            <p:cNvSpPr/>
            <p:nvPr/>
          </p:nvSpPr>
          <p:spPr>
            <a:xfrm>
              <a:off x="-1" y="-1"/>
              <a:ext cx="1659762" cy="964706"/>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3139" y="0"/>
                  </a:lnTo>
                  <a:lnTo>
                    <a:pt x="21600" y="0"/>
                  </a:lnTo>
                  <a:lnTo>
                    <a:pt x="21600" y="16200"/>
                  </a:lnTo>
                  <a:lnTo>
                    <a:pt x="18461" y="21600"/>
                  </a:lnTo>
                  <a:lnTo>
                    <a:pt x="0" y="21600"/>
                  </a:lnTo>
                  <a:close/>
                  <a:moveTo>
                    <a:pt x="0" y="5400"/>
                  </a:moveTo>
                  <a:lnTo>
                    <a:pt x="18461" y="5400"/>
                  </a:lnTo>
                  <a:lnTo>
                    <a:pt x="21600" y="0"/>
                  </a:lnTo>
                  <a:moveTo>
                    <a:pt x="18461" y="5400"/>
                  </a:moveTo>
                  <a:lnTo>
                    <a:pt x="18461" y="21600"/>
                  </a:lnTo>
                </a:path>
              </a:pathLst>
            </a:custGeom>
            <a:noFill/>
            <a:ln w="9525" cap="flat">
              <a:solidFill>
                <a:srgbClr val="D93D8D"/>
              </a:solidFill>
              <a:prstDash val="solid"/>
              <a:round/>
            </a:ln>
            <a:effectLst/>
          </p:spPr>
          <p:txBody>
            <a:bodyPr wrap="square" lIns="45718" tIns="45718" rIns="45718" bIns="45718" numCol="1" anchor="ctr">
              <a:noAutofit/>
            </a:bodyPr>
            <a:lstStyle/>
            <a:p>
              <a:pPr algn="ctr">
                <a:defRPr sz="1800">
                  <a:solidFill>
                    <a:srgbClr val="B2236C"/>
                  </a:solidFill>
                </a:defRPr>
              </a:pPr>
              <a:endParaRPr/>
            </a:p>
          </p:txBody>
        </p:sp>
        <p:sp>
          <p:nvSpPr>
            <p:cNvPr id="1189" name="JCS"/>
            <p:cNvSpPr txBox="1"/>
            <p:nvPr/>
          </p:nvSpPr>
          <p:spPr>
            <a:xfrm>
              <a:off x="-1" y="423870"/>
              <a:ext cx="1418587" cy="35814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ctr">
              <a:spAutoFit/>
            </a:bodyPr>
            <a:lstStyle>
              <a:lvl1pPr algn="ctr">
                <a:defRPr sz="1800">
                  <a:solidFill>
                    <a:srgbClr val="B2236C"/>
                  </a:solidFill>
                </a:defRPr>
              </a:lvl1pPr>
            </a:lstStyle>
            <a:p>
              <a:r>
                <a:t>JCS</a:t>
              </a:r>
            </a:p>
          </p:txBody>
        </p:sp>
      </p:grpSp>
      <p:grpSp>
        <p:nvGrpSpPr>
          <p:cNvPr id="1193" name="Rounded Rectangle 8">
            <a:hlinkClick r:id="rId5"/>
          </p:cNvPr>
          <p:cNvGrpSpPr/>
          <p:nvPr/>
        </p:nvGrpSpPr>
        <p:grpSpPr>
          <a:xfrm>
            <a:off x="11726772" y="5797100"/>
            <a:ext cx="1518273" cy="753627"/>
            <a:chOff x="0" y="0"/>
            <a:chExt cx="1518271" cy="753625"/>
          </a:xfrm>
        </p:grpSpPr>
        <p:sp>
          <p:nvSpPr>
            <p:cNvPr id="1191" name="Rounded Rectangle"/>
            <p:cNvSpPr/>
            <p:nvPr/>
          </p:nvSpPr>
          <p:spPr>
            <a:xfrm>
              <a:off x="-1" y="-1"/>
              <a:ext cx="1518272" cy="753627"/>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192" name="SOA CS"/>
            <p:cNvSpPr txBox="1"/>
            <p:nvPr/>
          </p:nvSpPr>
          <p:spPr>
            <a:xfrm>
              <a:off x="36788" y="121540"/>
              <a:ext cx="1444693"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SOA CS</a:t>
              </a:r>
            </a:p>
          </p:txBody>
        </p:sp>
      </p:gr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5" name="Title 3"/>
          <p:cNvSpPr txBox="1">
            <a:spLocks noGrp="1"/>
          </p:cNvSpPr>
          <p:nvPr>
            <p:ph type="title"/>
          </p:nvPr>
        </p:nvSpPr>
        <p:spPr>
          <a:xfrm>
            <a:off x="977771" y="843460"/>
            <a:ext cx="12883037" cy="1346291"/>
          </a:xfrm>
          <a:prstGeom prst="rect">
            <a:avLst/>
          </a:prstGeom>
        </p:spPr>
        <p:txBody>
          <a:bodyPr/>
          <a:lstStyle/>
          <a:p>
            <a:r>
              <a:t>SOA CS</a:t>
            </a:r>
          </a:p>
        </p:txBody>
      </p:sp>
      <p:pic>
        <p:nvPicPr>
          <p:cNvPr id="1196" name="Picture 2" descr="Picture 2"/>
          <p:cNvPicPr>
            <a:picLocks noChangeAspect="1"/>
          </p:cNvPicPr>
          <p:nvPr/>
        </p:nvPicPr>
        <p:blipFill>
          <a:blip r:embed="rId2">
            <a:extLst/>
          </a:blip>
          <a:stretch>
            <a:fillRect/>
          </a:stretch>
        </p:blipFill>
        <p:spPr>
          <a:xfrm>
            <a:off x="1113483" y="1951522"/>
            <a:ext cx="11414168" cy="7069420"/>
          </a:xfrm>
          <a:prstGeom prst="rect">
            <a:avLst/>
          </a:prstGeom>
          <a:ln w="12700">
            <a:miter lim="400000"/>
          </a:ln>
        </p:spPr>
      </p:pic>
      <p:sp>
        <p:nvSpPr>
          <p:cNvPr id="1197" name="Right Arrow 4"/>
          <p:cNvSpPr/>
          <p:nvPr/>
        </p:nvSpPr>
        <p:spPr>
          <a:xfrm>
            <a:off x="1005564" y="6796512"/>
            <a:ext cx="426603" cy="365661"/>
          </a:xfrm>
          <a:prstGeom prst="rightArrow">
            <a:avLst>
              <a:gd name="adj1" fmla="val 50000"/>
              <a:gd name="adj2" fmla="val 50000"/>
            </a:avLst>
          </a:prstGeom>
          <a:solidFill>
            <a:schemeClr val="accent1"/>
          </a:solidFill>
          <a:ln w="25400">
            <a:solidFill>
              <a:srgbClr val="006825"/>
            </a:solidFill>
          </a:ln>
        </p:spPr>
        <p:txBody>
          <a:bodyPr lIns="45718" tIns="45718" rIns="45718" bIns="45718" anchor="ctr"/>
          <a:lstStyle/>
          <a:p>
            <a:pPr algn="ctr">
              <a:defRPr sz="2300">
                <a:solidFill>
                  <a:srgbClr val="FFFFFF"/>
                </a:solidFill>
              </a:defRPr>
            </a:pPr>
            <a:endParaRP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9" name="Picture 3" descr="Picture 3"/>
          <p:cNvPicPr>
            <a:picLocks noChangeAspect="1"/>
          </p:cNvPicPr>
          <p:nvPr/>
        </p:nvPicPr>
        <p:blipFill>
          <a:blip r:embed="rId2">
            <a:extLst/>
          </a:blip>
          <a:stretch>
            <a:fillRect/>
          </a:stretch>
        </p:blipFill>
        <p:spPr>
          <a:xfrm>
            <a:off x="3987229" y="2428527"/>
            <a:ext cx="12925571" cy="7160502"/>
          </a:xfrm>
          <a:prstGeom prst="rect">
            <a:avLst/>
          </a:prstGeom>
          <a:ln w="12700">
            <a:miter lim="400000"/>
          </a:ln>
        </p:spPr>
      </p:pic>
      <p:sp>
        <p:nvSpPr>
          <p:cNvPr id="1200" name="Title 1"/>
          <p:cNvSpPr txBox="1">
            <a:spLocks noGrp="1"/>
          </p:cNvSpPr>
          <p:nvPr>
            <p:ph type="title"/>
          </p:nvPr>
        </p:nvSpPr>
        <p:spPr>
          <a:xfrm>
            <a:off x="977771" y="843460"/>
            <a:ext cx="12883037" cy="1346291"/>
          </a:xfrm>
          <a:prstGeom prst="rect">
            <a:avLst/>
          </a:prstGeom>
        </p:spPr>
        <p:txBody>
          <a:bodyPr/>
          <a:lstStyle/>
          <a:p>
            <a:endParaRPr/>
          </a:p>
        </p:txBody>
      </p:sp>
      <p:pic>
        <p:nvPicPr>
          <p:cNvPr id="1201" name="Picture 2" descr="Picture 2"/>
          <p:cNvPicPr>
            <a:picLocks noChangeAspect="1"/>
          </p:cNvPicPr>
          <p:nvPr/>
        </p:nvPicPr>
        <p:blipFill>
          <a:blip r:embed="rId3">
            <a:extLst/>
          </a:blip>
          <a:stretch>
            <a:fillRect/>
          </a:stretch>
        </p:blipFill>
        <p:spPr>
          <a:xfrm>
            <a:off x="386829" y="276862"/>
            <a:ext cx="9228621" cy="4778156"/>
          </a:xfrm>
          <a:prstGeom prst="rect">
            <a:avLst/>
          </a:prstGeom>
          <a:ln w="12700">
            <a:miter lim="400000"/>
          </a:ln>
        </p:spPr>
      </p:pic>
      <p:pic>
        <p:nvPicPr>
          <p:cNvPr id="1202" name="Picture 5" descr="Picture 5"/>
          <p:cNvPicPr>
            <a:picLocks noChangeAspect="1"/>
          </p:cNvPicPr>
          <p:nvPr/>
        </p:nvPicPr>
        <p:blipFill>
          <a:blip r:embed="rId4">
            <a:extLst/>
          </a:blip>
          <a:stretch>
            <a:fillRect/>
          </a:stretch>
        </p:blipFill>
        <p:spPr>
          <a:xfrm>
            <a:off x="7515621" y="276862"/>
            <a:ext cx="9556310" cy="1455548"/>
          </a:xfrm>
          <a:prstGeom prst="rect">
            <a:avLst/>
          </a:prstGeom>
          <a:ln w="12700">
            <a:miter lim="400000"/>
          </a:ln>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04" name="Title 1"/>
          <p:cNvSpPr txBox="1">
            <a:spLocks noGrp="1"/>
          </p:cNvSpPr>
          <p:nvPr>
            <p:ph type="title"/>
          </p:nvPr>
        </p:nvSpPr>
        <p:spPr>
          <a:xfrm>
            <a:off x="977769" y="843460"/>
            <a:ext cx="12883040" cy="1346291"/>
          </a:xfrm>
          <a:prstGeom prst="rect">
            <a:avLst/>
          </a:prstGeom>
        </p:spPr>
        <p:txBody>
          <a:bodyPr/>
          <a:lstStyle/>
          <a:p>
            <a:r>
              <a:t>Remember that new feature?</a:t>
            </a:r>
          </a:p>
        </p:txBody>
      </p:sp>
      <p:sp>
        <p:nvSpPr>
          <p:cNvPr id="1205" name="Text Placeholder 2"/>
          <p:cNvSpPr txBox="1">
            <a:spLocks noGrp="1"/>
          </p:cNvSpPr>
          <p:nvPr>
            <p:ph type="body" idx="1"/>
          </p:nvPr>
        </p:nvSpPr>
        <p:spPr>
          <a:xfrm>
            <a:off x="1917700" y="2603498"/>
            <a:ext cx="11942765" cy="5727705"/>
          </a:xfrm>
          <a:prstGeom prst="rect">
            <a:avLst/>
          </a:prstGeom>
        </p:spPr>
        <p:txBody>
          <a:bodyPr/>
          <a:lstStyle/>
          <a:p>
            <a:r>
              <a:t>Incident created in Dev CS</a:t>
            </a:r>
          </a:p>
          <a:p>
            <a:r>
              <a:t>Feature implemented in JET</a:t>
            </a:r>
          </a:p>
          <a:p>
            <a:r>
              <a:t>New release was built and deployed from DevCS to ACCS</a:t>
            </a:r>
          </a:p>
          <a:p>
            <a:r>
              <a:t>Refresh the Portal application in your browser</a:t>
            </a:r>
          </a:p>
          <a:p>
            <a:pPr marL="914231" lvl="1" indent="-304743">
              <a:spcBef>
                <a:spcPts val="600"/>
              </a:spcBef>
              <a:defRPr sz="3100"/>
            </a:pPr>
            <a:r>
              <a:t>Et voila</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9" name="Title 1"/>
          <p:cNvSpPr txBox="1">
            <a:spLocks noGrp="1"/>
          </p:cNvSpPr>
          <p:nvPr>
            <p:ph type="title"/>
          </p:nvPr>
        </p:nvSpPr>
        <p:spPr>
          <a:xfrm>
            <a:off x="977771" y="843460"/>
            <a:ext cx="12883037" cy="1346291"/>
          </a:xfrm>
          <a:prstGeom prst="rect">
            <a:avLst/>
          </a:prstGeom>
        </p:spPr>
        <p:txBody>
          <a:bodyPr/>
          <a:lstStyle/>
          <a:p>
            <a:r>
              <a:t>OMC - APM</a:t>
            </a:r>
          </a:p>
        </p:txBody>
      </p:sp>
      <p:pic>
        <p:nvPicPr>
          <p:cNvPr id="1210" name="Picture 2" descr="Picture 2"/>
          <p:cNvPicPr>
            <a:picLocks noChangeAspect="1"/>
          </p:cNvPicPr>
          <p:nvPr/>
        </p:nvPicPr>
        <p:blipFill>
          <a:blip r:embed="rId3">
            <a:extLst/>
          </a:blip>
          <a:stretch>
            <a:fillRect/>
          </a:stretch>
        </p:blipFill>
        <p:spPr>
          <a:xfrm>
            <a:off x="1246480" y="1718542"/>
            <a:ext cx="14201051" cy="6621232"/>
          </a:xfrm>
          <a:prstGeom prst="rect">
            <a:avLst/>
          </a:prstGeom>
          <a:ln w="12700">
            <a:miter lim="400000"/>
          </a:ln>
        </p:spPr>
      </p:pic>
      <p:pic>
        <p:nvPicPr>
          <p:cNvPr id="1211" name="Picture 2" descr="Picture 2"/>
          <p:cNvPicPr>
            <a:picLocks noChangeAspect="1"/>
          </p:cNvPicPr>
          <p:nvPr/>
        </p:nvPicPr>
        <p:blipFill>
          <a:blip r:embed="rId4">
            <a:extLst/>
          </a:blip>
          <a:stretch>
            <a:fillRect/>
          </a:stretch>
        </p:blipFill>
        <p:spPr>
          <a:xfrm>
            <a:off x="8739758" y="5524872"/>
            <a:ext cx="8280228" cy="3921233"/>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2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1" grpId="1" animBg="1" advAuto="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5" name="Title 1"/>
          <p:cNvSpPr txBox="1">
            <a:spLocks noGrp="1"/>
          </p:cNvSpPr>
          <p:nvPr>
            <p:ph type="title"/>
          </p:nvPr>
        </p:nvSpPr>
        <p:spPr>
          <a:xfrm>
            <a:off x="977769" y="843460"/>
            <a:ext cx="12883040" cy="1346291"/>
          </a:xfrm>
          <a:prstGeom prst="rect">
            <a:avLst/>
          </a:prstGeom>
        </p:spPr>
        <p:txBody>
          <a:bodyPr/>
          <a:lstStyle/>
          <a:p>
            <a:r>
              <a:t>Conclusion</a:t>
            </a:r>
          </a:p>
        </p:txBody>
      </p:sp>
      <p:sp>
        <p:nvSpPr>
          <p:cNvPr id="1216" name="Text Placeholder 2"/>
          <p:cNvSpPr txBox="1">
            <a:spLocks noGrp="1"/>
          </p:cNvSpPr>
          <p:nvPr>
            <p:ph type="body" idx="1"/>
          </p:nvPr>
        </p:nvSpPr>
        <p:spPr>
          <a:xfrm>
            <a:off x="1917700" y="2603498"/>
            <a:ext cx="11942765" cy="5727705"/>
          </a:xfrm>
          <a:prstGeom prst="rect">
            <a:avLst/>
          </a:prstGeom>
        </p:spPr>
        <p:txBody>
          <a:bodyPr/>
          <a:lstStyle/>
          <a:p>
            <a:r>
              <a:t>What about that world record?</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 name="Rectangle 157"/>
          <p:cNvSpPr/>
          <p:nvPr/>
        </p:nvSpPr>
        <p:spPr>
          <a:xfrm>
            <a:off x="-137163" y="8572479"/>
            <a:ext cx="10530846" cy="876320"/>
          </a:xfrm>
          <a:prstGeom prst="rect">
            <a:avLst/>
          </a:prstGeom>
          <a:solidFill>
            <a:srgbClr val="FFFFFF"/>
          </a:solidFill>
          <a:ln w="12700">
            <a:miter lim="400000"/>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sp>
        <p:nvSpPr>
          <p:cNvPr id="1219" name="Title 1"/>
          <p:cNvSpPr txBox="1">
            <a:spLocks noGrp="1"/>
          </p:cNvSpPr>
          <p:nvPr>
            <p:ph type="title"/>
          </p:nvPr>
        </p:nvSpPr>
        <p:spPr>
          <a:xfrm>
            <a:off x="977769" y="843460"/>
            <a:ext cx="12883040" cy="1346291"/>
          </a:xfrm>
          <a:prstGeom prst="rect">
            <a:avLst/>
          </a:prstGeom>
        </p:spPr>
        <p:txBody>
          <a:bodyPr/>
          <a:lstStyle/>
          <a:p>
            <a:r>
              <a:t>Cloud services architecture++</a:t>
            </a:r>
          </a:p>
        </p:txBody>
      </p:sp>
      <p:grpSp>
        <p:nvGrpSpPr>
          <p:cNvPr id="1222" name="Oval 4"/>
          <p:cNvGrpSpPr/>
          <p:nvPr/>
        </p:nvGrpSpPr>
        <p:grpSpPr>
          <a:xfrm>
            <a:off x="1784400" y="2201135"/>
            <a:ext cx="1897834" cy="968949"/>
            <a:chOff x="0" y="0"/>
            <a:chExt cx="1897833" cy="968948"/>
          </a:xfrm>
        </p:grpSpPr>
        <p:sp>
          <p:nvSpPr>
            <p:cNvPr id="1220" name="Oval"/>
            <p:cNvSpPr/>
            <p:nvPr/>
          </p:nvSpPr>
          <p:spPr>
            <a:xfrm>
              <a:off x="0" y="-1"/>
              <a:ext cx="1897834" cy="968949"/>
            </a:xfrm>
            <a:prstGeom prst="ellipse">
              <a:avLst/>
            </a:prstGeom>
            <a:solidFill>
              <a:srgbClr val="6CFFA1"/>
            </a:solidFill>
            <a:ln w="12700" cap="flat">
              <a:solidFill>
                <a:srgbClr val="006825"/>
              </a:solidFill>
              <a:prstDash val="solid"/>
              <a:miter lim="800000"/>
            </a:ln>
            <a:effectLst/>
          </p:spPr>
          <p:txBody>
            <a:bodyPr wrap="square" lIns="45718" tIns="45718" rIns="45718" bIns="45718" numCol="1" anchor="ctr">
              <a:noAutofit/>
            </a:bodyPr>
            <a:lstStyle/>
            <a:p>
              <a:pPr algn="ctr">
                <a:defRPr sz="1600">
                  <a:latin typeface="Arial Unicode MS"/>
                  <a:ea typeface="Arial Unicode MS"/>
                  <a:cs typeface="Arial Unicode MS"/>
                  <a:sym typeface="Arial Unicode MS"/>
                </a:defRPr>
              </a:pPr>
              <a:endParaRPr/>
            </a:p>
          </p:txBody>
        </p:sp>
        <p:sp>
          <p:nvSpPr>
            <p:cNvPr id="1221" name="Audience"/>
            <p:cNvSpPr txBox="1"/>
            <p:nvPr/>
          </p:nvSpPr>
          <p:spPr>
            <a:xfrm>
              <a:off x="277930" y="172055"/>
              <a:ext cx="1341974" cy="6248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sz="1600">
                  <a:latin typeface="Arial Unicode MS"/>
                  <a:ea typeface="Arial Unicode MS"/>
                  <a:cs typeface="Arial Unicode MS"/>
                  <a:sym typeface="Arial Unicode MS"/>
                </a:defRPr>
              </a:lvl1pPr>
            </a:lstStyle>
            <a:p>
              <a:r>
                <a:t>Audience</a:t>
              </a:r>
            </a:p>
          </p:txBody>
        </p:sp>
      </p:grpSp>
      <p:pic>
        <p:nvPicPr>
          <p:cNvPr id="1223" name="Picture 2" descr="Picture 2"/>
          <p:cNvPicPr>
            <a:picLocks noChangeAspect="1"/>
          </p:cNvPicPr>
          <p:nvPr/>
        </p:nvPicPr>
        <p:blipFill>
          <a:blip r:embed="rId2">
            <a:extLst/>
          </a:blip>
          <a:stretch>
            <a:fillRect/>
          </a:stretch>
        </p:blipFill>
        <p:spPr>
          <a:xfrm>
            <a:off x="3477929" y="3082257"/>
            <a:ext cx="1359316" cy="1106024"/>
          </a:xfrm>
          <a:prstGeom prst="rect">
            <a:avLst/>
          </a:prstGeom>
          <a:ln w="12700">
            <a:miter lim="400000"/>
          </a:ln>
        </p:spPr>
      </p:pic>
      <p:grpSp>
        <p:nvGrpSpPr>
          <p:cNvPr id="1226" name="Rounded Rectangle 6"/>
          <p:cNvGrpSpPr/>
          <p:nvPr/>
        </p:nvGrpSpPr>
        <p:grpSpPr>
          <a:xfrm>
            <a:off x="6391232" y="2734029"/>
            <a:ext cx="1518273" cy="753627"/>
            <a:chOff x="0" y="0"/>
            <a:chExt cx="1518271" cy="753626"/>
          </a:xfrm>
        </p:grpSpPr>
        <p:sp>
          <p:nvSpPr>
            <p:cNvPr id="1224" name="Rounded Rectangle"/>
            <p:cNvSpPr/>
            <p:nvPr/>
          </p:nvSpPr>
          <p:spPr>
            <a:xfrm>
              <a:off x="-1" y="-1"/>
              <a:ext cx="1518272" cy="753627"/>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225" name="IoT CS"/>
            <p:cNvSpPr txBox="1"/>
            <p:nvPr/>
          </p:nvSpPr>
          <p:spPr>
            <a:xfrm>
              <a:off x="36788" y="121540"/>
              <a:ext cx="1444693"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IoT CS</a:t>
              </a:r>
            </a:p>
          </p:txBody>
        </p:sp>
      </p:grpSp>
      <p:grpSp>
        <p:nvGrpSpPr>
          <p:cNvPr id="1229" name="Rounded Rectangle 7"/>
          <p:cNvGrpSpPr/>
          <p:nvPr/>
        </p:nvGrpSpPr>
        <p:grpSpPr>
          <a:xfrm>
            <a:off x="5261689" y="5319182"/>
            <a:ext cx="1518273" cy="753627"/>
            <a:chOff x="0" y="0"/>
            <a:chExt cx="1518271" cy="753625"/>
          </a:xfrm>
        </p:grpSpPr>
        <p:sp>
          <p:nvSpPr>
            <p:cNvPr id="1227" name="Rounded Rectangle"/>
            <p:cNvSpPr/>
            <p:nvPr/>
          </p:nvSpPr>
          <p:spPr>
            <a:xfrm>
              <a:off x="-1" y="-1"/>
              <a:ext cx="1518272" cy="753627"/>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228" name="PCS"/>
            <p:cNvSpPr txBox="1"/>
            <p:nvPr/>
          </p:nvSpPr>
          <p:spPr>
            <a:xfrm>
              <a:off x="36788" y="121540"/>
              <a:ext cx="1444693"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PCS</a:t>
              </a:r>
            </a:p>
          </p:txBody>
        </p:sp>
      </p:grpSp>
      <p:grpSp>
        <p:nvGrpSpPr>
          <p:cNvPr id="1232" name="Rounded Rectangle 8"/>
          <p:cNvGrpSpPr/>
          <p:nvPr/>
        </p:nvGrpSpPr>
        <p:grpSpPr>
          <a:xfrm>
            <a:off x="1994486" y="6720043"/>
            <a:ext cx="1518272" cy="753627"/>
            <a:chOff x="0" y="0"/>
            <a:chExt cx="1518271" cy="753625"/>
          </a:xfrm>
        </p:grpSpPr>
        <p:sp>
          <p:nvSpPr>
            <p:cNvPr id="1230" name="Rounded Rectangle"/>
            <p:cNvSpPr/>
            <p:nvPr/>
          </p:nvSpPr>
          <p:spPr>
            <a:xfrm>
              <a:off x="-1" y="-1"/>
              <a:ext cx="1518272" cy="753627"/>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231" name="Doc CS"/>
            <p:cNvSpPr txBox="1"/>
            <p:nvPr/>
          </p:nvSpPr>
          <p:spPr>
            <a:xfrm>
              <a:off x="36788" y="121540"/>
              <a:ext cx="1444693"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Doc CS</a:t>
              </a:r>
            </a:p>
          </p:txBody>
        </p:sp>
      </p:grpSp>
      <p:grpSp>
        <p:nvGrpSpPr>
          <p:cNvPr id="1235" name="Rounded Rectangle 9">
            <a:hlinkClick r:id="rId3"/>
          </p:cNvPr>
          <p:cNvGrpSpPr/>
          <p:nvPr/>
        </p:nvGrpSpPr>
        <p:grpSpPr>
          <a:xfrm>
            <a:off x="11518953" y="4868845"/>
            <a:ext cx="1518273" cy="753627"/>
            <a:chOff x="0" y="0"/>
            <a:chExt cx="1518271" cy="753625"/>
          </a:xfrm>
        </p:grpSpPr>
        <p:sp>
          <p:nvSpPr>
            <p:cNvPr id="1233" name="Rounded Rectangle"/>
            <p:cNvSpPr/>
            <p:nvPr/>
          </p:nvSpPr>
          <p:spPr>
            <a:xfrm>
              <a:off x="-1" y="0"/>
              <a:ext cx="1518272" cy="753626"/>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234" name="SOA CS"/>
            <p:cNvSpPr txBox="1"/>
            <p:nvPr/>
          </p:nvSpPr>
          <p:spPr>
            <a:xfrm>
              <a:off x="36788" y="121540"/>
              <a:ext cx="1444693"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SOA CS</a:t>
              </a:r>
            </a:p>
          </p:txBody>
        </p:sp>
      </p:grpSp>
      <p:grpSp>
        <p:nvGrpSpPr>
          <p:cNvPr id="1238" name="Rounded Rectangle 10"/>
          <p:cNvGrpSpPr/>
          <p:nvPr/>
        </p:nvGrpSpPr>
        <p:grpSpPr>
          <a:xfrm>
            <a:off x="9204919" y="2973326"/>
            <a:ext cx="1518273" cy="753628"/>
            <a:chOff x="0" y="0"/>
            <a:chExt cx="1518271" cy="753626"/>
          </a:xfrm>
        </p:grpSpPr>
        <p:sp>
          <p:nvSpPr>
            <p:cNvPr id="1236" name="Rounded Rectangle"/>
            <p:cNvSpPr/>
            <p:nvPr/>
          </p:nvSpPr>
          <p:spPr>
            <a:xfrm>
              <a:off x="-1" y="-1"/>
              <a:ext cx="1518272" cy="753627"/>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237" name="DBaaS"/>
            <p:cNvSpPr txBox="1"/>
            <p:nvPr/>
          </p:nvSpPr>
          <p:spPr>
            <a:xfrm>
              <a:off x="36788" y="121540"/>
              <a:ext cx="1444693"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DBaaS</a:t>
              </a:r>
            </a:p>
          </p:txBody>
        </p:sp>
      </p:grpSp>
      <p:sp>
        <p:nvSpPr>
          <p:cNvPr id="1239" name="Elbow Connector 11"/>
          <p:cNvSpPr/>
          <p:nvPr/>
        </p:nvSpPr>
        <p:spPr>
          <a:xfrm>
            <a:off x="2659378" y="6056629"/>
            <a:ext cx="93983" cy="6629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9352"/>
                </a:lnTo>
                <a:lnTo>
                  <a:pt x="21600" y="9352"/>
                </a:lnTo>
                <a:lnTo>
                  <a:pt x="21600" y="21600"/>
                </a:lnTo>
              </a:path>
            </a:pathLst>
          </a:custGeom>
          <a:ln w="127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1240" name="Elbow Connector 12"/>
          <p:cNvSpPr/>
          <p:nvPr/>
        </p:nvSpPr>
        <p:spPr>
          <a:xfrm>
            <a:off x="6779259" y="5114290"/>
            <a:ext cx="1918973" cy="5816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1241" name="Straight Arrow Connector 13"/>
          <p:cNvSpPr/>
          <p:nvPr/>
        </p:nvSpPr>
        <p:spPr>
          <a:xfrm>
            <a:off x="2807321" y="3222281"/>
            <a:ext cx="576067" cy="478267"/>
          </a:xfrm>
          <a:prstGeom prst="line">
            <a:avLst/>
          </a:prstGeom>
          <a:ln w="6350">
            <a:solidFill>
              <a:schemeClr val="accent1"/>
            </a:solidFill>
            <a:miter/>
            <a:tailEnd type="triangle"/>
          </a:ln>
        </p:spPr>
        <p:txBody>
          <a:bodyPr lIns="45718" tIns="45718" rIns="45718" bIns="45718"/>
          <a:lstStyle/>
          <a:p>
            <a:endParaRPr/>
          </a:p>
        </p:txBody>
      </p:sp>
      <p:sp>
        <p:nvSpPr>
          <p:cNvPr id="1242" name="Straight Arrow Connector 14"/>
          <p:cNvSpPr/>
          <p:nvPr/>
        </p:nvSpPr>
        <p:spPr>
          <a:xfrm>
            <a:off x="3095350" y="3144496"/>
            <a:ext cx="432051" cy="304028"/>
          </a:xfrm>
          <a:prstGeom prst="line">
            <a:avLst/>
          </a:prstGeom>
          <a:ln w="6350">
            <a:solidFill>
              <a:schemeClr val="accent1"/>
            </a:solidFill>
            <a:miter/>
            <a:tailEnd type="triangle"/>
          </a:ln>
        </p:spPr>
        <p:txBody>
          <a:bodyPr lIns="45718" tIns="45718" rIns="45718" bIns="45718"/>
          <a:lstStyle/>
          <a:p>
            <a:endParaRPr/>
          </a:p>
        </p:txBody>
      </p:sp>
      <p:sp>
        <p:nvSpPr>
          <p:cNvPr id="1243" name="Straight Arrow Connector 15"/>
          <p:cNvSpPr/>
          <p:nvPr/>
        </p:nvSpPr>
        <p:spPr>
          <a:xfrm>
            <a:off x="3239367" y="2971550"/>
            <a:ext cx="918219" cy="110708"/>
          </a:xfrm>
          <a:prstGeom prst="line">
            <a:avLst/>
          </a:prstGeom>
          <a:ln w="6350">
            <a:solidFill>
              <a:schemeClr val="accent1"/>
            </a:solidFill>
            <a:miter/>
            <a:tailEnd type="triangle"/>
          </a:ln>
        </p:spPr>
        <p:txBody>
          <a:bodyPr lIns="45718" tIns="45718" rIns="45718" bIns="45718"/>
          <a:lstStyle/>
          <a:p>
            <a:endParaRPr/>
          </a:p>
        </p:txBody>
      </p:sp>
      <p:sp>
        <p:nvSpPr>
          <p:cNvPr id="1244" name="Elbow Connector 16"/>
          <p:cNvSpPr/>
          <p:nvPr/>
        </p:nvSpPr>
        <p:spPr>
          <a:xfrm>
            <a:off x="4658359" y="3110228"/>
            <a:ext cx="1732283" cy="52070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1909" y="21600"/>
                </a:lnTo>
                <a:lnTo>
                  <a:pt x="11909" y="0"/>
                </a:lnTo>
                <a:lnTo>
                  <a:pt x="21600" y="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grpSp>
        <p:nvGrpSpPr>
          <p:cNvPr id="1247" name="Rounded Rectangle 17">
            <a:hlinkClick r:id="rId4"/>
          </p:cNvPr>
          <p:cNvGrpSpPr/>
          <p:nvPr/>
        </p:nvGrpSpPr>
        <p:grpSpPr>
          <a:xfrm>
            <a:off x="12999814" y="6434829"/>
            <a:ext cx="2754488" cy="753627"/>
            <a:chOff x="0" y="0"/>
            <a:chExt cx="2754486" cy="753625"/>
          </a:xfrm>
        </p:grpSpPr>
        <p:sp>
          <p:nvSpPr>
            <p:cNvPr id="1245" name="Rounded Rectangle"/>
            <p:cNvSpPr/>
            <p:nvPr/>
          </p:nvSpPr>
          <p:spPr>
            <a:xfrm>
              <a:off x="-1" y="-1"/>
              <a:ext cx="2754488" cy="753627"/>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246" name="MCS"/>
            <p:cNvSpPr txBox="1"/>
            <p:nvPr/>
          </p:nvSpPr>
          <p:spPr>
            <a:xfrm>
              <a:off x="36788" y="121540"/>
              <a:ext cx="2680908"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MCS</a:t>
              </a:r>
            </a:p>
          </p:txBody>
        </p:sp>
      </p:grpSp>
      <p:grpSp>
        <p:nvGrpSpPr>
          <p:cNvPr id="1250" name="Rounded Rectangle 18">
            <a:hlinkClick r:id="rId5"/>
          </p:cNvPr>
          <p:cNvGrpSpPr/>
          <p:nvPr/>
        </p:nvGrpSpPr>
        <p:grpSpPr>
          <a:xfrm>
            <a:off x="8261221" y="7662266"/>
            <a:ext cx="3423630" cy="1076608"/>
            <a:chOff x="0" y="-1"/>
            <a:chExt cx="3423629" cy="1076607"/>
          </a:xfrm>
        </p:grpSpPr>
        <p:sp>
          <p:nvSpPr>
            <p:cNvPr id="1248" name="Rounded Rectangle"/>
            <p:cNvSpPr/>
            <p:nvPr/>
          </p:nvSpPr>
          <p:spPr>
            <a:xfrm>
              <a:off x="-1" y="-2"/>
              <a:ext cx="3423630" cy="1076609"/>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sz="2000">
                  <a:solidFill>
                    <a:srgbClr val="FFFFFF"/>
                  </a:solidFill>
                  <a:latin typeface="Arial Unicode MS"/>
                  <a:ea typeface="Arial Unicode MS"/>
                  <a:cs typeface="Arial Unicode MS"/>
                  <a:sym typeface="Arial Unicode MS"/>
                </a:defRPr>
              </a:pPr>
              <a:endParaRPr/>
            </a:p>
          </p:txBody>
        </p:sp>
        <p:sp>
          <p:nvSpPr>
            <p:cNvPr id="1249" name="JET on…"/>
            <p:cNvSpPr txBox="1"/>
            <p:nvPr/>
          </p:nvSpPr>
          <p:spPr>
            <a:xfrm>
              <a:off x="52553" y="162381"/>
              <a:ext cx="3318521" cy="7518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p>
              <a:pPr algn="ctr">
                <a:defRPr sz="2000">
                  <a:solidFill>
                    <a:srgbClr val="FFFFFF"/>
                  </a:solidFill>
                  <a:latin typeface="Arial Unicode MS"/>
                  <a:ea typeface="Arial Unicode MS"/>
                  <a:cs typeface="Arial Unicode MS"/>
                  <a:sym typeface="Arial Unicode MS"/>
                </a:defRPr>
              </a:pPr>
              <a:r>
                <a:t>JET on </a:t>
              </a:r>
            </a:p>
            <a:p>
              <a:pPr algn="ctr">
                <a:defRPr sz="2000">
                  <a:solidFill>
                    <a:srgbClr val="FFFFFF"/>
                  </a:solidFill>
                  <a:latin typeface="Arial Unicode MS"/>
                  <a:ea typeface="Arial Unicode MS"/>
                  <a:cs typeface="Arial Unicode MS"/>
                  <a:sym typeface="Arial Unicode MS"/>
                </a:defRPr>
              </a:pPr>
              <a:r>
                <a:t>Appplication Container CS</a:t>
              </a:r>
            </a:p>
          </p:txBody>
        </p:sp>
      </p:grpSp>
      <p:sp>
        <p:nvSpPr>
          <p:cNvPr id="1251" name="Elbow Connector 19"/>
          <p:cNvSpPr/>
          <p:nvPr/>
        </p:nvSpPr>
        <p:spPr>
          <a:xfrm>
            <a:off x="11639550" y="5622290"/>
            <a:ext cx="637541" cy="55372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10899"/>
                </a:lnTo>
                <a:lnTo>
                  <a:pt x="21600" y="10899"/>
                </a:lnTo>
                <a:lnTo>
                  <a:pt x="21600" y="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1252" name="Elbow Connector 20"/>
          <p:cNvSpPr/>
          <p:nvPr/>
        </p:nvSpPr>
        <p:spPr>
          <a:xfrm>
            <a:off x="9972040" y="6920230"/>
            <a:ext cx="1667512" cy="74168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10726"/>
                </a:lnTo>
                <a:lnTo>
                  <a:pt x="21600" y="10726"/>
                </a:lnTo>
                <a:lnTo>
                  <a:pt x="21600" y="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1253" name="Elbow Connector 22"/>
          <p:cNvSpPr/>
          <p:nvPr/>
        </p:nvSpPr>
        <p:spPr>
          <a:xfrm rot="16200000" flipV="1">
            <a:off x="10533308" y="3540016"/>
            <a:ext cx="1504077" cy="112432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grpSp>
        <p:nvGrpSpPr>
          <p:cNvPr id="1256" name="Rounded Rectangle 23">
            <a:hlinkClick r:id="rId6"/>
          </p:cNvPr>
          <p:cNvGrpSpPr/>
          <p:nvPr/>
        </p:nvGrpSpPr>
        <p:grpSpPr>
          <a:xfrm>
            <a:off x="13714368" y="2870297"/>
            <a:ext cx="1518273" cy="840737"/>
            <a:chOff x="0" y="0"/>
            <a:chExt cx="1518271" cy="840735"/>
          </a:xfrm>
        </p:grpSpPr>
        <p:sp>
          <p:nvSpPr>
            <p:cNvPr id="1254" name="Rounded Rectangle"/>
            <p:cNvSpPr/>
            <p:nvPr/>
          </p:nvSpPr>
          <p:spPr>
            <a:xfrm>
              <a:off x="-1" y="43559"/>
              <a:ext cx="1518272" cy="753625"/>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255" name="ACCS or  Functions"/>
            <p:cNvSpPr txBox="1"/>
            <p:nvPr/>
          </p:nvSpPr>
          <p:spPr>
            <a:xfrm>
              <a:off x="36788" y="-1"/>
              <a:ext cx="1444693" cy="840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p>
              <a:pPr algn="ctr">
                <a:defRPr>
                  <a:solidFill>
                    <a:srgbClr val="FFFFFF"/>
                  </a:solidFill>
                  <a:latin typeface="Arial Unicode MS"/>
                  <a:ea typeface="Arial Unicode MS"/>
                  <a:cs typeface="Arial Unicode MS"/>
                  <a:sym typeface="Arial Unicode MS"/>
                </a:defRPr>
              </a:pPr>
              <a:r>
                <a:t>ACCS or  </a:t>
              </a:r>
              <a:r>
                <a:rPr sz="2000"/>
                <a:t>Functions</a:t>
              </a:r>
            </a:p>
          </p:txBody>
        </p:sp>
      </p:grpSp>
      <p:sp>
        <p:nvSpPr>
          <p:cNvPr id="1257" name="Elbow Connector 24"/>
          <p:cNvSpPr/>
          <p:nvPr/>
        </p:nvSpPr>
        <p:spPr>
          <a:xfrm rot="5400000" flipH="1" flipV="1">
            <a:off x="12292513" y="3446991"/>
            <a:ext cx="1407434" cy="14362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grpSp>
        <p:nvGrpSpPr>
          <p:cNvPr id="1260" name="Rounded Rectangle 25"/>
          <p:cNvGrpSpPr/>
          <p:nvPr/>
        </p:nvGrpSpPr>
        <p:grpSpPr>
          <a:xfrm>
            <a:off x="4433446" y="6955535"/>
            <a:ext cx="2305171" cy="929637"/>
            <a:chOff x="0" y="0"/>
            <a:chExt cx="2305169" cy="929635"/>
          </a:xfrm>
        </p:grpSpPr>
        <p:sp>
          <p:nvSpPr>
            <p:cNvPr id="1258" name="Rounded Rectangle"/>
            <p:cNvSpPr/>
            <p:nvPr/>
          </p:nvSpPr>
          <p:spPr>
            <a:xfrm>
              <a:off x="0" y="88009"/>
              <a:ext cx="2305170" cy="753625"/>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259" name="Conversations (OSN)"/>
            <p:cNvSpPr txBox="1"/>
            <p:nvPr/>
          </p:nvSpPr>
          <p:spPr>
            <a:xfrm>
              <a:off x="36787" y="0"/>
              <a:ext cx="2231594" cy="9296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p>
              <a:pPr algn="ctr">
                <a:defRPr>
                  <a:solidFill>
                    <a:srgbClr val="FFFFFF"/>
                  </a:solidFill>
                  <a:latin typeface="Arial Unicode MS"/>
                  <a:ea typeface="Arial Unicode MS"/>
                  <a:cs typeface="Arial Unicode MS"/>
                  <a:sym typeface="Arial Unicode MS"/>
                </a:defRPr>
              </a:pPr>
              <a:r>
                <a:t>Conversations</a:t>
              </a:r>
              <a:br/>
              <a:r>
                <a:t>(OSN)</a:t>
              </a:r>
            </a:p>
          </p:txBody>
        </p:sp>
      </p:grpSp>
      <p:sp>
        <p:nvSpPr>
          <p:cNvPr id="1261" name="Elbow Connector 26"/>
          <p:cNvSpPr/>
          <p:nvPr/>
        </p:nvSpPr>
        <p:spPr>
          <a:xfrm>
            <a:off x="5585459" y="6071870"/>
            <a:ext cx="434343" cy="88265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1872"/>
                </a:lnTo>
                <a:lnTo>
                  <a:pt x="0" y="11872"/>
                </a:lnTo>
                <a:lnTo>
                  <a:pt x="0" y="21600"/>
                </a:lnTo>
              </a:path>
            </a:pathLst>
          </a:custGeom>
          <a:ln w="127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grpSp>
        <p:nvGrpSpPr>
          <p:cNvPr id="1264" name="Rounded Rectangle 27"/>
          <p:cNvGrpSpPr/>
          <p:nvPr/>
        </p:nvGrpSpPr>
        <p:grpSpPr>
          <a:xfrm>
            <a:off x="3932515" y="1667291"/>
            <a:ext cx="1805842" cy="891079"/>
            <a:chOff x="0" y="-1"/>
            <a:chExt cx="1805841" cy="891078"/>
          </a:xfrm>
        </p:grpSpPr>
        <p:sp>
          <p:nvSpPr>
            <p:cNvPr id="1262" name="Rounded Rectangle"/>
            <p:cNvSpPr/>
            <p:nvPr/>
          </p:nvSpPr>
          <p:spPr>
            <a:xfrm>
              <a:off x="0" y="-2"/>
              <a:ext cx="1805842" cy="891080"/>
            </a:xfrm>
            <a:prstGeom prst="roundRect">
              <a:avLst>
                <a:gd name="adj" fmla="val 16667"/>
              </a:avLst>
            </a:prstGeom>
            <a:solidFill>
              <a:schemeClr val="accent1"/>
            </a:solidFill>
            <a:ln w="12700" cap="flat">
              <a:solidFill>
                <a:srgbClr val="006825"/>
              </a:solidFill>
              <a:prstDash val="solid"/>
              <a:miter lim="800000"/>
            </a:ln>
            <a:effectLst/>
          </p:spPr>
          <p:txBody>
            <a:bodyPr wrap="square" lIns="45718" tIns="45718" rIns="45718" bIns="45718" numCol="1" anchor="ctr">
              <a:noAutofit/>
            </a:bodyPr>
            <a:lstStyle/>
            <a:p>
              <a:pPr algn="ctr">
                <a:defRPr sz="1400">
                  <a:solidFill>
                    <a:srgbClr val="FFFFFF"/>
                  </a:solidFill>
                  <a:latin typeface="Arial Unicode MS"/>
                  <a:ea typeface="Arial Unicode MS"/>
                  <a:cs typeface="Arial Unicode MS"/>
                  <a:sym typeface="Arial Unicode MS"/>
                </a:defRPr>
              </a:pPr>
              <a:endParaRPr/>
            </a:p>
          </p:txBody>
        </p:sp>
        <p:sp>
          <p:nvSpPr>
            <p:cNvPr id="1263" name="Real “Things” (Pis, Arduino’s, …)"/>
            <p:cNvSpPr txBox="1"/>
            <p:nvPr/>
          </p:nvSpPr>
          <p:spPr>
            <a:xfrm>
              <a:off x="43497" y="158515"/>
              <a:ext cx="1718847"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sz="1400">
                  <a:solidFill>
                    <a:srgbClr val="FFFFFF"/>
                  </a:solidFill>
                  <a:latin typeface="Arial Unicode MS"/>
                  <a:ea typeface="Arial Unicode MS"/>
                  <a:cs typeface="Arial Unicode MS"/>
                  <a:sym typeface="Arial Unicode MS"/>
                </a:defRPr>
              </a:lvl1pPr>
            </a:lstStyle>
            <a:p>
              <a:r>
                <a:t>Real “Things” (Pis, Arduino’s, …)</a:t>
              </a:r>
            </a:p>
          </p:txBody>
        </p:sp>
      </p:grpSp>
      <p:sp>
        <p:nvSpPr>
          <p:cNvPr id="1265" name="Elbow Connector 28"/>
          <p:cNvSpPr/>
          <p:nvPr/>
        </p:nvSpPr>
        <p:spPr>
          <a:xfrm>
            <a:off x="5744209" y="2112010"/>
            <a:ext cx="1405893" cy="62103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1266" name="Elbow Connector 31"/>
          <p:cNvSpPr/>
          <p:nvPr/>
        </p:nvSpPr>
        <p:spPr>
          <a:xfrm rot="16200000" flipV="1">
            <a:off x="13369698" y="1810053"/>
            <a:ext cx="1317814" cy="8898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267" name="Elbow Connector 33"/>
          <p:cNvSpPr/>
          <p:nvPr/>
        </p:nvSpPr>
        <p:spPr>
          <a:xfrm rot="10800000">
            <a:off x="4587240" y="3920871"/>
            <a:ext cx="3352685" cy="7575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grpSp>
        <p:nvGrpSpPr>
          <p:cNvPr id="1270" name="Rounded Rectangle 35">
            <a:hlinkClick r:id="rId7"/>
          </p:cNvPr>
          <p:cNvGrpSpPr/>
          <p:nvPr/>
        </p:nvGrpSpPr>
        <p:grpSpPr>
          <a:xfrm>
            <a:off x="7939921" y="4242146"/>
            <a:ext cx="1518273" cy="872597"/>
            <a:chOff x="0" y="0"/>
            <a:chExt cx="1518271" cy="872596"/>
          </a:xfrm>
        </p:grpSpPr>
        <p:sp>
          <p:nvSpPr>
            <p:cNvPr id="1268" name="Rounded Rectangle"/>
            <p:cNvSpPr/>
            <p:nvPr/>
          </p:nvSpPr>
          <p:spPr>
            <a:xfrm>
              <a:off x="-1" y="-1"/>
              <a:ext cx="1518272" cy="872598"/>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269" name="ICS"/>
            <p:cNvSpPr txBox="1"/>
            <p:nvPr/>
          </p:nvSpPr>
          <p:spPr>
            <a:xfrm>
              <a:off x="42593" y="181026"/>
              <a:ext cx="1433082"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ICS</a:t>
              </a:r>
            </a:p>
          </p:txBody>
        </p:sp>
      </p:grpSp>
      <p:pic>
        <p:nvPicPr>
          <p:cNvPr id="1271" name="Picture 2" descr="Picture 2"/>
          <p:cNvPicPr>
            <a:picLocks noChangeAspect="1"/>
          </p:cNvPicPr>
          <p:nvPr/>
        </p:nvPicPr>
        <p:blipFill>
          <a:blip r:embed="rId8">
            <a:extLst/>
          </a:blip>
          <a:stretch>
            <a:fillRect/>
          </a:stretch>
        </p:blipFill>
        <p:spPr>
          <a:xfrm>
            <a:off x="11307546" y="7528014"/>
            <a:ext cx="538304" cy="538304"/>
          </a:xfrm>
          <a:prstGeom prst="rect">
            <a:avLst/>
          </a:prstGeom>
          <a:ln w="12700">
            <a:miter lim="400000"/>
          </a:ln>
        </p:spPr>
      </p:pic>
      <p:grpSp>
        <p:nvGrpSpPr>
          <p:cNvPr id="1274" name="Rounded Rectangle 37"/>
          <p:cNvGrpSpPr/>
          <p:nvPr/>
        </p:nvGrpSpPr>
        <p:grpSpPr>
          <a:xfrm>
            <a:off x="1734205" y="5127168"/>
            <a:ext cx="1851284" cy="929637"/>
            <a:chOff x="0" y="0"/>
            <a:chExt cx="1851283" cy="929635"/>
          </a:xfrm>
        </p:grpSpPr>
        <p:sp>
          <p:nvSpPr>
            <p:cNvPr id="1272" name="Rounded Rectangle"/>
            <p:cNvSpPr/>
            <p:nvPr/>
          </p:nvSpPr>
          <p:spPr>
            <a:xfrm>
              <a:off x="0" y="88009"/>
              <a:ext cx="1851284" cy="753626"/>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273" name="Experience CS"/>
            <p:cNvSpPr txBox="1"/>
            <p:nvPr/>
          </p:nvSpPr>
          <p:spPr>
            <a:xfrm>
              <a:off x="36789" y="-1"/>
              <a:ext cx="1777705" cy="9296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Experience CS</a:t>
              </a:r>
            </a:p>
          </p:txBody>
        </p:sp>
      </p:grpSp>
      <p:sp>
        <p:nvSpPr>
          <p:cNvPr id="1275" name="Elbow Connector 38"/>
          <p:cNvSpPr/>
          <p:nvPr/>
        </p:nvSpPr>
        <p:spPr>
          <a:xfrm rot="10800000">
            <a:off x="3605201" y="5572885"/>
            <a:ext cx="1656491" cy="1231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127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276" name="Elbow Connector 39"/>
          <p:cNvSpPr/>
          <p:nvPr/>
        </p:nvSpPr>
        <p:spPr>
          <a:xfrm>
            <a:off x="1524000" y="2112010"/>
            <a:ext cx="2401573" cy="572770"/>
          </a:xfrm>
          <a:custGeom>
            <a:avLst/>
            <a:gdLst/>
            <a:ahLst/>
            <a:cxnLst>
              <a:cxn ang="0">
                <a:pos x="wd2" y="hd2"/>
              </a:cxn>
              <a:cxn ang="5400000">
                <a:pos x="wd2" y="hd2"/>
              </a:cxn>
              <a:cxn ang="10800000">
                <a:pos x="wd2" y="hd2"/>
              </a:cxn>
              <a:cxn ang="16200000">
                <a:pos x="wd2" y="hd2"/>
              </a:cxn>
            </a:cxnLst>
            <a:rect l="0" t="0" r="r" b="b"/>
            <a:pathLst>
              <a:path w="21600" h="21600" extrusionOk="0">
                <a:moveTo>
                  <a:pt x="2285" y="21600"/>
                </a:moveTo>
                <a:lnTo>
                  <a:pt x="0" y="21600"/>
                </a:lnTo>
                <a:lnTo>
                  <a:pt x="0" y="0"/>
                </a:lnTo>
                <a:lnTo>
                  <a:pt x="21600" y="0"/>
                </a:lnTo>
              </a:path>
            </a:pathLst>
          </a:custGeom>
          <a:ln w="6350">
            <a:solidFill>
              <a:schemeClr val="accent1"/>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grpSp>
        <p:nvGrpSpPr>
          <p:cNvPr id="1279" name="Rounded Rectangle 41"/>
          <p:cNvGrpSpPr/>
          <p:nvPr/>
        </p:nvGrpSpPr>
        <p:grpSpPr>
          <a:xfrm>
            <a:off x="13166726" y="8357805"/>
            <a:ext cx="1435559" cy="670607"/>
            <a:chOff x="0" y="-1"/>
            <a:chExt cx="1435558" cy="670606"/>
          </a:xfrm>
        </p:grpSpPr>
        <p:sp>
          <p:nvSpPr>
            <p:cNvPr id="1277" name="Rounded Rectangle"/>
            <p:cNvSpPr/>
            <p:nvPr/>
          </p:nvSpPr>
          <p:spPr>
            <a:xfrm>
              <a:off x="0" y="-2"/>
              <a:ext cx="1435559" cy="670607"/>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a:solidFill>
                    <a:schemeClr val="accent3"/>
                  </a:solidFill>
                  <a:latin typeface="Arial Unicode MS"/>
                  <a:ea typeface="Arial Unicode MS"/>
                  <a:cs typeface="Arial Unicode MS"/>
                  <a:sym typeface="Arial Unicode MS"/>
                </a:defRPr>
              </a:pPr>
              <a:endParaRPr/>
            </a:p>
          </p:txBody>
        </p:sp>
        <p:sp>
          <p:nvSpPr>
            <p:cNvPr id="1278" name="MAX"/>
            <p:cNvSpPr txBox="1"/>
            <p:nvPr/>
          </p:nvSpPr>
          <p:spPr>
            <a:xfrm>
              <a:off x="32736" y="80030"/>
              <a:ext cx="1370086"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chemeClr val="accent3"/>
                  </a:solidFill>
                  <a:latin typeface="Arial Unicode MS"/>
                  <a:ea typeface="Arial Unicode MS"/>
                  <a:cs typeface="Arial Unicode MS"/>
                  <a:sym typeface="Arial Unicode MS"/>
                </a:defRPr>
              </a:lvl1pPr>
            </a:lstStyle>
            <a:p>
              <a:r>
                <a:t>MAX</a:t>
              </a:r>
            </a:p>
          </p:txBody>
        </p:sp>
      </p:grpSp>
      <p:grpSp>
        <p:nvGrpSpPr>
          <p:cNvPr id="1282" name="Rounded Rectangle 45"/>
          <p:cNvGrpSpPr/>
          <p:nvPr/>
        </p:nvGrpSpPr>
        <p:grpSpPr>
          <a:xfrm>
            <a:off x="11005973" y="6182828"/>
            <a:ext cx="1268833" cy="732411"/>
            <a:chOff x="0" y="0"/>
            <a:chExt cx="1268831" cy="732409"/>
          </a:xfrm>
        </p:grpSpPr>
        <p:sp>
          <p:nvSpPr>
            <p:cNvPr id="1280" name="Rounded Rectangle"/>
            <p:cNvSpPr/>
            <p:nvPr/>
          </p:nvSpPr>
          <p:spPr>
            <a:xfrm>
              <a:off x="0" y="-1"/>
              <a:ext cx="1268832" cy="732411"/>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a:solidFill>
                    <a:schemeClr val="accent3"/>
                  </a:solidFill>
                  <a:latin typeface="Arial Unicode MS"/>
                  <a:ea typeface="Arial Unicode MS"/>
                  <a:cs typeface="Arial Unicode MS"/>
                  <a:sym typeface="Arial Unicode MS"/>
                </a:defRPr>
              </a:pPr>
              <a:endParaRPr/>
            </a:p>
          </p:txBody>
        </p:sp>
        <p:sp>
          <p:nvSpPr>
            <p:cNvPr id="1281" name="API P"/>
            <p:cNvSpPr txBox="1"/>
            <p:nvPr/>
          </p:nvSpPr>
          <p:spPr>
            <a:xfrm>
              <a:off x="35753" y="110932"/>
              <a:ext cx="1197325"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chemeClr val="accent3"/>
                  </a:solidFill>
                  <a:latin typeface="Arial Unicode MS"/>
                  <a:ea typeface="Arial Unicode MS"/>
                  <a:cs typeface="Arial Unicode MS"/>
                  <a:sym typeface="Arial Unicode MS"/>
                </a:defRPr>
              </a:lvl1pPr>
            </a:lstStyle>
            <a:p>
              <a:r>
                <a:t>API P</a:t>
              </a:r>
            </a:p>
          </p:txBody>
        </p:sp>
      </p:grpSp>
      <p:sp>
        <p:nvSpPr>
          <p:cNvPr id="1283" name="Elbow Connector 50"/>
          <p:cNvSpPr/>
          <p:nvPr/>
        </p:nvSpPr>
        <p:spPr>
          <a:xfrm rot="16200000" flipV="1">
            <a:off x="13095969" y="7569272"/>
            <a:ext cx="1219553" cy="3575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grpSp>
        <p:nvGrpSpPr>
          <p:cNvPr id="1286" name="Rounded Rectangle 51"/>
          <p:cNvGrpSpPr/>
          <p:nvPr/>
        </p:nvGrpSpPr>
        <p:grpSpPr>
          <a:xfrm>
            <a:off x="15113716" y="4855123"/>
            <a:ext cx="1405558" cy="701037"/>
            <a:chOff x="0" y="0"/>
            <a:chExt cx="1405556" cy="701035"/>
          </a:xfrm>
        </p:grpSpPr>
        <p:sp>
          <p:nvSpPr>
            <p:cNvPr id="1284" name="Rounded Rectangle"/>
            <p:cNvSpPr/>
            <p:nvPr/>
          </p:nvSpPr>
          <p:spPr>
            <a:xfrm>
              <a:off x="0" y="623"/>
              <a:ext cx="1405557" cy="699795"/>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sz="1800">
                  <a:solidFill>
                    <a:schemeClr val="accent3"/>
                  </a:solidFill>
                  <a:latin typeface="Arial Unicode MS"/>
                  <a:ea typeface="Arial Unicode MS"/>
                  <a:cs typeface="Arial Unicode MS"/>
                  <a:sym typeface="Arial Unicode MS"/>
                </a:defRPr>
              </a:pPr>
              <a:endParaRPr/>
            </a:p>
          </p:txBody>
        </p:sp>
        <p:sp>
          <p:nvSpPr>
            <p:cNvPr id="1285" name="OMC…"/>
            <p:cNvSpPr txBox="1"/>
            <p:nvPr/>
          </p:nvSpPr>
          <p:spPr>
            <a:xfrm>
              <a:off x="34161" y="-1"/>
              <a:ext cx="1337234" cy="701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p>
              <a:pPr algn="ctr">
                <a:defRPr sz="1800">
                  <a:solidFill>
                    <a:schemeClr val="accent3"/>
                  </a:solidFill>
                  <a:latin typeface="Arial Unicode MS"/>
                  <a:ea typeface="Arial Unicode MS"/>
                  <a:cs typeface="Arial Unicode MS"/>
                  <a:sym typeface="Arial Unicode MS"/>
                </a:defRPr>
              </a:pPr>
              <a:r>
                <a:t>OMC</a:t>
              </a:r>
              <a:endParaRPr>
                <a:solidFill>
                  <a:srgbClr val="FFFFFF"/>
                </a:solidFill>
              </a:endParaRPr>
            </a:p>
            <a:p>
              <a:pPr algn="ctr">
                <a:defRPr sz="1800">
                  <a:solidFill>
                    <a:schemeClr val="accent3"/>
                  </a:solidFill>
                  <a:latin typeface="Arial Unicode MS"/>
                  <a:ea typeface="Arial Unicode MS"/>
                  <a:cs typeface="Arial Unicode MS"/>
                  <a:sym typeface="Arial Unicode MS"/>
                </a:defRPr>
              </a:pPr>
              <a:r>
                <a:t>(APM, LA)</a:t>
              </a:r>
            </a:p>
          </p:txBody>
        </p:sp>
      </p:grpSp>
      <p:sp>
        <p:nvSpPr>
          <p:cNvPr id="1287" name="Oval 52"/>
          <p:cNvSpPr/>
          <p:nvPr/>
        </p:nvSpPr>
        <p:spPr>
          <a:xfrm>
            <a:off x="12827575" y="5306193"/>
            <a:ext cx="488303" cy="376817"/>
          </a:xfrm>
          <a:prstGeom prst="ellipse">
            <a:avLst/>
          </a:prstGeom>
          <a:gradFill>
            <a:gsLst>
              <a:gs pos="0">
                <a:srgbClr val="EC5654"/>
              </a:gs>
              <a:gs pos="50000">
                <a:srgbClr val="F02B27"/>
              </a:gs>
              <a:gs pos="100000">
                <a:srgbClr val="DF1C18"/>
              </a:gs>
            </a:gsLst>
            <a:lin ang="5400000"/>
          </a:gradFill>
          <a:ln w="6350">
            <a:solidFill>
              <a:schemeClr val="accent6"/>
            </a:solidFill>
            <a:miter/>
          </a:ln>
        </p:spPr>
        <p:txBody>
          <a:bodyPr lIns="45718" tIns="45718" rIns="45718" bIns="45718" anchor="ctr"/>
          <a:lstStyle/>
          <a:p>
            <a:pPr algn="ctr">
              <a:defRPr sz="800">
                <a:solidFill>
                  <a:srgbClr val="FFFFFF"/>
                </a:solidFill>
                <a:latin typeface="Arial Unicode MS"/>
                <a:ea typeface="Arial Unicode MS"/>
                <a:cs typeface="Arial Unicode MS"/>
                <a:sym typeface="Arial Unicode MS"/>
              </a:defRPr>
            </a:pPr>
            <a:endParaRPr/>
          </a:p>
        </p:txBody>
      </p:sp>
      <p:sp>
        <p:nvSpPr>
          <p:cNvPr id="1288" name="TextBox 53"/>
          <p:cNvSpPr txBox="1"/>
          <p:nvPr/>
        </p:nvSpPr>
        <p:spPr>
          <a:xfrm>
            <a:off x="12800844" y="5299485"/>
            <a:ext cx="570781" cy="3327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1400">
                <a:solidFill>
                  <a:srgbClr val="FFFFFF"/>
                </a:solidFill>
                <a:latin typeface="Arial Unicode MS"/>
                <a:ea typeface="Arial Unicode MS"/>
                <a:cs typeface="Arial Unicode MS"/>
                <a:sym typeface="Arial Unicode MS"/>
              </a:defRPr>
            </a:lvl1pPr>
          </a:lstStyle>
          <a:p>
            <a:r>
              <a:t>APM</a:t>
            </a:r>
          </a:p>
        </p:txBody>
      </p:sp>
      <p:sp>
        <p:nvSpPr>
          <p:cNvPr id="1289" name="Elbow Connector 54"/>
          <p:cNvSpPr/>
          <p:nvPr/>
        </p:nvSpPr>
        <p:spPr>
          <a:xfrm>
            <a:off x="13371622" y="5346696"/>
            <a:ext cx="1742099" cy="2659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290" name="Oval 55"/>
          <p:cNvSpPr/>
          <p:nvPr/>
        </p:nvSpPr>
        <p:spPr>
          <a:xfrm>
            <a:off x="12827575" y="5612052"/>
            <a:ext cx="410923" cy="322987"/>
          </a:xfrm>
          <a:prstGeom prst="ellipse">
            <a:avLst/>
          </a:prstGeom>
          <a:gradFill>
            <a:gsLst>
              <a:gs pos="0">
                <a:srgbClr val="EC5654"/>
              </a:gs>
              <a:gs pos="50000">
                <a:srgbClr val="F02B27"/>
              </a:gs>
              <a:gs pos="100000">
                <a:srgbClr val="DF1C18"/>
              </a:gs>
            </a:gsLst>
            <a:lin ang="5400000"/>
          </a:gradFill>
          <a:ln w="6350">
            <a:solidFill>
              <a:schemeClr val="accent6"/>
            </a:solidFill>
            <a:miter/>
          </a:ln>
        </p:spPr>
        <p:txBody>
          <a:bodyPr lIns="45718" tIns="45718" rIns="45718" bIns="45718" anchor="ctr"/>
          <a:lstStyle/>
          <a:p>
            <a:pPr algn="ctr">
              <a:defRPr sz="800">
                <a:solidFill>
                  <a:srgbClr val="FFFFFF"/>
                </a:solidFill>
                <a:latin typeface="Arial Unicode MS"/>
                <a:ea typeface="Arial Unicode MS"/>
                <a:cs typeface="Arial Unicode MS"/>
                <a:sym typeface="Arial Unicode MS"/>
              </a:defRPr>
            </a:pPr>
            <a:endParaRPr/>
          </a:p>
        </p:txBody>
      </p:sp>
      <p:sp>
        <p:nvSpPr>
          <p:cNvPr id="1291" name="TextBox 56"/>
          <p:cNvSpPr txBox="1"/>
          <p:nvPr/>
        </p:nvSpPr>
        <p:spPr>
          <a:xfrm>
            <a:off x="12826489" y="5587519"/>
            <a:ext cx="412348" cy="3327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1400">
                <a:solidFill>
                  <a:srgbClr val="FFFFFF"/>
                </a:solidFill>
                <a:latin typeface="Arial Unicode MS"/>
                <a:ea typeface="Arial Unicode MS"/>
                <a:cs typeface="Arial Unicode MS"/>
                <a:sym typeface="Arial Unicode MS"/>
              </a:defRPr>
            </a:lvl1pPr>
          </a:lstStyle>
          <a:p>
            <a:r>
              <a:t>LA</a:t>
            </a:r>
          </a:p>
        </p:txBody>
      </p:sp>
      <p:sp>
        <p:nvSpPr>
          <p:cNvPr id="1292" name="Oval 57"/>
          <p:cNvSpPr/>
          <p:nvPr/>
        </p:nvSpPr>
        <p:spPr>
          <a:xfrm>
            <a:off x="10535770" y="3552697"/>
            <a:ext cx="410923" cy="322987"/>
          </a:xfrm>
          <a:prstGeom prst="ellipse">
            <a:avLst/>
          </a:prstGeom>
          <a:gradFill>
            <a:gsLst>
              <a:gs pos="0">
                <a:srgbClr val="EC5654"/>
              </a:gs>
              <a:gs pos="50000">
                <a:srgbClr val="F02B27"/>
              </a:gs>
              <a:gs pos="100000">
                <a:srgbClr val="DF1C18"/>
              </a:gs>
            </a:gsLst>
            <a:lin ang="5400000"/>
          </a:gradFill>
          <a:ln w="6350">
            <a:solidFill>
              <a:schemeClr val="accent6"/>
            </a:solidFill>
            <a:miter/>
          </a:ln>
        </p:spPr>
        <p:txBody>
          <a:bodyPr lIns="45718" tIns="45718" rIns="45718" bIns="45718" anchor="ctr"/>
          <a:lstStyle/>
          <a:p>
            <a:pPr algn="ctr">
              <a:defRPr sz="800">
                <a:solidFill>
                  <a:srgbClr val="FFFFFF"/>
                </a:solidFill>
                <a:latin typeface="Arial Unicode MS"/>
                <a:ea typeface="Arial Unicode MS"/>
                <a:cs typeface="Arial Unicode MS"/>
                <a:sym typeface="Arial Unicode MS"/>
              </a:defRPr>
            </a:pPr>
            <a:endParaRPr/>
          </a:p>
        </p:txBody>
      </p:sp>
      <p:sp>
        <p:nvSpPr>
          <p:cNvPr id="1293" name="TextBox 58"/>
          <p:cNvSpPr txBox="1"/>
          <p:nvPr/>
        </p:nvSpPr>
        <p:spPr>
          <a:xfrm>
            <a:off x="10585184" y="3603730"/>
            <a:ext cx="412348" cy="3327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1400">
                <a:solidFill>
                  <a:srgbClr val="FFFFFF"/>
                </a:solidFill>
                <a:latin typeface="Arial Unicode MS"/>
                <a:ea typeface="Arial Unicode MS"/>
                <a:cs typeface="Arial Unicode MS"/>
                <a:sym typeface="Arial Unicode MS"/>
              </a:defRPr>
            </a:lvl1pPr>
          </a:lstStyle>
          <a:p>
            <a:r>
              <a:t>LA</a:t>
            </a:r>
          </a:p>
        </p:txBody>
      </p:sp>
      <p:sp>
        <p:nvSpPr>
          <p:cNvPr id="1294" name="Oval 61"/>
          <p:cNvSpPr/>
          <p:nvPr/>
        </p:nvSpPr>
        <p:spPr>
          <a:xfrm>
            <a:off x="11359205" y="8485316"/>
            <a:ext cx="488303" cy="376817"/>
          </a:xfrm>
          <a:prstGeom prst="ellipse">
            <a:avLst/>
          </a:prstGeom>
          <a:gradFill>
            <a:gsLst>
              <a:gs pos="0">
                <a:srgbClr val="EC5654"/>
              </a:gs>
              <a:gs pos="50000">
                <a:srgbClr val="F02B27"/>
              </a:gs>
              <a:gs pos="100000">
                <a:srgbClr val="DF1C18"/>
              </a:gs>
            </a:gsLst>
            <a:lin ang="5400000"/>
          </a:gradFill>
          <a:ln w="6350">
            <a:solidFill>
              <a:schemeClr val="accent6"/>
            </a:solidFill>
            <a:miter/>
          </a:ln>
        </p:spPr>
        <p:txBody>
          <a:bodyPr lIns="45718" tIns="45718" rIns="45718" bIns="45718" anchor="ctr"/>
          <a:lstStyle/>
          <a:p>
            <a:pPr algn="ctr">
              <a:defRPr sz="800">
                <a:solidFill>
                  <a:srgbClr val="FFFFFF"/>
                </a:solidFill>
                <a:latin typeface="Arial Unicode MS"/>
                <a:ea typeface="Arial Unicode MS"/>
                <a:cs typeface="Arial Unicode MS"/>
                <a:sym typeface="Arial Unicode MS"/>
              </a:defRPr>
            </a:pPr>
            <a:endParaRPr/>
          </a:p>
        </p:txBody>
      </p:sp>
      <p:sp>
        <p:nvSpPr>
          <p:cNvPr id="1295" name="TextBox 62"/>
          <p:cNvSpPr txBox="1"/>
          <p:nvPr/>
        </p:nvSpPr>
        <p:spPr>
          <a:xfrm>
            <a:off x="11332474" y="8478611"/>
            <a:ext cx="570781" cy="3327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1400">
                <a:solidFill>
                  <a:srgbClr val="FFFFFF"/>
                </a:solidFill>
                <a:latin typeface="Arial Unicode MS"/>
                <a:ea typeface="Arial Unicode MS"/>
                <a:cs typeface="Arial Unicode MS"/>
                <a:sym typeface="Arial Unicode MS"/>
              </a:defRPr>
            </a:lvl1pPr>
          </a:lstStyle>
          <a:p>
            <a:r>
              <a:t>APM</a:t>
            </a:r>
          </a:p>
        </p:txBody>
      </p:sp>
      <p:sp>
        <p:nvSpPr>
          <p:cNvPr id="1296" name="Elbow Connector 64"/>
          <p:cNvSpPr/>
          <p:nvPr/>
        </p:nvSpPr>
        <p:spPr>
          <a:xfrm>
            <a:off x="12280900" y="6548118"/>
            <a:ext cx="718820" cy="26289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0686" y="21600"/>
                </a:lnTo>
                <a:lnTo>
                  <a:pt x="10686" y="0"/>
                </a:lnTo>
                <a:lnTo>
                  <a:pt x="0" y="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grpSp>
        <p:nvGrpSpPr>
          <p:cNvPr id="1299" name="Rounded Rectangle 73"/>
          <p:cNvGrpSpPr/>
          <p:nvPr/>
        </p:nvGrpSpPr>
        <p:grpSpPr>
          <a:xfrm>
            <a:off x="863897" y="8203041"/>
            <a:ext cx="1740623" cy="827845"/>
            <a:chOff x="0" y="0"/>
            <a:chExt cx="1740621" cy="827844"/>
          </a:xfrm>
        </p:grpSpPr>
        <p:sp>
          <p:nvSpPr>
            <p:cNvPr id="1297" name="Rounded Rectangle"/>
            <p:cNvSpPr/>
            <p:nvPr/>
          </p:nvSpPr>
          <p:spPr>
            <a:xfrm>
              <a:off x="-1" y="-1"/>
              <a:ext cx="1740622" cy="827846"/>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a:solidFill>
                    <a:schemeClr val="accent3"/>
                  </a:solidFill>
                  <a:latin typeface="Arial Unicode MS"/>
                  <a:ea typeface="Arial Unicode MS"/>
                  <a:cs typeface="Arial Unicode MS"/>
                  <a:sym typeface="Arial Unicode MS"/>
                </a:defRPr>
              </a:pPr>
              <a:endParaRPr/>
            </a:p>
          </p:txBody>
        </p:sp>
        <p:sp>
          <p:nvSpPr>
            <p:cNvPr id="1298" name="Dev CS"/>
            <p:cNvSpPr txBox="1"/>
            <p:nvPr/>
          </p:nvSpPr>
          <p:spPr>
            <a:xfrm>
              <a:off x="40411" y="158649"/>
              <a:ext cx="1659797"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chemeClr val="accent3"/>
                  </a:solidFill>
                  <a:latin typeface="Arial Unicode MS"/>
                  <a:ea typeface="Arial Unicode MS"/>
                  <a:cs typeface="Arial Unicode MS"/>
                  <a:sym typeface="Arial Unicode MS"/>
                </a:defRPr>
              </a:lvl1pPr>
            </a:lstStyle>
            <a:p>
              <a:r>
                <a:t>Dev CS</a:t>
              </a:r>
            </a:p>
          </p:txBody>
        </p:sp>
      </p:grpSp>
      <p:grpSp>
        <p:nvGrpSpPr>
          <p:cNvPr id="1302" name="Rounded Rectangle 75"/>
          <p:cNvGrpSpPr/>
          <p:nvPr/>
        </p:nvGrpSpPr>
        <p:grpSpPr>
          <a:xfrm>
            <a:off x="13157690" y="4074888"/>
            <a:ext cx="1113359" cy="929637"/>
            <a:chOff x="0" y="0"/>
            <a:chExt cx="1113357" cy="929635"/>
          </a:xfrm>
        </p:grpSpPr>
        <p:sp>
          <p:nvSpPr>
            <p:cNvPr id="1300" name="Rounded Rectangle"/>
            <p:cNvSpPr/>
            <p:nvPr/>
          </p:nvSpPr>
          <p:spPr>
            <a:xfrm>
              <a:off x="-1" y="104024"/>
              <a:ext cx="1113358" cy="721595"/>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a:solidFill>
                    <a:schemeClr val="accent3"/>
                  </a:solidFill>
                  <a:latin typeface="Arial Unicode MS"/>
                  <a:ea typeface="Arial Unicode MS"/>
                  <a:cs typeface="Arial Unicode MS"/>
                  <a:sym typeface="Arial Unicode MS"/>
                </a:defRPr>
              </a:pPr>
              <a:endParaRPr/>
            </a:p>
          </p:txBody>
        </p:sp>
        <p:sp>
          <p:nvSpPr>
            <p:cNvPr id="1301" name="Event Hub"/>
            <p:cNvSpPr txBox="1"/>
            <p:nvPr/>
          </p:nvSpPr>
          <p:spPr>
            <a:xfrm>
              <a:off x="35224" y="0"/>
              <a:ext cx="1042909" cy="9296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chemeClr val="accent3"/>
                  </a:solidFill>
                  <a:latin typeface="Arial Unicode MS"/>
                  <a:ea typeface="Arial Unicode MS"/>
                  <a:cs typeface="Arial Unicode MS"/>
                  <a:sym typeface="Arial Unicode MS"/>
                </a:defRPr>
              </a:lvl1pPr>
            </a:lstStyle>
            <a:p>
              <a:r>
                <a:t>Event Hub</a:t>
              </a:r>
            </a:p>
          </p:txBody>
        </p:sp>
      </p:grpSp>
      <p:sp>
        <p:nvSpPr>
          <p:cNvPr id="1303" name="Lightning Bolt 76"/>
          <p:cNvSpPr/>
          <p:nvPr/>
        </p:nvSpPr>
        <p:spPr>
          <a:xfrm>
            <a:off x="13722224" y="3757617"/>
            <a:ext cx="300613" cy="556902"/>
          </a:xfrm>
          <a:custGeom>
            <a:avLst/>
            <a:gdLst/>
            <a:ahLst/>
            <a:cxnLst>
              <a:cxn ang="0">
                <a:pos x="wd2" y="hd2"/>
              </a:cxn>
              <a:cxn ang="5400000">
                <a:pos x="wd2" y="hd2"/>
              </a:cxn>
              <a:cxn ang="10800000">
                <a:pos x="wd2" y="hd2"/>
              </a:cxn>
              <a:cxn ang="16200000">
                <a:pos x="wd2" y="hd2"/>
              </a:cxn>
            </a:cxnLst>
            <a:rect l="0" t="0" r="r" b="b"/>
            <a:pathLst>
              <a:path w="21600" h="21600" extrusionOk="0">
                <a:moveTo>
                  <a:pt x="8472" y="0"/>
                </a:moveTo>
                <a:lnTo>
                  <a:pt x="12860" y="6080"/>
                </a:lnTo>
                <a:lnTo>
                  <a:pt x="11050" y="6797"/>
                </a:lnTo>
                <a:lnTo>
                  <a:pt x="16577" y="12007"/>
                </a:lnTo>
                <a:lnTo>
                  <a:pt x="14767" y="12877"/>
                </a:lnTo>
                <a:lnTo>
                  <a:pt x="21600" y="21600"/>
                </a:lnTo>
                <a:lnTo>
                  <a:pt x="10012" y="14915"/>
                </a:lnTo>
                <a:lnTo>
                  <a:pt x="12222" y="13987"/>
                </a:lnTo>
                <a:lnTo>
                  <a:pt x="5022" y="9705"/>
                </a:lnTo>
                <a:lnTo>
                  <a:pt x="7602" y="8382"/>
                </a:lnTo>
                <a:lnTo>
                  <a:pt x="0" y="3890"/>
                </a:lnTo>
                <a:close/>
              </a:path>
            </a:pathLst>
          </a:custGeom>
          <a:solidFill>
            <a:schemeClr val="accent1"/>
          </a:solidFill>
          <a:ln w="12700">
            <a:solidFill>
              <a:srgbClr val="006825"/>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sp>
        <p:nvSpPr>
          <p:cNvPr id="1304" name="Lightning Bolt 77"/>
          <p:cNvSpPr/>
          <p:nvPr/>
        </p:nvSpPr>
        <p:spPr>
          <a:xfrm>
            <a:off x="8522943" y="7355323"/>
            <a:ext cx="419864" cy="544479"/>
          </a:xfrm>
          <a:custGeom>
            <a:avLst/>
            <a:gdLst/>
            <a:ahLst/>
            <a:cxnLst>
              <a:cxn ang="0">
                <a:pos x="wd2" y="hd2"/>
              </a:cxn>
              <a:cxn ang="5400000">
                <a:pos x="wd2" y="hd2"/>
              </a:cxn>
              <a:cxn ang="10800000">
                <a:pos x="wd2" y="hd2"/>
              </a:cxn>
              <a:cxn ang="16200000">
                <a:pos x="wd2" y="hd2"/>
              </a:cxn>
            </a:cxnLst>
            <a:rect l="0" t="0" r="r" b="b"/>
            <a:pathLst>
              <a:path w="21600" h="21600" extrusionOk="0">
                <a:moveTo>
                  <a:pt x="8472" y="0"/>
                </a:moveTo>
                <a:lnTo>
                  <a:pt x="12860" y="6080"/>
                </a:lnTo>
                <a:lnTo>
                  <a:pt x="11050" y="6797"/>
                </a:lnTo>
                <a:lnTo>
                  <a:pt x="16577" y="12007"/>
                </a:lnTo>
                <a:lnTo>
                  <a:pt x="14767" y="12877"/>
                </a:lnTo>
                <a:lnTo>
                  <a:pt x="21600" y="21600"/>
                </a:lnTo>
                <a:lnTo>
                  <a:pt x="10012" y="14915"/>
                </a:lnTo>
                <a:lnTo>
                  <a:pt x="12222" y="13987"/>
                </a:lnTo>
                <a:lnTo>
                  <a:pt x="5022" y="9705"/>
                </a:lnTo>
                <a:lnTo>
                  <a:pt x="7602" y="8382"/>
                </a:lnTo>
                <a:lnTo>
                  <a:pt x="0" y="3890"/>
                </a:lnTo>
                <a:close/>
              </a:path>
            </a:pathLst>
          </a:custGeom>
          <a:solidFill>
            <a:schemeClr val="accent1"/>
          </a:solidFill>
          <a:ln w="12700">
            <a:solidFill>
              <a:srgbClr val="006825"/>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sp>
        <p:nvSpPr>
          <p:cNvPr id="1305" name="Lightning Bolt 79"/>
          <p:cNvSpPr/>
          <p:nvPr/>
        </p:nvSpPr>
        <p:spPr>
          <a:xfrm>
            <a:off x="12891726" y="6059668"/>
            <a:ext cx="413576" cy="550785"/>
          </a:xfrm>
          <a:custGeom>
            <a:avLst/>
            <a:gdLst/>
            <a:ahLst/>
            <a:cxnLst>
              <a:cxn ang="0">
                <a:pos x="wd2" y="hd2"/>
              </a:cxn>
              <a:cxn ang="5400000">
                <a:pos x="wd2" y="hd2"/>
              </a:cxn>
              <a:cxn ang="10800000">
                <a:pos x="wd2" y="hd2"/>
              </a:cxn>
              <a:cxn ang="16200000">
                <a:pos x="wd2" y="hd2"/>
              </a:cxn>
            </a:cxnLst>
            <a:rect l="0" t="0" r="r" b="b"/>
            <a:pathLst>
              <a:path w="21600" h="21600" extrusionOk="0">
                <a:moveTo>
                  <a:pt x="8472" y="0"/>
                </a:moveTo>
                <a:lnTo>
                  <a:pt x="12860" y="6080"/>
                </a:lnTo>
                <a:lnTo>
                  <a:pt x="11050" y="6797"/>
                </a:lnTo>
                <a:lnTo>
                  <a:pt x="16577" y="12007"/>
                </a:lnTo>
                <a:lnTo>
                  <a:pt x="14767" y="12877"/>
                </a:lnTo>
                <a:lnTo>
                  <a:pt x="21600" y="21600"/>
                </a:lnTo>
                <a:lnTo>
                  <a:pt x="10012" y="14915"/>
                </a:lnTo>
                <a:lnTo>
                  <a:pt x="12222" y="13987"/>
                </a:lnTo>
                <a:lnTo>
                  <a:pt x="5022" y="9705"/>
                </a:lnTo>
                <a:lnTo>
                  <a:pt x="7602" y="8382"/>
                </a:lnTo>
                <a:lnTo>
                  <a:pt x="0" y="3890"/>
                </a:lnTo>
                <a:close/>
              </a:path>
            </a:pathLst>
          </a:custGeom>
          <a:solidFill>
            <a:schemeClr val="accent1"/>
          </a:solidFill>
          <a:ln w="12700">
            <a:solidFill>
              <a:srgbClr val="006825"/>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pic>
        <p:nvPicPr>
          <p:cNvPr id="1306" name="Picture 2" descr="Picture 2"/>
          <p:cNvPicPr>
            <a:picLocks noChangeAspect="1"/>
          </p:cNvPicPr>
          <p:nvPr/>
        </p:nvPicPr>
        <p:blipFill>
          <a:blip r:embed="rId9">
            <a:extLst/>
          </a:blip>
          <a:stretch>
            <a:fillRect/>
          </a:stretch>
        </p:blipFill>
        <p:spPr>
          <a:xfrm>
            <a:off x="2199282" y="2397836"/>
            <a:ext cx="1148876" cy="792380"/>
          </a:xfrm>
          <a:prstGeom prst="rect">
            <a:avLst/>
          </a:prstGeom>
          <a:ln w="12700">
            <a:miter lim="400000"/>
          </a:ln>
        </p:spPr>
      </p:pic>
      <p:pic>
        <p:nvPicPr>
          <p:cNvPr id="1307" name="Picture 2" descr="Picture 2"/>
          <p:cNvPicPr>
            <a:picLocks noChangeAspect="1"/>
          </p:cNvPicPr>
          <p:nvPr/>
        </p:nvPicPr>
        <p:blipFill>
          <a:blip r:embed="rId10">
            <a:extLst/>
          </a:blip>
          <a:stretch>
            <a:fillRect/>
          </a:stretch>
        </p:blipFill>
        <p:spPr>
          <a:xfrm>
            <a:off x="15782283" y="3920871"/>
            <a:ext cx="914664" cy="693116"/>
          </a:xfrm>
          <a:prstGeom prst="rect">
            <a:avLst/>
          </a:prstGeom>
          <a:ln w="12700">
            <a:miter lim="400000"/>
          </a:ln>
        </p:spPr>
      </p:pic>
      <p:grpSp>
        <p:nvGrpSpPr>
          <p:cNvPr id="1310" name="Rounded Rectangle 158"/>
          <p:cNvGrpSpPr/>
          <p:nvPr/>
        </p:nvGrpSpPr>
        <p:grpSpPr>
          <a:xfrm>
            <a:off x="9222960" y="5543028"/>
            <a:ext cx="1518273" cy="753627"/>
            <a:chOff x="0" y="0"/>
            <a:chExt cx="1518271" cy="753625"/>
          </a:xfrm>
        </p:grpSpPr>
        <p:sp>
          <p:nvSpPr>
            <p:cNvPr id="1308" name="Rounded Rectangle"/>
            <p:cNvSpPr/>
            <p:nvPr/>
          </p:nvSpPr>
          <p:spPr>
            <a:xfrm>
              <a:off x="-1" y="-1"/>
              <a:ext cx="1518272" cy="753627"/>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309" name="JCS"/>
            <p:cNvSpPr txBox="1"/>
            <p:nvPr/>
          </p:nvSpPr>
          <p:spPr>
            <a:xfrm>
              <a:off x="36788" y="121540"/>
              <a:ext cx="1444693"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JCS</a:t>
              </a:r>
            </a:p>
          </p:txBody>
        </p:sp>
      </p:grpSp>
      <p:sp>
        <p:nvSpPr>
          <p:cNvPr id="1311" name="Oval 159"/>
          <p:cNvSpPr/>
          <p:nvPr/>
        </p:nvSpPr>
        <p:spPr>
          <a:xfrm>
            <a:off x="10474373" y="5961345"/>
            <a:ext cx="488303" cy="376817"/>
          </a:xfrm>
          <a:prstGeom prst="ellipse">
            <a:avLst/>
          </a:prstGeom>
          <a:gradFill>
            <a:gsLst>
              <a:gs pos="0">
                <a:srgbClr val="EC5654"/>
              </a:gs>
              <a:gs pos="50000">
                <a:srgbClr val="F02B27"/>
              </a:gs>
              <a:gs pos="100000">
                <a:srgbClr val="DF1C18"/>
              </a:gs>
            </a:gsLst>
            <a:lin ang="5400000"/>
          </a:gradFill>
          <a:ln w="6350">
            <a:solidFill>
              <a:schemeClr val="accent6"/>
            </a:solidFill>
            <a:miter/>
          </a:ln>
        </p:spPr>
        <p:txBody>
          <a:bodyPr lIns="45718" tIns="45718" rIns="45718" bIns="45718" anchor="ctr"/>
          <a:lstStyle/>
          <a:p>
            <a:pPr algn="ctr">
              <a:defRPr sz="800">
                <a:solidFill>
                  <a:srgbClr val="FFFFFF"/>
                </a:solidFill>
                <a:latin typeface="Arial Unicode MS"/>
                <a:ea typeface="Arial Unicode MS"/>
                <a:cs typeface="Arial Unicode MS"/>
                <a:sym typeface="Arial Unicode MS"/>
              </a:defRPr>
            </a:pPr>
            <a:endParaRPr/>
          </a:p>
        </p:txBody>
      </p:sp>
      <p:sp>
        <p:nvSpPr>
          <p:cNvPr id="1312" name="TextBox 160"/>
          <p:cNvSpPr txBox="1"/>
          <p:nvPr/>
        </p:nvSpPr>
        <p:spPr>
          <a:xfrm>
            <a:off x="10447642" y="5954640"/>
            <a:ext cx="570781" cy="3327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1400">
                <a:solidFill>
                  <a:srgbClr val="FFFFFF"/>
                </a:solidFill>
                <a:latin typeface="Arial Unicode MS"/>
                <a:ea typeface="Arial Unicode MS"/>
                <a:cs typeface="Arial Unicode MS"/>
                <a:sym typeface="Arial Unicode MS"/>
              </a:defRPr>
            </a:lvl1pPr>
          </a:lstStyle>
          <a:p>
            <a:r>
              <a:t>APM</a:t>
            </a:r>
          </a:p>
        </p:txBody>
      </p:sp>
      <p:sp>
        <p:nvSpPr>
          <p:cNvPr id="1313" name="Oval 161"/>
          <p:cNvSpPr/>
          <p:nvPr/>
        </p:nvSpPr>
        <p:spPr>
          <a:xfrm>
            <a:off x="10474373" y="6267205"/>
            <a:ext cx="410923" cy="322987"/>
          </a:xfrm>
          <a:prstGeom prst="ellipse">
            <a:avLst/>
          </a:prstGeom>
          <a:gradFill>
            <a:gsLst>
              <a:gs pos="0">
                <a:srgbClr val="EC5654"/>
              </a:gs>
              <a:gs pos="50000">
                <a:srgbClr val="F02B27"/>
              </a:gs>
              <a:gs pos="100000">
                <a:srgbClr val="DF1C18"/>
              </a:gs>
            </a:gsLst>
            <a:lin ang="5400000"/>
          </a:gradFill>
          <a:ln w="6350">
            <a:solidFill>
              <a:schemeClr val="accent6"/>
            </a:solidFill>
            <a:miter/>
          </a:ln>
        </p:spPr>
        <p:txBody>
          <a:bodyPr lIns="45718" tIns="45718" rIns="45718" bIns="45718" anchor="ctr"/>
          <a:lstStyle/>
          <a:p>
            <a:pPr algn="ctr">
              <a:defRPr sz="800">
                <a:solidFill>
                  <a:srgbClr val="FFFFFF"/>
                </a:solidFill>
                <a:latin typeface="Arial Unicode MS"/>
                <a:ea typeface="Arial Unicode MS"/>
                <a:cs typeface="Arial Unicode MS"/>
                <a:sym typeface="Arial Unicode MS"/>
              </a:defRPr>
            </a:pPr>
            <a:endParaRPr/>
          </a:p>
        </p:txBody>
      </p:sp>
      <p:sp>
        <p:nvSpPr>
          <p:cNvPr id="1314" name="TextBox 162"/>
          <p:cNvSpPr txBox="1"/>
          <p:nvPr/>
        </p:nvSpPr>
        <p:spPr>
          <a:xfrm>
            <a:off x="10473287" y="6242672"/>
            <a:ext cx="412348" cy="3327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1400">
                <a:solidFill>
                  <a:srgbClr val="FFFFFF"/>
                </a:solidFill>
                <a:latin typeface="Arial Unicode MS"/>
                <a:ea typeface="Arial Unicode MS"/>
                <a:cs typeface="Arial Unicode MS"/>
                <a:sym typeface="Arial Unicode MS"/>
              </a:defRPr>
            </a:lvl1pPr>
          </a:lstStyle>
          <a:p>
            <a:r>
              <a:t>LA</a:t>
            </a:r>
          </a:p>
        </p:txBody>
      </p:sp>
      <p:sp>
        <p:nvSpPr>
          <p:cNvPr id="1315" name="Elbow Connector 164"/>
          <p:cNvSpPr/>
          <p:nvPr/>
        </p:nvSpPr>
        <p:spPr>
          <a:xfrm>
            <a:off x="13092430" y="2244088"/>
            <a:ext cx="621032" cy="104648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0690" y="21600"/>
                </a:lnTo>
                <a:lnTo>
                  <a:pt x="10690" y="0"/>
                </a:lnTo>
                <a:lnTo>
                  <a:pt x="0" y="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1316" name="Elbow Connector 169"/>
          <p:cNvSpPr/>
          <p:nvPr/>
        </p:nvSpPr>
        <p:spPr>
          <a:xfrm>
            <a:off x="7909559" y="3110227"/>
            <a:ext cx="788673" cy="113157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1317" name="Straight Arrow Connector 173"/>
          <p:cNvSpPr/>
          <p:nvPr/>
        </p:nvSpPr>
        <p:spPr>
          <a:xfrm flipH="1">
            <a:off x="3527400" y="6059668"/>
            <a:ext cx="1734293" cy="813280"/>
          </a:xfrm>
          <a:prstGeom prst="line">
            <a:avLst/>
          </a:prstGeom>
          <a:ln w="12700">
            <a:solidFill>
              <a:srgbClr val="C00000"/>
            </a:solidFill>
            <a:miter/>
            <a:tailEnd type="triangle"/>
          </a:ln>
        </p:spPr>
        <p:txBody>
          <a:bodyPr lIns="45718" tIns="45718" rIns="45718" bIns="45718"/>
          <a:lstStyle/>
          <a:p>
            <a:endParaRPr/>
          </a:p>
        </p:txBody>
      </p:sp>
      <p:sp>
        <p:nvSpPr>
          <p:cNvPr id="1318" name="Elbow Connector 175"/>
          <p:cNvSpPr/>
          <p:nvPr/>
        </p:nvSpPr>
        <p:spPr>
          <a:xfrm rot="10800000" flipV="1">
            <a:off x="6020825" y="4854211"/>
            <a:ext cx="1919101" cy="46497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319" name="Elbow Connector 179"/>
          <p:cNvSpPr/>
          <p:nvPr/>
        </p:nvSpPr>
        <p:spPr>
          <a:xfrm flipV="1">
            <a:off x="13059365" y="4267429"/>
            <a:ext cx="2722920" cy="8473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4910" y="0"/>
                </a:lnTo>
                <a:lnTo>
                  <a:pt x="14910"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320" name="Elbow Connector 2048"/>
          <p:cNvSpPr/>
          <p:nvPr/>
        </p:nvSpPr>
        <p:spPr>
          <a:xfrm>
            <a:off x="9963149" y="3726179"/>
            <a:ext cx="17784" cy="181610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0800"/>
                </a:lnTo>
                <a:lnTo>
                  <a:pt x="0" y="10800"/>
                </a:lnTo>
                <a:lnTo>
                  <a:pt x="0" y="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1321" name="Right Arrow 2057"/>
          <p:cNvSpPr/>
          <p:nvPr/>
        </p:nvSpPr>
        <p:spPr>
          <a:xfrm>
            <a:off x="8783990" y="7288751"/>
            <a:ext cx="225084" cy="232614"/>
          </a:xfrm>
          <a:prstGeom prst="rightArrow">
            <a:avLst>
              <a:gd name="adj1" fmla="val 50000"/>
              <a:gd name="adj2" fmla="val 50000"/>
            </a:avLst>
          </a:prstGeom>
          <a:solidFill>
            <a:schemeClr val="accent1"/>
          </a:solidFill>
          <a:ln w="12700">
            <a:solidFill>
              <a:srgbClr val="006825"/>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sp>
        <p:nvSpPr>
          <p:cNvPr id="1322" name="Right Arrow 202"/>
          <p:cNvSpPr/>
          <p:nvPr/>
        </p:nvSpPr>
        <p:spPr>
          <a:xfrm>
            <a:off x="13136494" y="5988098"/>
            <a:ext cx="225084" cy="232614"/>
          </a:xfrm>
          <a:prstGeom prst="rightArrow">
            <a:avLst>
              <a:gd name="adj1" fmla="val 50000"/>
              <a:gd name="adj2" fmla="val 50000"/>
            </a:avLst>
          </a:prstGeom>
          <a:solidFill>
            <a:schemeClr val="accent1"/>
          </a:solidFill>
          <a:ln w="12700">
            <a:solidFill>
              <a:srgbClr val="006825"/>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sp>
        <p:nvSpPr>
          <p:cNvPr id="1323" name="Right Arrow 204"/>
          <p:cNvSpPr/>
          <p:nvPr/>
        </p:nvSpPr>
        <p:spPr>
          <a:xfrm>
            <a:off x="13518244" y="3792120"/>
            <a:ext cx="225084" cy="232614"/>
          </a:xfrm>
          <a:prstGeom prst="rightArrow">
            <a:avLst>
              <a:gd name="adj1" fmla="val 50000"/>
              <a:gd name="adj2" fmla="val 50000"/>
            </a:avLst>
          </a:prstGeom>
          <a:solidFill>
            <a:schemeClr val="accent1"/>
          </a:solidFill>
          <a:ln w="12700">
            <a:solidFill>
              <a:srgbClr val="006825"/>
            </a:solidFill>
            <a:miter/>
          </a:ln>
        </p:spPr>
        <p:txBody>
          <a:bodyPr lIns="45718" tIns="45718" rIns="45718" bIns="45718" anchor="ctr"/>
          <a:lstStyle/>
          <a:p>
            <a:pPr algn="ctr">
              <a:defRPr>
                <a:solidFill>
                  <a:srgbClr val="FFFFFF"/>
                </a:solidFill>
                <a:latin typeface="Arial Unicode MS"/>
                <a:ea typeface="Arial Unicode MS"/>
                <a:cs typeface="Arial Unicode MS"/>
                <a:sym typeface="Arial Unicode MS"/>
              </a:defRPr>
            </a:pPr>
            <a:endParaRPr/>
          </a:p>
        </p:txBody>
      </p:sp>
      <p:sp>
        <p:nvSpPr>
          <p:cNvPr id="1324" name="Elbow Connector 2076"/>
          <p:cNvSpPr/>
          <p:nvPr/>
        </p:nvSpPr>
        <p:spPr>
          <a:xfrm>
            <a:off x="13713460" y="3709670"/>
            <a:ext cx="759463" cy="1548132"/>
          </a:xfrm>
          <a:custGeom>
            <a:avLst/>
            <a:gdLst/>
            <a:ahLst/>
            <a:cxnLst>
              <a:cxn ang="0">
                <a:pos x="wd2" y="hd2"/>
              </a:cxn>
              <a:cxn ang="5400000">
                <a:pos x="wd2" y="hd2"/>
              </a:cxn>
              <a:cxn ang="10800000">
                <a:pos x="wd2" y="hd2"/>
              </a:cxn>
              <a:cxn ang="16200000">
                <a:pos x="wd2" y="hd2"/>
              </a:cxn>
            </a:cxnLst>
            <a:rect l="0" t="0" r="r" b="b"/>
            <a:pathLst>
              <a:path w="21600" h="21600" extrusionOk="0">
                <a:moveTo>
                  <a:pt x="0" y="18056"/>
                </a:moveTo>
                <a:lnTo>
                  <a:pt x="0" y="21600"/>
                </a:lnTo>
                <a:lnTo>
                  <a:pt x="21600" y="21600"/>
                </a:lnTo>
                <a:lnTo>
                  <a:pt x="21600" y="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1325" name="Elbow Connector 83"/>
          <p:cNvSpPr/>
          <p:nvPr/>
        </p:nvSpPr>
        <p:spPr>
          <a:xfrm rot="10800000">
            <a:off x="4587240" y="3920871"/>
            <a:ext cx="3352685" cy="7575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326" name="Elbow Connector 84"/>
          <p:cNvSpPr/>
          <p:nvPr/>
        </p:nvSpPr>
        <p:spPr>
          <a:xfrm rot="10800000" flipV="1">
            <a:off x="6020825" y="4854211"/>
            <a:ext cx="1919101" cy="46497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327" name="Elbow Connector 85"/>
          <p:cNvSpPr/>
          <p:nvPr/>
        </p:nvSpPr>
        <p:spPr>
          <a:xfrm rot="16200000" flipV="1">
            <a:off x="9065035" y="4625968"/>
            <a:ext cx="1816083" cy="1804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328" name="Elbow Connector 86"/>
          <p:cNvSpPr/>
          <p:nvPr/>
        </p:nvSpPr>
        <p:spPr>
          <a:xfrm>
            <a:off x="9458189" y="4724162"/>
            <a:ext cx="2060767" cy="56721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535" y="0"/>
                </a:lnTo>
                <a:lnTo>
                  <a:pt x="1535"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329" name="Elbow Connector 88"/>
          <p:cNvSpPr/>
          <p:nvPr/>
        </p:nvSpPr>
        <p:spPr>
          <a:xfrm rot="10800000">
            <a:off x="9458190" y="4526279"/>
            <a:ext cx="2118508" cy="62138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8569" y="0"/>
                </a:lnTo>
                <a:lnTo>
                  <a:pt x="18569"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330" name="Oval 91"/>
          <p:cNvSpPr/>
          <p:nvPr/>
        </p:nvSpPr>
        <p:spPr>
          <a:xfrm>
            <a:off x="15027177" y="3448520"/>
            <a:ext cx="410923" cy="322987"/>
          </a:xfrm>
          <a:prstGeom prst="ellipse">
            <a:avLst/>
          </a:prstGeom>
          <a:gradFill>
            <a:gsLst>
              <a:gs pos="0">
                <a:srgbClr val="EC5654"/>
              </a:gs>
              <a:gs pos="50000">
                <a:srgbClr val="F02B27"/>
              </a:gs>
              <a:gs pos="100000">
                <a:srgbClr val="DF1C18"/>
              </a:gs>
            </a:gsLst>
            <a:lin ang="5400000"/>
          </a:gradFill>
          <a:ln w="6350">
            <a:solidFill>
              <a:schemeClr val="accent6"/>
            </a:solidFill>
            <a:miter/>
          </a:ln>
        </p:spPr>
        <p:txBody>
          <a:bodyPr lIns="45718" tIns="45718" rIns="45718" bIns="45718" anchor="ctr"/>
          <a:lstStyle/>
          <a:p>
            <a:pPr algn="ctr">
              <a:defRPr sz="800">
                <a:solidFill>
                  <a:srgbClr val="FFFFFF"/>
                </a:solidFill>
                <a:latin typeface="Arial Unicode MS"/>
                <a:ea typeface="Arial Unicode MS"/>
                <a:cs typeface="Arial Unicode MS"/>
                <a:sym typeface="Arial Unicode MS"/>
              </a:defRPr>
            </a:pPr>
            <a:endParaRPr/>
          </a:p>
        </p:txBody>
      </p:sp>
      <p:sp>
        <p:nvSpPr>
          <p:cNvPr id="1331" name="TextBox 92"/>
          <p:cNvSpPr txBox="1"/>
          <p:nvPr/>
        </p:nvSpPr>
        <p:spPr>
          <a:xfrm>
            <a:off x="15076591" y="3499553"/>
            <a:ext cx="412348" cy="3327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1400">
                <a:solidFill>
                  <a:srgbClr val="FFFFFF"/>
                </a:solidFill>
                <a:latin typeface="Arial Unicode MS"/>
                <a:ea typeface="Arial Unicode MS"/>
                <a:cs typeface="Arial Unicode MS"/>
                <a:sym typeface="Arial Unicode MS"/>
              </a:defRPr>
            </a:lvl1pPr>
          </a:lstStyle>
          <a:p>
            <a:r>
              <a:t>LA</a:t>
            </a:r>
          </a:p>
        </p:txBody>
      </p:sp>
      <p:sp>
        <p:nvSpPr>
          <p:cNvPr id="1332" name="Elbow Connector 94"/>
          <p:cNvSpPr/>
          <p:nvPr/>
        </p:nvSpPr>
        <p:spPr>
          <a:xfrm rot="5400000">
            <a:off x="9904872" y="2457018"/>
            <a:ext cx="575494" cy="45713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FF9933"/>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grpSp>
        <p:nvGrpSpPr>
          <p:cNvPr id="1335" name="Rounded Rectangle 97"/>
          <p:cNvGrpSpPr/>
          <p:nvPr/>
        </p:nvGrpSpPr>
        <p:grpSpPr>
          <a:xfrm>
            <a:off x="10128722" y="4102175"/>
            <a:ext cx="1348966" cy="734798"/>
            <a:chOff x="0" y="0"/>
            <a:chExt cx="1348965" cy="734796"/>
          </a:xfrm>
        </p:grpSpPr>
        <p:sp>
          <p:nvSpPr>
            <p:cNvPr id="1333" name="Rounded Rectangle"/>
            <p:cNvSpPr/>
            <p:nvPr/>
          </p:nvSpPr>
          <p:spPr>
            <a:xfrm>
              <a:off x="-1" y="0"/>
              <a:ext cx="1348967" cy="734797"/>
            </a:xfrm>
            <a:prstGeom prst="roundRect">
              <a:avLst>
                <a:gd name="adj" fmla="val 16667"/>
              </a:avLst>
            </a:prstGeom>
            <a:solidFill>
              <a:srgbClr val="FFC000"/>
            </a:soli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defRPr sz="1800">
                  <a:solidFill>
                    <a:srgbClr val="002060"/>
                  </a:solidFill>
                  <a:latin typeface="Arial Unicode MS"/>
                  <a:ea typeface="Arial Unicode MS"/>
                  <a:cs typeface="Arial Unicode MS"/>
                  <a:sym typeface="Arial Unicode MS"/>
                </a:defRPr>
              </a:pPr>
              <a:endParaRPr/>
            </a:p>
          </p:txBody>
        </p:sp>
        <p:sp>
          <p:nvSpPr>
            <p:cNvPr id="1334" name="Container  Cloud"/>
            <p:cNvSpPr txBox="1"/>
            <p:nvPr/>
          </p:nvSpPr>
          <p:spPr>
            <a:xfrm>
              <a:off x="35870" y="16878"/>
              <a:ext cx="1277224" cy="701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p>
              <a:pPr>
                <a:defRPr sz="1800">
                  <a:solidFill>
                    <a:srgbClr val="002060"/>
                  </a:solidFill>
                  <a:latin typeface="Arial Unicode MS"/>
                  <a:ea typeface="Arial Unicode MS"/>
                  <a:cs typeface="Arial Unicode MS"/>
                  <a:sym typeface="Arial Unicode MS"/>
                </a:defRPr>
              </a:pPr>
              <a:r>
                <a:t>Container </a:t>
              </a:r>
              <a:br/>
              <a:r>
                <a:t>Cloud</a:t>
              </a:r>
            </a:p>
          </p:txBody>
        </p:sp>
      </p:grpSp>
      <p:sp>
        <p:nvSpPr>
          <p:cNvPr id="1336" name="Elbow Connector 99"/>
          <p:cNvSpPr/>
          <p:nvPr/>
        </p:nvSpPr>
        <p:spPr>
          <a:xfrm rot="16200000" flipV="1">
            <a:off x="10476410" y="5330507"/>
            <a:ext cx="1282329" cy="4223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FF9933"/>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337" name="Elbow Connector 100"/>
          <p:cNvSpPr/>
          <p:nvPr/>
        </p:nvSpPr>
        <p:spPr>
          <a:xfrm rot="10800000" flipV="1">
            <a:off x="10906414" y="3635269"/>
            <a:ext cx="2836914" cy="99972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12700">
            <a:solidFill>
              <a:srgbClr val="FF9933"/>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grpSp>
        <p:nvGrpSpPr>
          <p:cNvPr id="1340" name="Rounded Rectangle 101"/>
          <p:cNvGrpSpPr/>
          <p:nvPr/>
        </p:nvGrpSpPr>
        <p:grpSpPr>
          <a:xfrm>
            <a:off x="7120990" y="6173858"/>
            <a:ext cx="1792919" cy="969655"/>
            <a:chOff x="0" y="0"/>
            <a:chExt cx="1792917" cy="969653"/>
          </a:xfrm>
        </p:grpSpPr>
        <p:sp>
          <p:nvSpPr>
            <p:cNvPr id="1338" name="Rounded Rectangle"/>
            <p:cNvSpPr/>
            <p:nvPr/>
          </p:nvSpPr>
          <p:spPr>
            <a:xfrm>
              <a:off x="0" y="-1"/>
              <a:ext cx="1792918" cy="969655"/>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sz="1800">
                  <a:solidFill>
                    <a:schemeClr val="accent3"/>
                  </a:solidFill>
                  <a:latin typeface="Arial Unicode MS"/>
                  <a:ea typeface="Arial Unicode MS"/>
                  <a:cs typeface="Arial Unicode MS"/>
                  <a:sym typeface="Arial Unicode MS"/>
                </a:defRPr>
              </a:pPr>
              <a:endParaRPr/>
            </a:p>
          </p:txBody>
        </p:sp>
        <p:sp>
          <p:nvSpPr>
            <p:cNvPr id="1339" name="Visual Builder Cloud Service"/>
            <p:cNvSpPr txBox="1"/>
            <p:nvPr/>
          </p:nvSpPr>
          <p:spPr>
            <a:xfrm>
              <a:off x="47334" y="134303"/>
              <a:ext cx="1698249" cy="701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sz="1800">
                  <a:solidFill>
                    <a:schemeClr val="accent3"/>
                  </a:solidFill>
                  <a:latin typeface="Arial Unicode MS"/>
                  <a:ea typeface="Arial Unicode MS"/>
                  <a:cs typeface="Arial Unicode MS"/>
                  <a:sym typeface="Arial Unicode MS"/>
                </a:defRPr>
              </a:lvl1pPr>
            </a:lstStyle>
            <a:p>
              <a:r>
                <a:t>Visual Builder Cloud Service</a:t>
              </a:r>
            </a:p>
          </p:txBody>
        </p:sp>
      </p:grpSp>
      <p:sp>
        <p:nvSpPr>
          <p:cNvPr id="1341" name="Elbow Connector 102"/>
          <p:cNvSpPr/>
          <p:nvPr/>
        </p:nvSpPr>
        <p:spPr>
          <a:xfrm flipV="1">
            <a:off x="8941203" y="6762391"/>
            <a:ext cx="2064773" cy="19369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FF9933"/>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grpSp>
        <p:nvGrpSpPr>
          <p:cNvPr id="1344" name="Rounded Rectangle 154"/>
          <p:cNvGrpSpPr/>
          <p:nvPr/>
        </p:nvGrpSpPr>
        <p:grpSpPr>
          <a:xfrm>
            <a:off x="11452606" y="1867254"/>
            <a:ext cx="1633632" cy="755371"/>
            <a:chOff x="0" y="0"/>
            <a:chExt cx="1633630" cy="755369"/>
          </a:xfrm>
        </p:grpSpPr>
        <p:sp>
          <p:nvSpPr>
            <p:cNvPr id="1342" name="Rounded Rectangle"/>
            <p:cNvSpPr/>
            <p:nvPr/>
          </p:nvSpPr>
          <p:spPr>
            <a:xfrm>
              <a:off x="0" y="-1"/>
              <a:ext cx="1633631" cy="755370"/>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sz="2000">
                  <a:solidFill>
                    <a:schemeClr val="accent3"/>
                  </a:solidFill>
                  <a:latin typeface="Arial Unicode MS"/>
                  <a:ea typeface="Arial Unicode MS"/>
                  <a:cs typeface="Arial Unicode MS"/>
                  <a:sym typeface="Arial Unicode MS"/>
                </a:defRPr>
              </a:pPr>
              <a:endParaRPr/>
            </a:p>
          </p:txBody>
        </p:sp>
        <p:sp>
          <p:nvSpPr>
            <p:cNvPr id="1343" name="Application Cache"/>
            <p:cNvSpPr txBox="1"/>
            <p:nvPr/>
          </p:nvSpPr>
          <p:spPr>
            <a:xfrm>
              <a:off x="36873" y="1761"/>
              <a:ext cx="1559884" cy="7518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sz="2000">
                  <a:solidFill>
                    <a:schemeClr val="accent3"/>
                  </a:solidFill>
                  <a:latin typeface="Arial Unicode MS"/>
                  <a:ea typeface="Arial Unicode MS"/>
                  <a:cs typeface="Arial Unicode MS"/>
                  <a:sym typeface="Arial Unicode MS"/>
                </a:defRPr>
              </a:lvl1pPr>
            </a:lstStyle>
            <a:p>
              <a:r>
                <a:t>Application Cache </a:t>
              </a:r>
            </a:p>
          </p:txBody>
        </p:sp>
      </p:grpSp>
      <p:grpSp>
        <p:nvGrpSpPr>
          <p:cNvPr id="1347" name="Rounded Rectangle 90"/>
          <p:cNvGrpSpPr/>
          <p:nvPr/>
        </p:nvGrpSpPr>
        <p:grpSpPr>
          <a:xfrm>
            <a:off x="9688893" y="1584778"/>
            <a:ext cx="1464582" cy="813061"/>
            <a:chOff x="0" y="0"/>
            <a:chExt cx="1464580" cy="813060"/>
          </a:xfrm>
        </p:grpSpPr>
        <p:sp>
          <p:nvSpPr>
            <p:cNvPr id="1345" name="Rounded Rectangle"/>
            <p:cNvSpPr/>
            <p:nvPr/>
          </p:nvSpPr>
          <p:spPr>
            <a:xfrm>
              <a:off x="0" y="-1"/>
              <a:ext cx="1464581" cy="813061"/>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sz="1600">
                  <a:solidFill>
                    <a:srgbClr val="FFFFFF"/>
                  </a:solidFill>
                  <a:latin typeface="Arial Unicode MS"/>
                  <a:ea typeface="Arial Unicode MS"/>
                  <a:cs typeface="Arial Unicode MS"/>
                  <a:sym typeface="Arial Unicode MS"/>
                </a:defRPr>
              </a:pPr>
              <a:endParaRPr/>
            </a:p>
          </p:txBody>
        </p:sp>
        <p:sp>
          <p:nvSpPr>
            <p:cNvPr id="1346" name="Data Visualization"/>
            <p:cNvSpPr txBox="1"/>
            <p:nvPr/>
          </p:nvSpPr>
          <p:spPr>
            <a:xfrm>
              <a:off x="39689" y="94108"/>
              <a:ext cx="1385202" cy="6248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sz="1600">
                  <a:solidFill>
                    <a:srgbClr val="FFFFFF"/>
                  </a:solidFill>
                  <a:latin typeface="Arial Unicode MS"/>
                  <a:ea typeface="Arial Unicode MS"/>
                  <a:cs typeface="Arial Unicode MS"/>
                  <a:sym typeface="Arial Unicode MS"/>
                </a:defRPr>
              </a:lvl1pPr>
            </a:lstStyle>
            <a:p>
              <a:r>
                <a:t>Data Visualization</a:t>
              </a:r>
            </a:p>
          </p:txBody>
        </p:sp>
      </p:grpSp>
      <p:grpSp>
        <p:nvGrpSpPr>
          <p:cNvPr id="1350" name="Rounded Rectangle 103"/>
          <p:cNvGrpSpPr/>
          <p:nvPr/>
        </p:nvGrpSpPr>
        <p:grpSpPr>
          <a:xfrm>
            <a:off x="13737462" y="5589524"/>
            <a:ext cx="1359966" cy="744594"/>
            <a:chOff x="0" y="0"/>
            <a:chExt cx="1359965" cy="744592"/>
          </a:xfrm>
        </p:grpSpPr>
        <p:sp>
          <p:nvSpPr>
            <p:cNvPr id="1348" name="Rounded Rectangle"/>
            <p:cNvSpPr/>
            <p:nvPr/>
          </p:nvSpPr>
          <p:spPr>
            <a:xfrm>
              <a:off x="-1" y="-1"/>
              <a:ext cx="1359967" cy="744593"/>
            </a:xfrm>
            <a:prstGeom prst="roundRect">
              <a:avLst>
                <a:gd name="adj" fmla="val 16667"/>
              </a:avLst>
            </a:prstGeom>
            <a:gradFill flip="none" rotWithShape="1">
              <a:gsLst>
                <a:gs pos="0">
                  <a:srgbClr val="EC5654"/>
                </a:gs>
                <a:gs pos="50000">
                  <a:srgbClr val="F02B27"/>
                </a:gs>
                <a:gs pos="100000">
                  <a:srgbClr val="DF1C18"/>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sz="1400">
                  <a:solidFill>
                    <a:srgbClr val="FFFFFF"/>
                  </a:solidFill>
                  <a:latin typeface="Arial Unicode MS"/>
                  <a:ea typeface="Arial Unicode MS"/>
                  <a:cs typeface="Arial Unicode MS"/>
                  <a:sym typeface="Arial Unicode MS"/>
                </a:defRPr>
              </a:pPr>
              <a:endParaRPr/>
            </a:p>
          </p:txBody>
        </p:sp>
        <p:sp>
          <p:nvSpPr>
            <p:cNvPr id="1349" name="Messaging Cloud Service"/>
            <p:cNvSpPr txBox="1"/>
            <p:nvPr/>
          </p:nvSpPr>
          <p:spPr>
            <a:xfrm>
              <a:off x="36347" y="85274"/>
              <a:ext cx="1287270"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sz="1400">
                  <a:solidFill>
                    <a:srgbClr val="FFFFFF"/>
                  </a:solidFill>
                  <a:latin typeface="Arial Unicode MS"/>
                  <a:ea typeface="Arial Unicode MS"/>
                  <a:cs typeface="Arial Unicode MS"/>
                  <a:sym typeface="Arial Unicode MS"/>
                </a:defRPr>
              </a:lvl1pPr>
            </a:lstStyle>
            <a:p>
              <a:r>
                <a:t>Messaging Cloud Service</a:t>
              </a:r>
            </a:p>
          </p:txBody>
        </p:sp>
      </p:grpSp>
      <p:sp>
        <p:nvSpPr>
          <p:cNvPr id="1351" name="Elbow Connector 3"/>
          <p:cNvSpPr/>
          <p:nvPr/>
        </p:nvSpPr>
        <p:spPr>
          <a:xfrm flipV="1">
            <a:off x="12269419" y="5961819"/>
            <a:ext cx="1468048" cy="3763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522" y="0"/>
                </a:lnTo>
                <a:lnTo>
                  <a:pt x="4522" y="21600"/>
                </a:lnTo>
                <a:lnTo>
                  <a:pt x="21600" y="21600"/>
                </a:lnTo>
              </a:path>
            </a:pathLst>
          </a:custGeom>
          <a:ln w="38100">
            <a:solidFill>
              <a:srgbClr val="FF9933"/>
            </a:solidFill>
            <a:miter/>
            <a:headEnd type="triangle"/>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grpSp>
        <p:nvGrpSpPr>
          <p:cNvPr id="1354" name="Rounded Rectangle 104"/>
          <p:cNvGrpSpPr/>
          <p:nvPr/>
        </p:nvGrpSpPr>
        <p:grpSpPr>
          <a:xfrm>
            <a:off x="4415191" y="8565507"/>
            <a:ext cx="1518273" cy="753627"/>
            <a:chOff x="0" y="0"/>
            <a:chExt cx="1518271" cy="753625"/>
          </a:xfrm>
        </p:grpSpPr>
        <p:sp>
          <p:nvSpPr>
            <p:cNvPr id="1352" name="Rounded Rectangle"/>
            <p:cNvSpPr/>
            <p:nvPr/>
          </p:nvSpPr>
          <p:spPr>
            <a:xfrm>
              <a:off x="-1" y="-1"/>
              <a:ext cx="1518272" cy="753627"/>
            </a:xfrm>
            <a:prstGeom prst="roundRect">
              <a:avLst>
                <a:gd name="adj" fmla="val 16667"/>
              </a:avLst>
            </a:prstGeom>
            <a:solidFill>
              <a:srgbClr val="A6A6A6"/>
            </a:soli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353" name="Compute"/>
            <p:cNvSpPr txBox="1"/>
            <p:nvPr/>
          </p:nvSpPr>
          <p:spPr>
            <a:xfrm>
              <a:off x="36788" y="121540"/>
              <a:ext cx="1444693"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Compute</a:t>
              </a:r>
            </a:p>
          </p:txBody>
        </p:sp>
      </p:grpSp>
      <p:grpSp>
        <p:nvGrpSpPr>
          <p:cNvPr id="1357" name="Rounded Rectangle 105"/>
          <p:cNvGrpSpPr/>
          <p:nvPr/>
        </p:nvGrpSpPr>
        <p:grpSpPr>
          <a:xfrm>
            <a:off x="6101673" y="8565507"/>
            <a:ext cx="1518273" cy="753627"/>
            <a:chOff x="0" y="0"/>
            <a:chExt cx="1518271" cy="753625"/>
          </a:xfrm>
        </p:grpSpPr>
        <p:sp>
          <p:nvSpPr>
            <p:cNvPr id="1355" name="Rounded Rectangle"/>
            <p:cNvSpPr/>
            <p:nvPr/>
          </p:nvSpPr>
          <p:spPr>
            <a:xfrm>
              <a:off x="-1" y="-1"/>
              <a:ext cx="1518272" cy="753627"/>
            </a:xfrm>
            <a:prstGeom prst="roundRect">
              <a:avLst>
                <a:gd name="adj" fmla="val 16667"/>
              </a:avLst>
            </a:prstGeom>
            <a:solidFill>
              <a:srgbClr val="A6A6A6"/>
            </a:soli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356" name="Storage"/>
            <p:cNvSpPr txBox="1"/>
            <p:nvPr/>
          </p:nvSpPr>
          <p:spPr>
            <a:xfrm>
              <a:off x="36788" y="121540"/>
              <a:ext cx="1444693"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Storage</a:t>
              </a:r>
            </a:p>
          </p:txBody>
        </p:sp>
      </p:grpSp>
      <p:grpSp>
        <p:nvGrpSpPr>
          <p:cNvPr id="1360" name="Rounded Rectangle 98"/>
          <p:cNvGrpSpPr/>
          <p:nvPr/>
        </p:nvGrpSpPr>
        <p:grpSpPr>
          <a:xfrm>
            <a:off x="15816495" y="2181449"/>
            <a:ext cx="1268833" cy="732411"/>
            <a:chOff x="0" y="0"/>
            <a:chExt cx="1268831" cy="732409"/>
          </a:xfrm>
        </p:grpSpPr>
        <p:sp>
          <p:nvSpPr>
            <p:cNvPr id="1358" name="Rounded Rectangle"/>
            <p:cNvSpPr/>
            <p:nvPr/>
          </p:nvSpPr>
          <p:spPr>
            <a:xfrm>
              <a:off x="0" y="-1"/>
              <a:ext cx="1268832" cy="732411"/>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a:solidFill>
                    <a:schemeClr val="accent3"/>
                  </a:solidFill>
                  <a:latin typeface="Arial Unicode MS"/>
                  <a:ea typeface="Arial Unicode MS"/>
                  <a:cs typeface="Arial Unicode MS"/>
                  <a:sym typeface="Arial Unicode MS"/>
                </a:defRPr>
              </a:pPr>
              <a:endParaRPr/>
            </a:p>
          </p:txBody>
        </p:sp>
        <p:sp>
          <p:nvSpPr>
            <p:cNvPr id="1359" name="(O)SSI"/>
            <p:cNvSpPr txBox="1"/>
            <p:nvPr/>
          </p:nvSpPr>
          <p:spPr>
            <a:xfrm>
              <a:off x="35753" y="110932"/>
              <a:ext cx="1197325"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chemeClr val="accent3"/>
                  </a:solidFill>
                  <a:latin typeface="Arial Unicode MS"/>
                  <a:ea typeface="Arial Unicode MS"/>
                  <a:cs typeface="Arial Unicode MS"/>
                  <a:sym typeface="Arial Unicode MS"/>
                </a:defRPr>
              </a:lvl1pPr>
            </a:lstStyle>
            <a:p>
              <a:r>
                <a:t>(O)SSI</a:t>
              </a:r>
            </a:p>
          </p:txBody>
        </p:sp>
      </p:grpSp>
      <p:sp>
        <p:nvSpPr>
          <p:cNvPr id="1361" name="Elbow Connector 106"/>
          <p:cNvSpPr/>
          <p:nvPr/>
        </p:nvSpPr>
        <p:spPr>
          <a:xfrm rot="5400000" flipH="1" flipV="1">
            <a:off x="15841752" y="3311716"/>
            <a:ext cx="1007018" cy="21129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362" name="Elbow Connector 107"/>
          <p:cNvSpPr/>
          <p:nvPr/>
        </p:nvSpPr>
        <p:spPr>
          <a:xfrm rot="5400000" flipH="1" flipV="1">
            <a:off x="16300386" y="1817815"/>
            <a:ext cx="514160" cy="21311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pic>
        <p:nvPicPr>
          <p:cNvPr id="1363" name="Picture 2" descr="Picture 2"/>
          <p:cNvPicPr>
            <a:picLocks noChangeAspect="1"/>
          </p:cNvPicPr>
          <p:nvPr/>
        </p:nvPicPr>
        <p:blipFill>
          <a:blip r:embed="rId11">
            <a:extLst/>
          </a:blip>
          <a:stretch>
            <a:fillRect/>
          </a:stretch>
        </p:blipFill>
        <p:spPr>
          <a:xfrm>
            <a:off x="15946924" y="683099"/>
            <a:ext cx="1001689" cy="1001688"/>
          </a:xfrm>
          <a:prstGeom prst="rect">
            <a:avLst/>
          </a:prstGeom>
          <a:ln w="12700">
            <a:miter lim="400000"/>
          </a:ln>
        </p:spPr>
      </p:pic>
      <p:pic>
        <p:nvPicPr>
          <p:cNvPr id="1364" name="Picture 4" descr="Picture 4"/>
          <p:cNvPicPr>
            <a:picLocks noChangeAspect="1"/>
          </p:cNvPicPr>
          <p:nvPr/>
        </p:nvPicPr>
        <p:blipFill>
          <a:blip r:embed="rId12">
            <a:extLst/>
          </a:blip>
          <a:stretch>
            <a:fillRect/>
          </a:stretch>
        </p:blipFill>
        <p:spPr>
          <a:xfrm>
            <a:off x="16595470" y="229817"/>
            <a:ext cx="783305" cy="783306"/>
          </a:xfrm>
          <a:prstGeom prst="rect">
            <a:avLst/>
          </a:prstGeom>
          <a:ln w="12700">
            <a:miter lim="400000"/>
          </a:ln>
        </p:spPr>
      </p:pic>
      <p:pic>
        <p:nvPicPr>
          <p:cNvPr id="1365" name="Picture 8" descr="Picture 8"/>
          <p:cNvPicPr>
            <a:picLocks noChangeAspect="1"/>
          </p:cNvPicPr>
          <p:nvPr/>
        </p:nvPicPr>
        <p:blipFill>
          <a:blip r:embed="rId13">
            <a:extLst/>
          </a:blip>
          <a:stretch>
            <a:fillRect/>
          </a:stretch>
        </p:blipFill>
        <p:spPr>
          <a:xfrm>
            <a:off x="15693034" y="49112"/>
            <a:ext cx="864433" cy="864430"/>
          </a:xfrm>
          <a:prstGeom prst="rect">
            <a:avLst/>
          </a:prstGeom>
          <a:ln w="12700">
            <a:miter lim="400000"/>
          </a:ln>
        </p:spPr>
      </p:pic>
      <p:grpSp>
        <p:nvGrpSpPr>
          <p:cNvPr id="1368" name="Cloud 111"/>
          <p:cNvGrpSpPr/>
          <p:nvPr/>
        </p:nvGrpSpPr>
        <p:grpSpPr>
          <a:xfrm>
            <a:off x="10861786" y="340444"/>
            <a:ext cx="5278729" cy="1199060"/>
            <a:chOff x="112" y="-13"/>
            <a:chExt cx="5278728" cy="1199058"/>
          </a:xfrm>
        </p:grpSpPr>
        <p:sp>
          <p:nvSpPr>
            <p:cNvPr id="1366" name="Shape"/>
            <p:cNvSpPr/>
            <p:nvPr/>
          </p:nvSpPr>
          <p:spPr>
            <a:xfrm>
              <a:off x="112" y="-14"/>
              <a:ext cx="5278729" cy="1199060"/>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cubicBezTo>
                    <a:pt x="19885" y="3102"/>
                    <a:pt x="20694" y="5013"/>
                    <a:pt x="20321" y="6865"/>
                  </a:cubicBezTo>
                  <a:cubicBezTo>
                    <a:pt x="20289" y="7020"/>
                    <a:pt x="20250" y="7173"/>
                    <a:pt x="20203" y="7321"/>
                  </a:cubicBez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cubicBezTo>
                    <a:pt x="1666" y="17096"/>
                    <a:pt x="620" y="15986"/>
                    <a:pt x="485" y="14435"/>
                  </a:cubicBezTo>
                  <a:cubicBezTo>
                    <a:pt x="412" y="13608"/>
                    <a:pt x="615" y="12780"/>
                    <a:pt x="1038" y="12172"/>
                  </a:cubicBezTo>
                  <a:cubicBezTo>
                    <a:pt x="39" y="11379"/>
                    <a:pt x="-297" y="9639"/>
                    <a:pt x="288" y="8285"/>
                  </a:cubicBezTo>
                  <a:cubicBezTo>
                    <a:pt x="626" y="7504"/>
                    <a:pt x="1218" y="6988"/>
                    <a:pt x="1883" y="6895"/>
                  </a:cubicBezTo>
                  <a:close/>
                </a:path>
              </a:pathLst>
            </a:custGeom>
            <a:gradFill flip="none" rotWithShape="1">
              <a:gsLst>
                <a:gs pos="0">
                  <a:srgbClr val="9AB1DB"/>
                </a:gs>
                <a:gs pos="50000">
                  <a:srgbClr val="8DA5D1"/>
                </a:gs>
                <a:gs pos="100000">
                  <a:srgbClr val="7897CC"/>
                </a:gs>
              </a:gsLst>
              <a:lin ang="5400000" scaled="0"/>
            </a:gradFill>
            <a:ln w="6350" cap="flat">
              <a:solidFill>
                <a:schemeClr val="accent5"/>
              </a:solidFill>
              <a:prstDash val="solid"/>
              <a:miter lim="800000"/>
            </a:ln>
            <a:effectLst/>
          </p:spPr>
          <p:txBody>
            <a:bodyPr wrap="square" lIns="45718" tIns="45718" rIns="45718" bIns="45718" numCol="1" anchor="ctr">
              <a:noAutofit/>
            </a:bodyPr>
            <a:lstStyle/>
            <a:p>
              <a:pPr algn="ctr">
                <a:defRPr>
                  <a:latin typeface="Arial Unicode MS"/>
                  <a:ea typeface="Arial Unicode MS"/>
                  <a:cs typeface="Arial Unicode MS"/>
                  <a:sym typeface="Arial Unicode MS"/>
                </a:defRPr>
              </a:pPr>
              <a:endParaRPr/>
            </a:p>
          </p:txBody>
        </p:sp>
        <p:sp>
          <p:nvSpPr>
            <p:cNvPr id="1367" name="Shape"/>
            <p:cNvSpPr/>
            <p:nvPr/>
          </p:nvSpPr>
          <p:spPr>
            <a:xfrm>
              <a:off x="267920" y="60980"/>
              <a:ext cx="4836903" cy="1018001"/>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cubicBezTo>
                    <a:pt x="899" y="14066"/>
                    <a:pt x="417" y="13902"/>
                    <a:pt x="0" y="13542"/>
                  </a:cubicBezTo>
                  <a:moveTo>
                    <a:pt x="2598" y="19137"/>
                  </a:moveTo>
                  <a:cubicBezTo>
                    <a:pt x="2405" y="19250"/>
                    <a:pt x="2202" y="19325"/>
                    <a:pt x="1994" y="19361"/>
                  </a:cubicBezTo>
                  <a:moveTo>
                    <a:pt x="7802" y="21600"/>
                  </a:moveTo>
                  <a:cubicBezTo>
                    <a:pt x="7657" y="21279"/>
                    <a:pt x="7535" y="20936"/>
                    <a:pt x="7438" y="20577"/>
                  </a:cubicBezTo>
                  <a:moveTo>
                    <a:pt x="14532" y="19050"/>
                  </a:moveTo>
                  <a:cubicBezTo>
                    <a:pt x="14510" y="19430"/>
                    <a:pt x="14462" y="19806"/>
                    <a:pt x="14386" y="20172"/>
                  </a:cubicBezTo>
                  <a:moveTo>
                    <a:pt x="17421" y="12116"/>
                  </a:moveTo>
                  <a:cubicBezTo>
                    <a:pt x="18505" y="12890"/>
                    <a:pt x="19193" y="14504"/>
                    <a:pt x="19193" y="16273"/>
                  </a:cubicBezTo>
                  <a:moveTo>
                    <a:pt x="21600" y="7649"/>
                  </a:moveTo>
                  <a:cubicBezTo>
                    <a:pt x="21423" y="8256"/>
                    <a:pt x="21153" y="8794"/>
                    <a:pt x="20811" y="9222"/>
                  </a:cubicBezTo>
                  <a:moveTo>
                    <a:pt x="19707" y="1814"/>
                  </a:moveTo>
                  <a:cubicBezTo>
                    <a:pt x="19737" y="2059"/>
                    <a:pt x="19751" y="2307"/>
                    <a:pt x="19749" y="2556"/>
                  </a:cubicBezTo>
                  <a:moveTo>
                    <a:pt x="14668" y="947"/>
                  </a:moveTo>
                  <a:cubicBezTo>
                    <a:pt x="14771" y="605"/>
                    <a:pt x="14907" y="286"/>
                    <a:pt x="15073" y="0"/>
                  </a:cubicBezTo>
                  <a:moveTo>
                    <a:pt x="10888" y="1399"/>
                  </a:moveTo>
                  <a:cubicBezTo>
                    <a:pt x="10930" y="1115"/>
                    <a:pt x="10996" y="841"/>
                    <a:pt x="11084" y="582"/>
                  </a:cubicBezTo>
                  <a:moveTo>
                    <a:pt x="6452" y="1676"/>
                  </a:moveTo>
                  <a:cubicBezTo>
                    <a:pt x="6709" y="1897"/>
                    <a:pt x="6947" y="2163"/>
                    <a:pt x="7160" y="2469"/>
                  </a:cubicBezTo>
                  <a:moveTo>
                    <a:pt x="1072" y="7905"/>
                  </a:moveTo>
                  <a:cubicBezTo>
                    <a:pt x="1016" y="7632"/>
                    <a:pt x="974" y="7353"/>
                    <a:pt x="948" y="7071"/>
                  </a:cubicBezTo>
                </a:path>
              </a:pathLst>
            </a:custGeom>
            <a:noFill/>
            <a:ln w="6350" cap="flat">
              <a:solidFill>
                <a:schemeClr val="accent5"/>
              </a:solidFill>
              <a:prstDash val="solid"/>
              <a:miter lim="800000"/>
            </a:ln>
            <a:effectLst/>
          </p:spPr>
          <p:txBody>
            <a:bodyPr wrap="square" lIns="45718" tIns="45718" rIns="45718" bIns="45718" numCol="1" anchor="ctr">
              <a:noAutofit/>
            </a:bodyPr>
            <a:lstStyle/>
            <a:p>
              <a:pPr algn="ctr">
                <a:defRPr>
                  <a:latin typeface="Arial Unicode MS"/>
                  <a:ea typeface="Arial Unicode MS"/>
                  <a:cs typeface="Arial Unicode MS"/>
                  <a:sym typeface="Arial Unicode MS"/>
                </a:defRPr>
              </a:pPr>
              <a:endParaRPr/>
            </a:p>
          </p:txBody>
        </p:sp>
      </p:grpSp>
      <p:pic>
        <p:nvPicPr>
          <p:cNvPr id="1369" name="Picture 2" descr="Picture 2"/>
          <p:cNvPicPr>
            <a:picLocks noChangeAspect="1"/>
          </p:cNvPicPr>
          <p:nvPr/>
        </p:nvPicPr>
        <p:blipFill>
          <a:blip r:embed="rId14">
            <a:extLst/>
          </a:blip>
          <a:stretch>
            <a:fillRect/>
          </a:stretch>
        </p:blipFill>
        <p:spPr>
          <a:xfrm>
            <a:off x="12376112" y="207291"/>
            <a:ext cx="2037709" cy="1147015"/>
          </a:xfrm>
          <a:prstGeom prst="rect">
            <a:avLst/>
          </a:prstGeom>
          <a:ln w="12700">
            <a:miter lim="400000"/>
          </a:ln>
        </p:spPr>
      </p:pic>
      <p:pic>
        <p:nvPicPr>
          <p:cNvPr id="1370" name="Picture 2" descr="Picture 2"/>
          <p:cNvPicPr>
            <a:picLocks noChangeAspect="1"/>
          </p:cNvPicPr>
          <p:nvPr/>
        </p:nvPicPr>
        <p:blipFill>
          <a:blip r:embed="rId15">
            <a:extLst/>
          </a:blip>
          <a:stretch>
            <a:fillRect/>
          </a:stretch>
        </p:blipFill>
        <p:spPr>
          <a:xfrm>
            <a:off x="12376112" y="780797"/>
            <a:ext cx="1523246" cy="800400"/>
          </a:xfrm>
          <a:prstGeom prst="rect">
            <a:avLst/>
          </a:prstGeom>
          <a:ln w="12700">
            <a:miter lim="400000"/>
          </a:ln>
        </p:spPr>
      </p:pic>
      <p:pic>
        <p:nvPicPr>
          <p:cNvPr id="1371" name="Picture 4" descr="Picture 4"/>
          <p:cNvPicPr>
            <a:picLocks noChangeAspect="1"/>
          </p:cNvPicPr>
          <p:nvPr/>
        </p:nvPicPr>
        <p:blipFill>
          <a:blip r:embed="rId16">
            <a:extLst/>
          </a:blip>
          <a:stretch>
            <a:fillRect/>
          </a:stretch>
        </p:blipFill>
        <p:spPr>
          <a:xfrm>
            <a:off x="11423646" y="568443"/>
            <a:ext cx="829266" cy="952305"/>
          </a:xfrm>
          <a:prstGeom prst="rect">
            <a:avLst/>
          </a:prstGeom>
          <a:ln w="12700">
            <a:miter lim="400000"/>
          </a:ln>
        </p:spPr>
      </p:pic>
      <p:pic>
        <p:nvPicPr>
          <p:cNvPr id="1372" name="Picture 4" descr="Picture 4"/>
          <p:cNvPicPr>
            <a:picLocks noChangeAspect="1"/>
          </p:cNvPicPr>
          <p:nvPr/>
        </p:nvPicPr>
        <p:blipFill>
          <a:blip r:embed="rId17">
            <a:extLst/>
          </a:blip>
          <a:stretch>
            <a:fillRect/>
          </a:stretch>
        </p:blipFill>
        <p:spPr>
          <a:xfrm>
            <a:off x="14611024" y="395978"/>
            <a:ext cx="1059670" cy="747373"/>
          </a:xfrm>
          <a:prstGeom prst="rect">
            <a:avLst/>
          </a:prstGeom>
          <a:ln w="12700">
            <a:miter lim="400000"/>
          </a:ln>
        </p:spPr>
      </p:pic>
      <p:pic>
        <p:nvPicPr>
          <p:cNvPr id="1373" name="Picture 6" descr="Picture 6"/>
          <p:cNvPicPr>
            <a:picLocks noChangeAspect="1"/>
          </p:cNvPicPr>
          <p:nvPr/>
        </p:nvPicPr>
        <p:blipFill>
          <a:blip r:embed="rId18">
            <a:extLst/>
          </a:blip>
          <a:stretch>
            <a:fillRect/>
          </a:stretch>
        </p:blipFill>
        <p:spPr>
          <a:xfrm>
            <a:off x="13592280" y="989299"/>
            <a:ext cx="1027000" cy="308103"/>
          </a:xfrm>
          <a:prstGeom prst="rect">
            <a:avLst/>
          </a:prstGeom>
          <a:ln w="12700">
            <a:miter lim="400000"/>
          </a:ln>
        </p:spPr>
      </p:pic>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5" name="Title 1"/>
          <p:cNvSpPr txBox="1">
            <a:spLocks noGrp="1"/>
          </p:cNvSpPr>
          <p:nvPr>
            <p:ph type="title"/>
          </p:nvPr>
        </p:nvSpPr>
        <p:spPr>
          <a:xfrm>
            <a:off x="977769" y="843460"/>
            <a:ext cx="12883040" cy="1346291"/>
          </a:xfrm>
          <a:prstGeom prst="rect">
            <a:avLst/>
          </a:prstGeom>
        </p:spPr>
        <p:txBody>
          <a:bodyPr/>
          <a:lstStyle/>
          <a:p>
            <a:r>
              <a:t>Conclusion</a:t>
            </a:r>
          </a:p>
        </p:txBody>
      </p:sp>
      <p:sp>
        <p:nvSpPr>
          <p:cNvPr id="1376" name="Text Placeholder 2"/>
          <p:cNvSpPr txBox="1">
            <a:spLocks noGrp="1"/>
          </p:cNvSpPr>
          <p:nvPr>
            <p:ph type="body" idx="1"/>
          </p:nvPr>
        </p:nvSpPr>
        <p:spPr>
          <a:xfrm>
            <a:off x="1917700" y="2603498"/>
            <a:ext cx="14907261" cy="5727705"/>
          </a:xfrm>
          <a:prstGeom prst="rect">
            <a:avLst/>
          </a:prstGeom>
        </p:spPr>
        <p:txBody>
          <a:bodyPr/>
          <a:lstStyle/>
          <a:p>
            <a:r>
              <a:t>What about that world record?</a:t>
            </a:r>
            <a:br/>
            <a:r>
              <a:t/>
            </a:r>
            <a:br/>
            <a:endParaRPr/>
          </a:p>
          <a:p>
            <a:r>
              <a:t>Mutual integration of Oracle PaaS Cloud services is becoming more natural</a:t>
            </a:r>
          </a:p>
          <a:p>
            <a:r>
              <a:t>The current Oracle PaaS palette offers many options for implementing Platform components</a:t>
            </a:r>
          </a:p>
          <a:p>
            <a:pPr marL="914231" lvl="1" indent="-304743">
              <a:spcBef>
                <a:spcPts val="600"/>
              </a:spcBef>
              <a:defRPr sz="3100"/>
            </a:pPr>
            <a:r>
              <a:t>There is some overlap</a:t>
            </a:r>
          </a:p>
          <a:p>
            <a:pPr marL="914231" lvl="1" indent="-304743">
              <a:spcBef>
                <a:spcPts val="600"/>
              </a:spcBef>
              <a:defRPr sz="3100"/>
            </a:pPr>
            <a:r>
              <a:t>There is some lack of obvious integration </a:t>
            </a:r>
          </a:p>
          <a:p>
            <a:r>
              <a:t>And there are more services to be added – so next year, a new record!</a:t>
            </a:r>
          </a:p>
        </p:txBody>
      </p:sp>
      <p:pic>
        <p:nvPicPr>
          <p:cNvPr id="1377" name="Picture 2" descr="Picture 2"/>
          <p:cNvPicPr>
            <a:picLocks noChangeAspect="1"/>
          </p:cNvPicPr>
          <p:nvPr/>
        </p:nvPicPr>
        <p:blipFill>
          <a:blip r:embed="rId2">
            <a:extLst/>
          </a:blip>
          <a:stretch>
            <a:fillRect/>
          </a:stretch>
        </p:blipFill>
        <p:spPr>
          <a:xfrm>
            <a:off x="8080375" y="1569719"/>
            <a:ext cx="2381250" cy="2381251"/>
          </a:xfrm>
          <a:prstGeom prst="rect">
            <a:avLst/>
          </a:prstGeom>
          <a:ln w="12700">
            <a:miter lim="400000"/>
          </a:ln>
        </p:spPr>
      </p:pic>
      <p:pic>
        <p:nvPicPr>
          <p:cNvPr id="1378" name="Picture 2" descr="Picture 2"/>
          <p:cNvPicPr>
            <a:picLocks noChangeAspect="1"/>
          </p:cNvPicPr>
          <p:nvPr/>
        </p:nvPicPr>
        <p:blipFill>
          <a:blip r:embed="rId3">
            <a:extLst/>
          </a:blip>
          <a:stretch>
            <a:fillRect/>
          </a:stretch>
        </p:blipFill>
        <p:spPr>
          <a:xfrm>
            <a:off x="5477940" y="7720324"/>
            <a:ext cx="857863" cy="952503"/>
          </a:xfrm>
          <a:prstGeom prst="rect">
            <a:avLst/>
          </a:prstGeom>
          <a:ln w="12700">
            <a:miter lim="400000"/>
          </a:ln>
          <a:effectLst>
            <a:outerShdw blurRad="292100" dist="139700" dir="2700000" rotWithShape="0">
              <a:srgbClr val="333333">
                <a:alpha val="64999"/>
              </a:srgbClr>
            </a:outerShdw>
          </a:effectLst>
        </p:spPr>
      </p:pic>
      <p:pic>
        <p:nvPicPr>
          <p:cNvPr id="1379" name="Picture 3" descr="Picture 3"/>
          <p:cNvPicPr>
            <a:picLocks noChangeAspect="1"/>
          </p:cNvPicPr>
          <p:nvPr/>
        </p:nvPicPr>
        <p:blipFill>
          <a:blip r:embed="rId4">
            <a:extLst/>
          </a:blip>
          <a:stretch>
            <a:fillRect/>
          </a:stretch>
        </p:blipFill>
        <p:spPr>
          <a:xfrm>
            <a:off x="4476951" y="7699736"/>
            <a:ext cx="864997" cy="973091"/>
          </a:xfrm>
          <a:prstGeom prst="rect">
            <a:avLst/>
          </a:prstGeom>
          <a:ln w="12700">
            <a:miter lim="400000"/>
          </a:ln>
          <a:effectLst>
            <a:outerShdw blurRad="292100" dist="139700" dir="2700000" rotWithShape="0">
              <a:srgbClr val="333333">
                <a:alpha val="64999"/>
              </a:srgbClr>
            </a:outerShdw>
          </a:effectLst>
        </p:spPr>
      </p:pic>
      <p:pic>
        <p:nvPicPr>
          <p:cNvPr id="1380" name="Picture 2" descr="Picture 2"/>
          <p:cNvPicPr>
            <a:picLocks noChangeAspect="1"/>
          </p:cNvPicPr>
          <p:nvPr/>
        </p:nvPicPr>
        <p:blipFill>
          <a:blip r:embed="rId5">
            <a:extLst/>
          </a:blip>
          <a:stretch>
            <a:fillRect/>
          </a:stretch>
        </p:blipFill>
        <p:spPr>
          <a:xfrm>
            <a:off x="8559527" y="8077200"/>
            <a:ext cx="656315" cy="595625"/>
          </a:xfrm>
          <a:prstGeom prst="rect">
            <a:avLst/>
          </a:prstGeom>
          <a:ln w="12700">
            <a:miter lim="400000"/>
          </a:ln>
          <a:effectLst>
            <a:outerShdw blurRad="292100" dist="139700" dir="2700000" rotWithShape="0">
              <a:srgbClr val="333333">
                <a:alpha val="64999"/>
              </a:srgbClr>
            </a:outerShdw>
          </a:effectLst>
        </p:spPr>
      </p:pic>
      <p:pic>
        <p:nvPicPr>
          <p:cNvPr id="1381" name="Picture 4" descr="Picture 4"/>
          <p:cNvPicPr>
            <a:picLocks noChangeAspect="1"/>
          </p:cNvPicPr>
          <p:nvPr/>
        </p:nvPicPr>
        <p:blipFill>
          <a:blip r:embed="rId6">
            <a:extLst/>
          </a:blip>
          <a:srcRect l="11629" r="11660"/>
          <a:stretch>
            <a:fillRect/>
          </a:stretch>
        </p:blipFill>
        <p:spPr>
          <a:xfrm>
            <a:off x="7811954" y="8077200"/>
            <a:ext cx="609229" cy="595625"/>
          </a:xfrm>
          <a:prstGeom prst="rect">
            <a:avLst/>
          </a:prstGeom>
          <a:ln w="12700">
            <a:miter lim="400000"/>
          </a:ln>
          <a:effectLst>
            <a:outerShdw blurRad="292100" dist="139700" dir="2700000" rotWithShape="0">
              <a:srgbClr val="333333">
                <a:alpha val="64999"/>
              </a:srgbClr>
            </a:outerShdw>
          </a:effectLst>
        </p:spPr>
      </p:pic>
      <p:pic>
        <p:nvPicPr>
          <p:cNvPr id="1382" name="Picture 2" descr="Picture 2"/>
          <p:cNvPicPr>
            <a:picLocks noChangeAspect="1"/>
          </p:cNvPicPr>
          <p:nvPr/>
        </p:nvPicPr>
        <p:blipFill>
          <a:blip r:embed="rId7">
            <a:extLst/>
          </a:blip>
          <a:stretch>
            <a:fillRect/>
          </a:stretch>
        </p:blipFill>
        <p:spPr>
          <a:xfrm>
            <a:off x="3388457" y="7720324"/>
            <a:ext cx="952503" cy="952503"/>
          </a:xfrm>
          <a:prstGeom prst="rect">
            <a:avLst/>
          </a:prstGeom>
          <a:ln w="12700">
            <a:miter lim="400000"/>
          </a:ln>
          <a:effectLst>
            <a:outerShdw blurRad="292100" dist="139700" dir="2700000" rotWithShape="0">
              <a:srgbClr val="333333">
                <a:alpha val="64999"/>
              </a:srgbClr>
            </a:outerShdw>
          </a:effectLst>
        </p:spPr>
      </p:pic>
      <p:pic>
        <p:nvPicPr>
          <p:cNvPr id="1383" name="Picture 4" descr="Picture 4"/>
          <p:cNvPicPr>
            <a:picLocks noChangeAspect="1"/>
          </p:cNvPicPr>
          <p:nvPr/>
        </p:nvPicPr>
        <p:blipFill>
          <a:blip r:embed="rId8">
            <a:extLst/>
          </a:blip>
          <a:stretch>
            <a:fillRect/>
          </a:stretch>
        </p:blipFill>
        <p:spPr>
          <a:xfrm>
            <a:off x="6471792" y="7699736"/>
            <a:ext cx="973091" cy="973091"/>
          </a:xfrm>
          <a:prstGeom prst="rect">
            <a:avLst/>
          </a:prstGeom>
          <a:ln w="12700">
            <a:miter lim="400000"/>
          </a:ln>
          <a:effectLst>
            <a:outerShdw blurRad="292100" dist="139700" dir="2700000" rotWithShape="0">
              <a:srgbClr val="333333">
                <a:alpha val="64999"/>
              </a:srgbClr>
            </a:outerShdw>
          </a:effectLst>
        </p:spPr>
      </p:pic>
      <p:pic>
        <p:nvPicPr>
          <p:cNvPr id="1384" name="Picture 6" descr="Picture 6"/>
          <p:cNvPicPr>
            <a:picLocks noChangeAspect="1"/>
          </p:cNvPicPr>
          <p:nvPr/>
        </p:nvPicPr>
        <p:blipFill>
          <a:blip r:embed="rId9">
            <a:extLst/>
          </a:blip>
          <a:stretch>
            <a:fillRect/>
          </a:stretch>
        </p:blipFill>
        <p:spPr>
          <a:xfrm>
            <a:off x="2306952" y="7720324"/>
            <a:ext cx="945512" cy="945514"/>
          </a:xfrm>
          <a:prstGeom prst="rect">
            <a:avLst/>
          </a:prstGeom>
          <a:ln w="12700">
            <a:miter lim="400000"/>
          </a:ln>
          <a:effectLst>
            <a:outerShdw blurRad="292100" dist="139700" dir="2700000" rotWithShape="0">
              <a:srgbClr val="333333">
                <a:alpha val="64999"/>
              </a:srgbClr>
            </a:outerShdw>
          </a:effectLst>
        </p:spPr>
      </p:pic>
      <p:pic>
        <p:nvPicPr>
          <p:cNvPr id="1385" name="Picture 5" descr="Picture 5"/>
          <p:cNvPicPr>
            <a:picLocks noChangeAspect="1"/>
          </p:cNvPicPr>
          <p:nvPr/>
        </p:nvPicPr>
        <p:blipFill>
          <a:blip r:embed="rId10">
            <a:extLst/>
          </a:blip>
          <a:stretch>
            <a:fillRect/>
          </a:stretch>
        </p:blipFill>
        <p:spPr>
          <a:xfrm>
            <a:off x="9354184" y="8070212"/>
            <a:ext cx="602684" cy="595628"/>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37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137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137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137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iterate>
                                    <p:tmAbs val="0"/>
                                  </p:iterate>
                                  <p:childTnLst>
                                    <p:set>
                                      <p:cBhvr>
                                        <p:cTn id="22" fill="hold"/>
                                        <p:tgtEl>
                                          <p:spTgt spid="137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6" grpId="1" build="p" bldLvl="5" animBg="1" advAuto="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7" name="Title 1"/>
          <p:cNvSpPr txBox="1">
            <a:spLocks noGrp="1"/>
          </p:cNvSpPr>
          <p:nvPr>
            <p:ph type="title"/>
          </p:nvPr>
        </p:nvSpPr>
        <p:spPr>
          <a:xfrm>
            <a:off x="977769" y="843460"/>
            <a:ext cx="12883040" cy="1346291"/>
          </a:xfrm>
          <a:prstGeom prst="rect">
            <a:avLst/>
          </a:prstGeom>
        </p:spPr>
        <p:txBody>
          <a:bodyPr/>
          <a:lstStyle/>
          <a:p>
            <a:endParaRPr/>
          </a:p>
        </p:txBody>
      </p:sp>
      <p:pic>
        <p:nvPicPr>
          <p:cNvPr id="1388" name="Picture 2" descr="Picture 2"/>
          <p:cNvPicPr>
            <a:picLocks noChangeAspect="1"/>
          </p:cNvPicPr>
          <p:nvPr/>
        </p:nvPicPr>
        <p:blipFill>
          <a:blip r:embed="rId2">
            <a:extLst/>
          </a:blip>
          <a:stretch>
            <a:fillRect/>
          </a:stretch>
        </p:blipFill>
        <p:spPr>
          <a:xfrm>
            <a:off x="1959661" y="4729097"/>
            <a:ext cx="1359315" cy="1106024"/>
          </a:xfrm>
          <a:prstGeom prst="rect">
            <a:avLst/>
          </a:prstGeom>
          <a:ln w="12700">
            <a:miter lim="400000"/>
          </a:ln>
        </p:spPr>
      </p:pic>
      <p:grpSp>
        <p:nvGrpSpPr>
          <p:cNvPr id="1391" name="Rounded Rectangle 5">
            <a:hlinkClick r:id="rId3"/>
          </p:cNvPr>
          <p:cNvGrpSpPr/>
          <p:nvPr/>
        </p:nvGrpSpPr>
        <p:grpSpPr>
          <a:xfrm>
            <a:off x="10000686" y="6515685"/>
            <a:ext cx="1518273" cy="753627"/>
            <a:chOff x="0" y="0"/>
            <a:chExt cx="1518271" cy="753625"/>
          </a:xfrm>
        </p:grpSpPr>
        <p:sp>
          <p:nvSpPr>
            <p:cNvPr id="1389" name="Rounded Rectangle"/>
            <p:cNvSpPr/>
            <p:nvPr/>
          </p:nvSpPr>
          <p:spPr>
            <a:xfrm>
              <a:off x="-1" y="-1"/>
              <a:ext cx="1518272" cy="753627"/>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390" name="SOA CS"/>
            <p:cNvSpPr txBox="1"/>
            <p:nvPr/>
          </p:nvSpPr>
          <p:spPr>
            <a:xfrm>
              <a:off x="36788" y="121540"/>
              <a:ext cx="1444693"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SOA CS</a:t>
              </a:r>
            </a:p>
          </p:txBody>
        </p:sp>
      </p:grpSp>
      <p:grpSp>
        <p:nvGrpSpPr>
          <p:cNvPr id="1394" name="Rounded Rectangle 6"/>
          <p:cNvGrpSpPr/>
          <p:nvPr/>
        </p:nvGrpSpPr>
        <p:grpSpPr>
          <a:xfrm>
            <a:off x="7686652" y="4620165"/>
            <a:ext cx="1518273" cy="753627"/>
            <a:chOff x="0" y="0"/>
            <a:chExt cx="1518271" cy="753625"/>
          </a:xfrm>
        </p:grpSpPr>
        <p:sp>
          <p:nvSpPr>
            <p:cNvPr id="1392" name="Rounded Rectangle"/>
            <p:cNvSpPr/>
            <p:nvPr/>
          </p:nvSpPr>
          <p:spPr>
            <a:xfrm>
              <a:off x="-1" y="-1"/>
              <a:ext cx="1518272" cy="753627"/>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393" name="DBaaS"/>
            <p:cNvSpPr txBox="1"/>
            <p:nvPr/>
          </p:nvSpPr>
          <p:spPr>
            <a:xfrm>
              <a:off x="36788" y="121540"/>
              <a:ext cx="1444693"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DBaaS</a:t>
              </a:r>
            </a:p>
          </p:txBody>
        </p:sp>
      </p:grpSp>
      <p:sp>
        <p:nvSpPr>
          <p:cNvPr id="1395" name="Elbow Connector 13"/>
          <p:cNvSpPr/>
          <p:nvPr/>
        </p:nvSpPr>
        <p:spPr>
          <a:xfrm rot="16200000" flipV="1">
            <a:off x="9015041" y="5186855"/>
            <a:ext cx="1504077" cy="112432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grpSp>
        <p:nvGrpSpPr>
          <p:cNvPr id="1398" name="Rounded Rectangle 14">
            <a:hlinkClick r:id="rId4"/>
          </p:cNvPr>
          <p:cNvGrpSpPr/>
          <p:nvPr/>
        </p:nvGrpSpPr>
        <p:grpSpPr>
          <a:xfrm>
            <a:off x="12196101" y="4560695"/>
            <a:ext cx="1518273" cy="753627"/>
            <a:chOff x="0" y="0"/>
            <a:chExt cx="1518271" cy="753625"/>
          </a:xfrm>
        </p:grpSpPr>
        <p:sp>
          <p:nvSpPr>
            <p:cNvPr id="1396" name="Rounded Rectangle"/>
            <p:cNvSpPr/>
            <p:nvPr/>
          </p:nvSpPr>
          <p:spPr>
            <a:xfrm>
              <a:off x="-1" y="-1"/>
              <a:ext cx="1518272" cy="753627"/>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397" name="ACCS"/>
            <p:cNvSpPr txBox="1"/>
            <p:nvPr/>
          </p:nvSpPr>
          <p:spPr>
            <a:xfrm>
              <a:off x="36788" y="121540"/>
              <a:ext cx="1444693"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ACCS</a:t>
              </a:r>
            </a:p>
          </p:txBody>
        </p:sp>
      </p:grpSp>
      <p:sp>
        <p:nvSpPr>
          <p:cNvPr id="1399" name="Elbow Connector 15"/>
          <p:cNvSpPr/>
          <p:nvPr/>
        </p:nvSpPr>
        <p:spPr>
          <a:xfrm rot="5400000" flipH="1" flipV="1">
            <a:off x="10774246" y="5093832"/>
            <a:ext cx="1407434" cy="14362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grpSp>
        <p:nvGrpSpPr>
          <p:cNvPr id="1402" name="Cloud 18"/>
          <p:cNvGrpSpPr/>
          <p:nvPr/>
        </p:nvGrpSpPr>
        <p:grpSpPr>
          <a:xfrm>
            <a:off x="10162334" y="2051317"/>
            <a:ext cx="5278729" cy="1199060"/>
            <a:chOff x="112" y="-13"/>
            <a:chExt cx="5278728" cy="1199058"/>
          </a:xfrm>
        </p:grpSpPr>
        <p:sp>
          <p:nvSpPr>
            <p:cNvPr id="1400" name="Shape"/>
            <p:cNvSpPr/>
            <p:nvPr/>
          </p:nvSpPr>
          <p:spPr>
            <a:xfrm>
              <a:off x="112" y="-14"/>
              <a:ext cx="5278729" cy="1199060"/>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cubicBezTo>
                    <a:pt x="19885" y="3102"/>
                    <a:pt x="20694" y="5013"/>
                    <a:pt x="20321" y="6865"/>
                  </a:cubicBezTo>
                  <a:cubicBezTo>
                    <a:pt x="20289" y="7020"/>
                    <a:pt x="20250" y="7173"/>
                    <a:pt x="20203" y="7321"/>
                  </a:cubicBez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cubicBezTo>
                    <a:pt x="1666" y="17096"/>
                    <a:pt x="620" y="15986"/>
                    <a:pt x="485" y="14435"/>
                  </a:cubicBezTo>
                  <a:cubicBezTo>
                    <a:pt x="412" y="13608"/>
                    <a:pt x="615" y="12780"/>
                    <a:pt x="1038" y="12172"/>
                  </a:cubicBezTo>
                  <a:cubicBezTo>
                    <a:pt x="39" y="11379"/>
                    <a:pt x="-297" y="9639"/>
                    <a:pt x="288" y="8285"/>
                  </a:cubicBezTo>
                  <a:cubicBezTo>
                    <a:pt x="626" y="7504"/>
                    <a:pt x="1218" y="6988"/>
                    <a:pt x="1883" y="6895"/>
                  </a:cubicBezTo>
                  <a:close/>
                </a:path>
              </a:pathLst>
            </a:custGeom>
            <a:gradFill flip="none" rotWithShape="1">
              <a:gsLst>
                <a:gs pos="0">
                  <a:srgbClr val="9AB1DB"/>
                </a:gs>
                <a:gs pos="50000">
                  <a:srgbClr val="8DA5D1"/>
                </a:gs>
                <a:gs pos="100000">
                  <a:srgbClr val="7897CC"/>
                </a:gs>
              </a:gsLst>
              <a:lin ang="5400000" scaled="0"/>
            </a:gradFill>
            <a:ln w="6350" cap="flat">
              <a:solidFill>
                <a:schemeClr val="accent5"/>
              </a:solidFill>
              <a:prstDash val="solid"/>
              <a:miter lim="800000"/>
            </a:ln>
            <a:effectLst/>
          </p:spPr>
          <p:txBody>
            <a:bodyPr wrap="square" lIns="45718" tIns="45718" rIns="45718" bIns="45718" numCol="1" anchor="ctr">
              <a:noAutofit/>
            </a:bodyPr>
            <a:lstStyle/>
            <a:p>
              <a:pPr algn="ctr">
                <a:defRPr>
                  <a:latin typeface="Arial Unicode MS"/>
                  <a:ea typeface="Arial Unicode MS"/>
                  <a:cs typeface="Arial Unicode MS"/>
                  <a:sym typeface="Arial Unicode MS"/>
                </a:defRPr>
              </a:pPr>
              <a:endParaRPr/>
            </a:p>
          </p:txBody>
        </p:sp>
        <p:sp>
          <p:nvSpPr>
            <p:cNvPr id="1401" name="Shape"/>
            <p:cNvSpPr/>
            <p:nvPr/>
          </p:nvSpPr>
          <p:spPr>
            <a:xfrm>
              <a:off x="267920" y="60980"/>
              <a:ext cx="4836903" cy="1018001"/>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cubicBezTo>
                    <a:pt x="899" y="14066"/>
                    <a:pt x="417" y="13902"/>
                    <a:pt x="0" y="13542"/>
                  </a:cubicBezTo>
                  <a:moveTo>
                    <a:pt x="2598" y="19137"/>
                  </a:moveTo>
                  <a:cubicBezTo>
                    <a:pt x="2405" y="19250"/>
                    <a:pt x="2202" y="19325"/>
                    <a:pt x="1994" y="19361"/>
                  </a:cubicBezTo>
                  <a:moveTo>
                    <a:pt x="7802" y="21600"/>
                  </a:moveTo>
                  <a:cubicBezTo>
                    <a:pt x="7657" y="21279"/>
                    <a:pt x="7535" y="20936"/>
                    <a:pt x="7438" y="20577"/>
                  </a:cubicBezTo>
                  <a:moveTo>
                    <a:pt x="14532" y="19050"/>
                  </a:moveTo>
                  <a:cubicBezTo>
                    <a:pt x="14510" y="19430"/>
                    <a:pt x="14462" y="19806"/>
                    <a:pt x="14386" y="20172"/>
                  </a:cubicBezTo>
                  <a:moveTo>
                    <a:pt x="17421" y="12116"/>
                  </a:moveTo>
                  <a:cubicBezTo>
                    <a:pt x="18505" y="12890"/>
                    <a:pt x="19193" y="14504"/>
                    <a:pt x="19193" y="16273"/>
                  </a:cubicBezTo>
                  <a:moveTo>
                    <a:pt x="21600" y="7649"/>
                  </a:moveTo>
                  <a:cubicBezTo>
                    <a:pt x="21423" y="8256"/>
                    <a:pt x="21153" y="8794"/>
                    <a:pt x="20811" y="9222"/>
                  </a:cubicBezTo>
                  <a:moveTo>
                    <a:pt x="19707" y="1814"/>
                  </a:moveTo>
                  <a:cubicBezTo>
                    <a:pt x="19737" y="2059"/>
                    <a:pt x="19751" y="2307"/>
                    <a:pt x="19749" y="2556"/>
                  </a:cubicBezTo>
                  <a:moveTo>
                    <a:pt x="14668" y="947"/>
                  </a:moveTo>
                  <a:cubicBezTo>
                    <a:pt x="14771" y="605"/>
                    <a:pt x="14907" y="286"/>
                    <a:pt x="15073" y="0"/>
                  </a:cubicBezTo>
                  <a:moveTo>
                    <a:pt x="10888" y="1399"/>
                  </a:moveTo>
                  <a:cubicBezTo>
                    <a:pt x="10930" y="1115"/>
                    <a:pt x="10996" y="841"/>
                    <a:pt x="11084" y="582"/>
                  </a:cubicBezTo>
                  <a:moveTo>
                    <a:pt x="6452" y="1676"/>
                  </a:moveTo>
                  <a:cubicBezTo>
                    <a:pt x="6709" y="1897"/>
                    <a:pt x="6947" y="2163"/>
                    <a:pt x="7160" y="2469"/>
                  </a:cubicBezTo>
                  <a:moveTo>
                    <a:pt x="1072" y="7905"/>
                  </a:moveTo>
                  <a:cubicBezTo>
                    <a:pt x="1016" y="7632"/>
                    <a:pt x="974" y="7353"/>
                    <a:pt x="948" y="7071"/>
                  </a:cubicBezTo>
                </a:path>
              </a:pathLst>
            </a:custGeom>
            <a:noFill/>
            <a:ln w="6350" cap="flat">
              <a:solidFill>
                <a:schemeClr val="accent5"/>
              </a:solidFill>
              <a:prstDash val="solid"/>
              <a:miter lim="800000"/>
            </a:ln>
            <a:effectLst/>
          </p:spPr>
          <p:txBody>
            <a:bodyPr wrap="square" lIns="45718" tIns="45718" rIns="45718" bIns="45718" numCol="1" anchor="ctr">
              <a:noAutofit/>
            </a:bodyPr>
            <a:lstStyle/>
            <a:p>
              <a:pPr algn="ctr">
                <a:defRPr>
                  <a:latin typeface="Arial Unicode MS"/>
                  <a:ea typeface="Arial Unicode MS"/>
                  <a:cs typeface="Arial Unicode MS"/>
                  <a:sym typeface="Arial Unicode MS"/>
                </a:defRPr>
              </a:pPr>
              <a:endParaRPr/>
            </a:p>
          </p:txBody>
        </p:sp>
      </p:grpSp>
      <p:pic>
        <p:nvPicPr>
          <p:cNvPr id="1403" name="Picture 2" descr="Picture 2"/>
          <p:cNvPicPr>
            <a:picLocks noChangeAspect="1"/>
          </p:cNvPicPr>
          <p:nvPr/>
        </p:nvPicPr>
        <p:blipFill>
          <a:blip r:embed="rId5">
            <a:extLst/>
          </a:blip>
          <a:stretch>
            <a:fillRect/>
          </a:stretch>
        </p:blipFill>
        <p:spPr>
          <a:xfrm>
            <a:off x="11676660" y="1918166"/>
            <a:ext cx="2037711" cy="1147015"/>
          </a:xfrm>
          <a:prstGeom prst="rect">
            <a:avLst/>
          </a:prstGeom>
          <a:ln w="12700">
            <a:miter lim="400000"/>
          </a:ln>
        </p:spPr>
      </p:pic>
      <p:sp>
        <p:nvSpPr>
          <p:cNvPr id="1404" name="Elbow Connector 20"/>
          <p:cNvSpPr/>
          <p:nvPr/>
        </p:nvSpPr>
        <p:spPr>
          <a:xfrm>
            <a:off x="12800330" y="3252470"/>
            <a:ext cx="153672" cy="130810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0716"/>
                </a:lnTo>
                <a:lnTo>
                  <a:pt x="0" y="10716"/>
                </a:lnTo>
                <a:lnTo>
                  <a:pt x="0" y="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1405" name="Elbow Connector 21"/>
          <p:cNvSpPr/>
          <p:nvPr/>
        </p:nvSpPr>
        <p:spPr>
          <a:xfrm rot="10800000">
            <a:off x="3068973" y="5567712"/>
            <a:ext cx="3352683" cy="7575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grpSp>
        <p:nvGrpSpPr>
          <p:cNvPr id="1408" name="Rounded Rectangle 22">
            <a:hlinkClick r:id="rId6"/>
          </p:cNvPr>
          <p:cNvGrpSpPr/>
          <p:nvPr/>
        </p:nvGrpSpPr>
        <p:grpSpPr>
          <a:xfrm>
            <a:off x="6421653" y="5888985"/>
            <a:ext cx="1518273" cy="872597"/>
            <a:chOff x="0" y="0"/>
            <a:chExt cx="1518271" cy="872596"/>
          </a:xfrm>
        </p:grpSpPr>
        <p:sp>
          <p:nvSpPr>
            <p:cNvPr id="1406" name="Rounded Rectangle"/>
            <p:cNvSpPr/>
            <p:nvPr/>
          </p:nvSpPr>
          <p:spPr>
            <a:xfrm>
              <a:off x="-1" y="-1"/>
              <a:ext cx="1518272" cy="872598"/>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a:solidFill>
                    <a:srgbClr val="FFFFFF"/>
                  </a:solidFill>
                  <a:latin typeface="Arial Unicode MS"/>
                  <a:ea typeface="Arial Unicode MS"/>
                  <a:cs typeface="Arial Unicode MS"/>
                  <a:sym typeface="Arial Unicode MS"/>
                </a:defRPr>
              </a:pPr>
              <a:endParaRPr/>
            </a:p>
          </p:txBody>
        </p:sp>
        <p:sp>
          <p:nvSpPr>
            <p:cNvPr id="1407" name="ICS"/>
            <p:cNvSpPr txBox="1"/>
            <p:nvPr/>
          </p:nvSpPr>
          <p:spPr>
            <a:xfrm>
              <a:off x="42593" y="181026"/>
              <a:ext cx="1433082"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a:solidFill>
                    <a:srgbClr val="FFFFFF"/>
                  </a:solidFill>
                  <a:latin typeface="Arial Unicode MS"/>
                  <a:ea typeface="Arial Unicode MS"/>
                  <a:cs typeface="Arial Unicode MS"/>
                  <a:sym typeface="Arial Unicode MS"/>
                </a:defRPr>
              </a:lvl1pPr>
            </a:lstStyle>
            <a:p>
              <a:r>
                <a:t>ICS</a:t>
              </a:r>
            </a:p>
          </p:txBody>
        </p:sp>
      </p:grpSp>
      <p:grpSp>
        <p:nvGrpSpPr>
          <p:cNvPr id="1411" name="Rounded Rectangle 25"/>
          <p:cNvGrpSpPr/>
          <p:nvPr/>
        </p:nvGrpSpPr>
        <p:grpSpPr>
          <a:xfrm>
            <a:off x="13595450" y="6501961"/>
            <a:ext cx="1405558" cy="701037"/>
            <a:chOff x="0" y="0"/>
            <a:chExt cx="1405556" cy="701035"/>
          </a:xfrm>
        </p:grpSpPr>
        <p:sp>
          <p:nvSpPr>
            <p:cNvPr id="1409" name="Rounded Rectangle"/>
            <p:cNvSpPr/>
            <p:nvPr/>
          </p:nvSpPr>
          <p:spPr>
            <a:xfrm>
              <a:off x="0" y="623"/>
              <a:ext cx="1405557" cy="699795"/>
            </a:xfrm>
            <a:prstGeom prst="roundRect">
              <a:avLst>
                <a:gd name="adj" fmla="val 16667"/>
              </a:avLst>
            </a:prstGeom>
            <a:solidFill>
              <a:schemeClr val="accent4"/>
            </a:solidFill>
            <a:ln w="12700" cap="flat">
              <a:solidFill>
                <a:srgbClr val="BA9500"/>
              </a:solidFill>
              <a:prstDash val="solid"/>
              <a:miter lim="800000"/>
            </a:ln>
            <a:effectLst/>
          </p:spPr>
          <p:txBody>
            <a:bodyPr wrap="square" lIns="45718" tIns="45718" rIns="45718" bIns="45718" numCol="1" anchor="ctr">
              <a:noAutofit/>
            </a:bodyPr>
            <a:lstStyle/>
            <a:p>
              <a:pPr algn="ctr">
                <a:defRPr sz="1800">
                  <a:solidFill>
                    <a:schemeClr val="accent3"/>
                  </a:solidFill>
                  <a:latin typeface="Arial Unicode MS"/>
                  <a:ea typeface="Arial Unicode MS"/>
                  <a:cs typeface="Arial Unicode MS"/>
                  <a:sym typeface="Arial Unicode MS"/>
                </a:defRPr>
              </a:pPr>
              <a:endParaRPr/>
            </a:p>
          </p:txBody>
        </p:sp>
        <p:sp>
          <p:nvSpPr>
            <p:cNvPr id="1410" name="OMC…"/>
            <p:cNvSpPr txBox="1"/>
            <p:nvPr/>
          </p:nvSpPr>
          <p:spPr>
            <a:xfrm>
              <a:off x="34161" y="-1"/>
              <a:ext cx="1337234" cy="701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p>
              <a:pPr algn="ctr">
                <a:defRPr sz="1800">
                  <a:solidFill>
                    <a:schemeClr val="accent3"/>
                  </a:solidFill>
                  <a:latin typeface="Arial Unicode MS"/>
                  <a:ea typeface="Arial Unicode MS"/>
                  <a:cs typeface="Arial Unicode MS"/>
                  <a:sym typeface="Arial Unicode MS"/>
                </a:defRPr>
              </a:pPr>
              <a:r>
                <a:t>OMC</a:t>
              </a:r>
              <a:endParaRPr>
                <a:solidFill>
                  <a:srgbClr val="FFFFFF"/>
                </a:solidFill>
              </a:endParaRPr>
            </a:p>
            <a:p>
              <a:pPr algn="ctr">
                <a:defRPr sz="1800">
                  <a:solidFill>
                    <a:schemeClr val="accent3"/>
                  </a:solidFill>
                  <a:latin typeface="Arial Unicode MS"/>
                  <a:ea typeface="Arial Unicode MS"/>
                  <a:cs typeface="Arial Unicode MS"/>
                  <a:sym typeface="Arial Unicode MS"/>
                </a:defRPr>
              </a:pPr>
              <a:r>
                <a:t>(APM, LA)</a:t>
              </a:r>
            </a:p>
          </p:txBody>
        </p:sp>
      </p:grpSp>
      <p:sp>
        <p:nvSpPr>
          <p:cNvPr id="1412" name="Oval 26"/>
          <p:cNvSpPr/>
          <p:nvPr/>
        </p:nvSpPr>
        <p:spPr>
          <a:xfrm>
            <a:off x="11309308" y="6160553"/>
            <a:ext cx="488303" cy="376817"/>
          </a:xfrm>
          <a:prstGeom prst="ellipse">
            <a:avLst/>
          </a:prstGeom>
          <a:gradFill>
            <a:gsLst>
              <a:gs pos="0">
                <a:srgbClr val="EC5654"/>
              </a:gs>
              <a:gs pos="50000">
                <a:srgbClr val="F02B27"/>
              </a:gs>
              <a:gs pos="100000">
                <a:srgbClr val="DF1C18"/>
              </a:gs>
            </a:gsLst>
            <a:lin ang="5400000"/>
          </a:gradFill>
          <a:ln w="6350">
            <a:solidFill>
              <a:schemeClr val="accent6"/>
            </a:solidFill>
            <a:miter/>
          </a:ln>
        </p:spPr>
        <p:txBody>
          <a:bodyPr lIns="45718" tIns="45718" rIns="45718" bIns="45718" anchor="ctr"/>
          <a:lstStyle/>
          <a:p>
            <a:pPr algn="ctr">
              <a:defRPr sz="800">
                <a:solidFill>
                  <a:srgbClr val="FFFFFF"/>
                </a:solidFill>
                <a:latin typeface="Arial Unicode MS"/>
                <a:ea typeface="Arial Unicode MS"/>
                <a:cs typeface="Arial Unicode MS"/>
                <a:sym typeface="Arial Unicode MS"/>
              </a:defRPr>
            </a:pPr>
            <a:endParaRPr/>
          </a:p>
        </p:txBody>
      </p:sp>
      <p:sp>
        <p:nvSpPr>
          <p:cNvPr id="1413" name="TextBox 27"/>
          <p:cNvSpPr txBox="1"/>
          <p:nvPr/>
        </p:nvSpPr>
        <p:spPr>
          <a:xfrm>
            <a:off x="11282577" y="6153846"/>
            <a:ext cx="570781" cy="3327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1400">
                <a:solidFill>
                  <a:srgbClr val="FFFFFF"/>
                </a:solidFill>
                <a:latin typeface="Arial Unicode MS"/>
                <a:ea typeface="Arial Unicode MS"/>
                <a:cs typeface="Arial Unicode MS"/>
                <a:sym typeface="Arial Unicode MS"/>
              </a:defRPr>
            </a:lvl1pPr>
          </a:lstStyle>
          <a:p>
            <a:r>
              <a:t>APM</a:t>
            </a:r>
          </a:p>
        </p:txBody>
      </p:sp>
      <p:sp>
        <p:nvSpPr>
          <p:cNvPr id="1414" name="Elbow Connector 28"/>
          <p:cNvSpPr/>
          <p:nvPr/>
        </p:nvSpPr>
        <p:spPr>
          <a:xfrm>
            <a:off x="11853353" y="6993535"/>
            <a:ext cx="1742099" cy="2659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415" name="Oval 29"/>
          <p:cNvSpPr/>
          <p:nvPr/>
        </p:nvSpPr>
        <p:spPr>
          <a:xfrm>
            <a:off x="11309308" y="6466411"/>
            <a:ext cx="410923" cy="322987"/>
          </a:xfrm>
          <a:prstGeom prst="ellipse">
            <a:avLst/>
          </a:prstGeom>
          <a:gradFill>
            <a:gsLst>
              <a:gs pos="0">
                <a:srgbClr val="EC5654"/>
              </a:gs>
              <a:gs pos="50000">
                <a:srgbClr val="F02B27"/>
              </a:gs>
              <a:gs pos="100000">
                <a:srgbClr val="DF1C18"/>
              </a:gs>
            </a:gsLst>
            <a:lin ang="5400000"/>
          </a:gradFill>
          <a:ln w="6350">
            <a:solidFill>
              <a:schemeClr val="accent6"/>
            </a:solidFill>
            <a:miter/>
          </a:ln>
        </p:spPr>
        <p:txBody>
          <a:bodyPr lIns="45718" tIns="45718" rIns="45718" bIns="45718" anchor="ctr"/>
          <a:lstStyle/>
          <a:p>
            <a:pPr algn="ctr">
              <a:defRPr sz="800">
                <a:solidFill>
                  <a:srgbClr val="FFFFFF"/>
                </a:solidFill>
                <a:latin typeface="Arial Unicode MS"/>
                <a:ea typeface="Arial Unicode MS"/>
                <a:cs typeface="Arial Unicode MS"/>
                <a:sym typeface="Arial Unicode MS"/>
              </a:defRPr>
            </a:pPr>
            <a:endParaRPr/>
          </a:p>
        </p:txBody>
      </p:sp>
      <p:sp>
        <p:nvSpPr>
          <p:cNvPr id="1416" name="TextBox 30"/>
          <p:cNvSpPr txBox="1"/>
          <p:nvPr/>
        </p:nvSpPr>
        <p:spPr>
          <a:xfrm>
            <a:off x="11308222" y="6441878"/>
            <a:ext cx="412348" cy="3327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1400">
                <a:solidFill>
                  <a:srgbClr val="FFFFFF"/>
                </a:solidFill>
                <a:latin typeface="Arial Unicode MS"/>
                <a:ea typeface="Arial Unicode MS"/>
                <a:cs typeface="Arial Unicode MS"/>
                <a:sym typeface="Arial Unicode MS"/>
              </a:defRPr>
            </a:lvl1pPr>
          </a:lstStyle>
          <a:p>
            <a:r>
              <a:t>LA</a:t>
            </a:r>
          </a:p>
        </p:txBody>
      </p:sp>
      <p:sp>
        <p:nvSpPr>
          <p:cNvPr id="1417" name="TextBox 32"/>
          <p:cNvSpPr txBox="1"/>
          <p:nvPr/>
        </p:nvSpPr>
        <p:spPr>
          <a:xfrm>
            <a:off x="9066917" y="5250569"/>
            <a:ext cx="412348" cy="3327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1400">
                <a:solidFill>
                  <a:srgbClr val="FFFFFF"/>
                </a:solidFill>
                <a:latin typeface="Arial Unicode MS"/>
                <a:ea typeface="Arial Unicode MS"/>
                <a:cs typeface="Arial Unicode MS"/>
                <a:sym typeface="Arial Unicode MS"/>
              </a:defRPr>
            </a:lvl1pPr>
          </a:lstStyle>
          <a:p>
            <a:r>
              <a:t>LA</a:t>
            </a:r>
          </a:p>
        </p:txBody>
      </p:sp>
      <p:grpSp>
        <p:nvGrpSpPr>
          <p:cNvPr id="1420" name="Rounded Rectangle 38"/>
          <p:cNvGrpSpPr/>
          <p:nvPr/>
        </p:nvGrpSpPr>
        <p:grpSpPr>
          <a:xfrm>
            <a:off x="7704693" y="7189867"/>
            <a:ext cx="1518273" cy="753627"/>
            <a:chOff x="0" y="0"/>
            <a:chExt cx="1518271" cy="753625"/>
          </a:xfrm>
        </p:grpSpPr>
        <p:sp>
          <p:nvSpPr>
            <p:cNvPr id="1418" name="Rounded Rectangle"/>
            <p:cNvSpPr/>
            <p:nvPr/>
          </p:nvSpPr>
          <p:spPr>
            <a:xfrm>
              <a:off x="-1" y="-1"/>
              <a:ext cx="1518272" cy="753627"/>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r">
                <a:defRPr>
                  <a:solidFill>
                    <a:srgbClr val="FFFFFF"/>
                  </a:solidFill>
                  <a:latin typeface="Arial Unicode MS"/>
                  <a:ea typeface="Arial Unicode MS"/>
                  <a:cs typeface="Arial Unicode MS"/>
                  <a:sym typeface="Arial Unicode MS"/>
                </a:defRPr>
              </a:pPr>
              <a:endParaRPr/>
            </a:p>
          </p:txBody>
        </p:sp>
        <p:sp>
          <p:nvSpPr>
            <p:cNvPr id="1419" name="JCS"/>
            <p:cNvSpPr txBox="1"/>
            <p:nvPr/>
          </p:nvSpPr>
          <p:spPr>
            <a:xfrm>
              <a:off x="36788" y="121540"/>
              <a:ext cx="1444693" cy="510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r">
                <a:defRPr>
                  <a:solidFill>
                    <a:srgbClr val="FFFFFF"/>
                  </a:solidFill>
                  <a:latin typeface="Arial Unicode MS"/>
                  <a:ea typeface="Arial Unicode MS"/>
                  <a:cs typeface="Arial Unicode MS"/>
                  <a:sym typeface="Arial Unicode MS"/>
                </a:defRPr>
              </a:lvl1pPr>
            </a:lstStyle>
            <a:p>
              <a:r>
                <a:t>JCS</a:t>
              </a:r>
            </a:p>
          </p:txBody>
        </p:sp>
      </p:grpSp>
      <p:sp>
        <p:nvSpPr>
          <p:cNvPr id="1421" name="Oval 39"/>
          <p:cNvSpPr/>
          <p:nvPr/>
        </p:nvSpPr>
        <p:spPr>
          <a:xfrm>
            <a:off x="8956106" y="7608185"/>
            <a:ext cx="488303" cy="376817"/>
          </a:xfrm>
          <a:prstGeom prst="ellipse">
            <a:avLst/>
          </a:prstGeom>
          <a:gradFill>
            <a:gsLst>
              <a:gs pos="0">
                <a:srgbClr val="EC5654"/>
              </a:gs>
              <a:gs pos="50000">
                <a:srgbClr val="F02B27"/>
              </a:gs>
              <a:gs pos="100000">
                <a:srgbClr val="DF1C18"/>
              </a:gs>
            </a:gsLst>
            <a:lin ang="5400000"/>
          </a:gradFill>
          <a:ln w="6350">
            <a:solidFill>
              <a:schemeClr val="accent6"/>
            </a:solidFill>
            <a:miter/>
          </a:ln>
        </p:spPr>
        <p:txBody>
          <a:bodyPr lIns="45718" tIns="45718" rIns="45718" bIns="45718" anchor="ctr"/>
          <a:lstStyle/>
          <a:p>
            <a:pPr algn="ctr">
              <a:defRPr sz="800">
                <a:solidFill>
                  <a:srgbClr val="FFFFFF"/>
                </a:solidFill>
                <a:latin typeface="Arial Unicode MS"/>
                <a:ea typeface="Arial Unicode MS"/>
                <a:cs typeface="Arial Unicode MS"/>
                <a:sym typeface="Arial Unicode MS"/>
              </a:defRPr>
            </a:pPr>
            <a:endParaRPr/>
          </a:p>
        </p:txBody>
      </p:sp>
      <p:sp>
        <p:nvSpPr>
          <p:cNvPr id="1422" name="TextBox 40"/>
          <p:cNvSpPr txBox="1"/>
          <p:nvPr/>
        </p:nvSpPr>
        <p:spPr>
          <a:xfrm>
            <a:off x="8929375" y="7601480"/>
            <a:ext cx="570781" cy="3327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1400">
                <a:solidFill>
                  <a:srgbClr val="FFFFFF"/>
                </a:solidFill>
                <a:latin typeface="Arial Unicode MS"/>
                <a:ea typeface="Arial Unicode MS"/>
                <a:cs typeface="Arial Unicode MS"/>
                <a:sym typeface="Arial Unicode MS"/>
              </a:defRPr>
            </a:lvl1pPr>
          </a:lstStyle>
          <a:p>
            <a:r>
              <a:t>APM</a:t>
            </a:r>
          </a:p>
        </p:txBody>
      </p:sp>
      <p:sp>
        <p:nvSpPr>
          <p:cNvPr id="1423" name="Oval 41"/>
          <p:cNvSpPr/>
          <p:nvPr/>
        </p:nvSpPr>
        <p:spPr>
          <a:xfrm>
            <a:off x="8956106" y="7914044"/>
            <a:ext cx="410923" cy="322987"/>
          </a:xfrm>
          <a:prstGeom prst="ellipse">
            <a:avLst/>
          </a:prstGeom>
          <a:gradFill>
            <a:gsLst>
              <a:gs pos="0">
                <a:srgbClr val="EC5654"/>
              </a:gs>
              <a:gs pos="50000">
                <a:srgbClr val="F02B27"/>
              </a:gs>
              <a:gs pos="100000">
                <a:srgbClr val="DF1C18"/>
              </a:gs>
            </a:gsLst>
            <a:lin ang="5400000"/>
          </a:gradFill>
          <a:ln w="6350">
            <a:solidFill>
              <a:schemeClr val="accent6"/>
            </a:solidFill>
            <a:miter/>
          </a:ln>
        </p:spPr>
        <p:txBody>
          <a:bodyPr lIns="45718" tIns="45718" rIns="45718" bIns="45718" anchor="ctr"/>
          <a:lstStyle/>
          <a:p>
            <a:pPr algn="ctr">
              <a:defRPr sz="800">
                <a:solidFill>
                  <a:srgbClr val="FFFFFF"/>
                </a:solidFill>
                <a:latin typeface="Arial Unicode MS"/>
                <a:ea typeface="Arial Unicode MS"/>
                <a:cs typeface="Arial Unicode MS"/>
                <a:sym typeface="Arial Unicode MS"/>
              </a:defRPr>
            </a:pPr>
            <a:endParaRPr/>
          </a:p>
        </p:txBody>
      </p:sp>
      <p:sp>
        <p:nvSpPr>
          <p:cNvPr id="1424" name="TextBox 42"/>
          <p:cNvSpPr txBox="1"/>
          <p:nvPr/>
        </p:nvSpPr>
        <p:spPr>
          <a:xfrm>
            <a:off x="8955020" y="7889512"/>
            <a:ext cx="412348" cy="3327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1400">
                <a:solidFill>
                  <a:srgbClr val="FFFFFF"/>
                </a:solidFill>
                <a:latin typeface="Arial Unicode MS"/>
                <a:ea typeface="Arial Unicode MS"/>
                <a:cs typeface="Arial Unicode MS"/>
                <a:sym typeface="Arial Unicode MS"/>
              </a:defRPr>
            </a:lvl1pPr>
          </a:lstStyle>
          <a:p>
            <a:r>
              <a:t>LA</a:t>
            </a:r>
          </a:p>
        </p:txBody>
      </p:sp>
      <p:sp>
        <p:nvSpPr>
          <p:cNvPr id="1425" name="Elbow Connector 48"/>
          <p:cNvSpPr/>
          <p:nvPr/>
        </p:nvSpPr>
        <p:spPr>
          <a:xfrm>
            <a:off x="8445499" y="5373370"/>
            <a:ext cx="17784" cy="181610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0800"/>
                </a:lnTo>
                <a:lnTo>
                  <a:pt x="0" y="10800"/>
                </a:lnTo>
                <a:lnTo>
                  <a:pt x="0" y="0"/>
                </a:lnTo>
              </a:path>
            </a:pathLst>
          </a:custGeom>
          <a:ln w="38100">
            <a:solidFill>
              <a:srgbClr val="C00000"/>
            </a:solidFill>
            <a:miter/>
            <a:tailEnd type="triangle"/>
          </a:ln>
        </p:spPr>
        <p:txBody>
          <a:bodyPr lIns="45718" tIns="45718" rIns="45718" bIns="45718"/>
          <a:lstStyle/>
          <a:p>
            <a:pPr>
              <a:defRPr>
                <a:latin typeface="Arial Unicode MS"/>
                <a:ea typeface="Arial Unicode MS"/>
                <a:cs typeface="Arial Unicode MS"/>
                <a:sym typeface="Arial Unicode MS"/>
              </a:defRPr>
            </a:pPr>
            <a:endParaRPr/>
          </a:p>
        </p:txBody>
      </p:sp>
      <p:sp>
        <p:nvSpPr>
          <p:cNvPr id="1426" name="Elbow Connector 52"/>
          <p:cNvSpPr/>
          <p:nvPr/>
        </p:nvSpPr>
        <p:spPr>
          <a:xfrm rot="10800000">
            <a:off x="3068973" y="5567712"/>
            <a:ext cx="3352683" cy="7575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427" name="Elbow Connector 54"/>
          <p:cNvSpPr/>
          <p:nvPr/>
        </p:nvSpPr>
        <p:spPr>
          <a:xfrm rot="16200000" flipV="1">
            <a:off x="7546767" y="6272807"/>
            <a:ext cx="1816084" cy="1804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428" name="Elbow Connector 56"/>
          <p:cNvSpPr/>
          <p:nvPr/>
        </p:nvSpPr>
        <p:spPr>
          <a:xfrm rot="10800000">
            <a:off x="7939923" y="6173120"/>
            <a:ext cx="2118508" cy="62138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8569" y="0"/>
                </a:lnTo>
                <a:lnTo>
                  <a:pt x="18569" y="21600"/>
                </a:lnTo>
                <a:lnTo>
                  <a:pt x="21600" y="21600"/>
                </a:lnTo>
              </a:path>
            </a:pathLst>
          </a:custGeom>
          <a:ln w="38100">
            <a:solidFill>
              <a:srgbClr val="C00000"/>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sp>
        <p:nvSpPr>
          <p:cNvPr id="1429" name="Elbow Connector 59"/>
          <p:cNvSpPr/>
          <p:nvPr/>
        </p:nvSpPr>
        <p:spPr>
          <a:xfrm rot="5400000">
            <a:off x="8386605" y="4103858"/>
            <a:ext cx="575494" cy="45713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rgbClr val="FF9933"/>
            </a:solidFill>
            <a:miter/>
            <a:tailEnd type="triangle"/>
          </a:ln>
        </p:spPr>
        <p:txBody>
          <a:bodyPr lIns="45718" tIns="45718" rIns="45718" bIns="45718" anchor="ctr"/>
          <a:lstStyle/>
          <a:p>
            <a:pPr>
              <a:defRPr>
                <a:latin typeface="Arial Unicode MS"/>
                <a:ea typeface="Arial Unicode MS"/>
                <a:cs typeface="Arial Unicode MS"/>
                <a:sym typeface="Arial Unicode MS"/>
              </a:defRPr>
            </a:pPr>
            <a:endParaRPr/>
          </a:p>
        </p:txBody>
      </p:sp>
      <p:grpSp>
        <p:nvGrpSpPr>
          <p:cNvPr id="1432" name="Rounded Rectangle 65"/>
          <p:cNvGrpSpPr/>
          <p:nvPr/>
        </p:nvGrpSpPr>
        <p:grpSpPr>
          <a:xfrm>
            <a:off x="8170626" y="3231619"/>
            <a:ext cx="1464582" cy="813063"/>
            <a:chOff x="0" y="0"/>
            <a:chExt cx="1464580" cy="813061"/>
          </a:xfrm>
        </p:grpSpPr>
        <p:sp>
          <p:nvSpPr>
            <p:cNvPr id="1430" name="Rounded Rectangle"/>
            <p:cNvSpPr/>
            <p:nvPr/>
          </p:nvSpPr>
          <p:spPr>
            <a:xfrm>
              <a:off x="0" y="-1"/>
              <a:ext cx="1464581" cy="813063"/>
            </a:xfrm>
            <a:prstGeom prst="roundRect">
              <a:avLst>
                <a:gd name="adj" fmla="val 16667"/>
              </a:avLst>
            </a:prstGeom>
            <a:gradFill flip="none" rotWithShape="1">
              <a:gsLst>
                <a:gs pos="0">
                  <a:srgbClr val="DF5E9C"/>
                </a:gs>
                <a:gs pos="50000">
                  <a:srgbClr val="E23A90"/>
                </a:gs>
                <a:gs pos="100000">
                  <a:srgbClr val="D02B80"/>
                </a:gs>
              </a:gsLst>
              <a:lin ang="5400000" scaled="0"/>
            </a:gradFill>
            <a:ln w="12700" cap="flat">
              <a:noFill/>
              <a:miter lim="400000"/>
            </a:ln>
            <a:effectLst>
              <a:outerShdw blurRad="63500" dist="19050" dir="5400000" rotWithShape="0">
                <a:srgbClr val="000000">
                  <a:alpha val="63000"/>
                </a:srgbClr>
              </a:outerShdw>
            </a:effectLst>
          </p:spPr>
          <p:txBody>
            <a:bodyPr wrap="square" lIns="45718" tIns="45718" rIns="45718" bIns="45718" numCol="1" anchor="ctr">
              <a:noAutofit/>
            </a:bodyPr>
            <a:lstStyle/>
            <a:p>
              <a:pPr algn="ctr">
                <a:defRPr sz="1600">
                  <a:solidFill>
                    <a:srgbClr val="FFFFFF"/>
                  </a:solidFill>
                  <a:latin typeface="Arial Unicode MS"/>
                  <a:ea typeface="Arial Unicode MS"/>
                  <a:cs typeface="Arial Unicode MS"/>
                  <a:sym typeface="Arial Unicode MS"/>
                </a:defRPr>
              </a:pPr>
              <a:endParaRPr/>
            </a:p>
          </p:txBody>
        </p:sp>
        <p:sp>
          <p:nvSpPr>
            <p:cNvPr id="1431" name="Data Vizualization"/>
            <p:cNvSpPr txBox="1"/>
            <p:nvPr/>
          </p:nvSpPr>
          <p:spPr>
            <a:xfrm>
              <a:off x="39689" y="94108"/>
              <a:ext cx="1385202" cy="6248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sz="1600">
                  <a:solidFill>
                    <a:srgbClr val="FFFFFF"/>
                  </a:solidFill>
                  <a:latin typeface="Arial Unicode MS"/>
                  <a:ea typeface="Arial Unicode MS"/>
                  <a:cs typeface="Arial Unicode MS"/>
                  <a:sym typeface="Arial Unicode MS"/>
                </a:defRPr>
              </a:lvl1pPr>
            </a:lstStyle>
            <a:p>
              <a:r>
                <a:t>Data Vizualization</a:t>
              </a:r>
            </a:p>
          </p:txBody>
        </p:sp>
      </p:grpSp>
      <p:pic>
        <p:nvPicPr>
          <p:cNvPr id="1433" name="Picture 2" descr="Picture 2"/>
          <p:cNvPicPr>
            <a:picLocks noChangeAspect="1"/>
          </p:cNvPicPr>
          <p:nvPr/>
        </p:nvPicPr>
        <p:blipFill>
          <a:blip r:embed="rId7">
            <a:extLst/>
          </a:blip>
          <a:stretch>
            <a:fillRect/>
          </a:stretch>
        </p:blipFill>
        <p:spPr>
          <a:xfrm>
            <a:off x="11676660" y="2491670"/>
            <a:ext cx="1523247" cy="800400"/>
          </a:xfrm>
          <a:prstGeom prst="rect">
            <a:avLst/>
          </a:prstGeom>
          <a:ln w="12700">
            <a:miter lim="400000"/>
          </a:ln>
        </p:spPr>
      </p:pic>
      <p:pic>
        <p:nvPicPr>
          <p:cNvPr id="1434" name="Picture 4" descr="Picture 4"/>
          <p:cNvPicPr>
            <a:picLocks noChangeAspect="1"/>
          </p:cNvPicPr>
          <p:nvPr/>
        </p:nvPicPr>
        <p:blipFill>
          <a:blip r:embed="rId8">
            <a:extLst/>
          </a:blip>
          <a:stretch>
            <a:fillRect/>
          </a:stretch>
        </p:blipFill>
        <p:spPr>
          <a:xfrm>
            <a:off x="10724195" y="2279313"/>
            <a:ext cx="829266" cy="952307"/>
          </a:xfrm>
          <a:prstGeom prst="rect">
            <a:avLst/>
          </a:prstGeom>
          <a:ln w="12700">
            <a:miter lim="400000"/>
          </a:ln>
        </p:spPr>
      </p:pic>
      <p:pic>
        <p:nvPicPr>
          <p:cNvPr id="1435" name="Picture 4" descr="Picture 4"/>
          <p:cNvPicPr>
            <a:picLocks noChangeAspect="1"/>
          </p:cNvPicPr>
          <p:nvPr/>
        </p:nvPicPr>
        <p:blipFill>
          <a:blip r:embed="rId9">
            <a:extLst/>
          </a:blip>
          <a:stretch>
            <a:fillRect/>
          </a:stretch>
        </p:blipFill>
        <p:spPr>
          <a:xfrm>
            <a:off x="13911572" y="2106851"/>
            <a:ext cx="1059670" cy="747375"/>
          </a:xfrm>
          <a:prstGeom prst="rect">
            <a:avLst/>
          </a:prstGeom>
          <a:ln w="12700">
            <a:miter lim="400000"/>
          </a:ln>
        </p:spPr>
      </p:pic>
      <p:pic>
        <p:nvPicPr>
          <p:cNvPr id="1436" name="Picture 6" descr="Picture 6"/>
          <p:cNvPicPr>
            <a:picLocks noChangeAspect="1"/>
          </p:cNvPicPr>
          <p:nvPr/>
        </p:nvPicPr>
        <p:blipFill>
          <a:blip r:embed="rId10">
            <a:extLst/>
          </a:blip>
          <a:stretch>
            <a:fillRect/>
          </a:stretch>
        </p:blipFill>
        <p:spPr>
          <a:xfrm>
            <a:off x="12892830" y="2700172"/>
            <a:ext cx="1027000" cy="308103"/>
          </a:xfrm>
          <a:prstGeom prst="rect">
            <a:avLst/>
          </a:prstGeom>
          <a:ln w="12700">
            <a:miter lim="400000"/>
          </a:ln>
        </p:spPr>
      </p:pic>
      <p:grpSp>
        <p:nvGrpSpPr>
          <p:cNvPr id="1439" name="Rounded Rectangle 78"/>
          <p:cNvGrpSpPr/>
          <p:nvPr/>
        </p:nvGrpSpPr>
        <p:grpSpPr>
          <a:xfrm>
            <a:off x="7513318" y="7100212"/>
            <a:ext cx="777245" cy="481664"/>
            <a:chOff x="0" y="0"/>
            <a:chExt cx="777244" cy="481662"/>
          </a:xfrm>
        </p:grpSpPr>
        <p:sp>
          <p:nvSpPr>
            <p:cNvPr id="1437" name="Rounded Rectangle"/>
            <p:cNvSpPr/>
            <p:nvPr/>
          </p:nvSpPr>
          <p:spPr>
            <a:xfrm>
              <a:off x="-1" y="-1"/>
              <a:ext cx="777246" cy="481664"/>
            </a:xfrm>
            <a:prstGeom prst="roundRect">
              <a:avLst>
                <a:gd name="adj" fmla="val 16667"/>
              </a:avLst>
            </a:prstGeom>
            <a:gradFill flip="none" rotWithShape="1">
              <a:gsLst>
                <a:gs pos="0">
                  <a:srgbClr val="F4A2A1"/>
                </a:gs>
                <a:gs pos="50000">
                  <a:srgbClr val="F19493"/>
                </a:gs>
                <a:gs pos="100000">
                  <a:srgbClr val="F3807F"/>
                </a:gs>
              </a:gsLst>
              <a:lin ang="5400000" scaled="0"/>
            </a:gradFill>
            <a:ln w="6350" cap="flat">
              <a:solidFill>
                <a:schemeClr val="accent6"/>
              </a:solidFill>
              <a:prstDash val="solid"/>
              <a:miter lim="800000"/>
            </a:ln>
            <a:effectLst/>
          </p:spPr>
          <p:txBody>
            <a:bodyPr wrap="square" lIns="45718" tIns="45718" rIns="45718" bIns="45718" numCol="1" anchor="ctr">
              <a:noAutofit/>
            </a:bodyPr>
            <a:lstStyle/>
            <a:p>
              <a:pPr algn="ctr">
                <a:defRPr sz="2000">
                  <a:latin typeface="Arial Unicode MS"/>
                  <a:ea typeface="Arial Unicode MS"/>
                  <a:cs typeface="Arial Unicode MS"/>
                  <a:sym typeface="Arial Unicode MS"/>
                </a:defRPr>
              </a:pPr>
              <a:endParaRPr/>
            </a:p>
          </p:txBody>
        </p:sp>
        <p:sp>
          <p:nvSpPr>
            <p:cNvPr id="1438" name="ADF"/>
            <p:cNvSpPr txBox="1"/>
            <p:nvPr/>
          </p:nvSpPr>
          <p:spPr>
            <a:xfrm>
              <a:off x="23512" y="30009"/>
              <a:ext cx="730219" cy="4216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sz="2000">
                  <a:latin typeface="Arial Unicode MS"/>
                  <a:ea typeface="Arial Unicode MS"/>
                  <a:cs typeface="Arial Unicode MS"/>
                  <a:sym typeface="Arial Unicode MS"/>
                </a:defRPr>
              </a:lvl1pPr>
            </a:lstStyle>
            <a:p>
              <a:r>
                <a:t>ADF</a:t>
              </a:r>
            </a:p>
          </p:txBody>
        </p:sp>
      </p:grpSp>
      <p:grpSp>
        <p:nvGrpSpPr>
          <p:cNvPr id="1442" name="Rounded Rectangle 81"/>
          <p:cNvGrpSpPr/>
          <p:nvPr/>
        </p:nvGrpSpPr>
        <p:grpSpPr>
          <a:xfrm>
            <a:off x="9777958" y="7100212"/>
            <a:ext cx="777245" cy="481664"/>
            <a:chOff x="0" y="0"/>
            <a:chExt cx="777244" cy="481662"/>
          </a:xfrm>
        </p:grpSpPr>
        <p:sp>
          <p:nvSpPr>
            <p:cNvPr id="1440" name="Rounded Rectangle"/>
            <p:cNvSpPr/>
            <p:nvPr/>
          </p:nvSpPr>
          <p:spPr>
            <a:xfrm>
              <a:off x="-1" y="-1"/>
              <a:ext cx="777246" cy="481664"/>
            </a:xfrm>
            <a:prstGeom prst="roundRect">
              <a:avLst>
                <a:gd name="adj" fmla="val 16667"/>
              </a:avLst>
            </a:prstGeom>
            <a:gradFill flip="none" rotWithShape="1">
              <a:gsLst>
                <a:gs pos="0">
                  <a:srgbClr val="F4A2A1"/>
                </a:gs>
                <a:gs pos="50000">
                  <a:srgbClr val="F19493"/>
                </a:gs>
                <a:gs pos="100000">
                  <a:srgbClr val="F3807F"/>
                </a:gs>
              </a:gsLst>
              <a:lin ang="5400000" scaled="0"/>
            </a:gradFill>
            <a:ln w="6350" cap="flat">
              <a:solidFill>
                <a:schemeClr val="accent6"/>
              </a:solidFill>
              <a:prstDash val="solid"/>
              <a:miter lim="800000"/>
            </a:ln>
            <a:effectLst/>
          </p:spPr>
          <p:txBody>
            <a:bodyPr wrap="square" lIns="45718" tIns="45718" rIns="45718" bIns="45718" numCol="1" anchor="ctr">
              <a:noAutofit/>
            </a:bodyPr>
            <a:lstStyle/>
            <a:p>
              <a:pPr algn="ctr">
                <a:defRPr sz="1400">
                  <a:latin typeface="Arial Unicode MS"/>
                  <a:ea typeface="Arial Unicode MS"/>
                  <a:cs typeface="Arial Unicode MS"/>
                  <a:sym typeface="Arial Unicode MS"/>
                </a:defRPr>
              </a:pPr>
              <a:endParaRPr/>
            </a:p>
          </p:txBody>
        </p:sp>
        <p:sp>
          <p:nvSpPr>
            <p:cNvPr id="1441" name="SOAP"/>
            <p:cNvSpPr txBox="1"/>
            <p:nvPr/>
          </p:nvSpPr>
          <p:spPr>
            <a:xfrm>
              <a:off x="23512" y="74459"/>
              <a:ext cx="73021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sz="1400">
                  <a:latin typeface="Arial Unicode MS"/>
                  <a:ea typeface="Arial Unicode MS"/>
                  <a:cs typeface="Arial Unicode MS"/>
                  <a:sym typeface="Arial Unicode MS"/>
                </a:defRPr>
              </a:lvl1pPr>
            </a:lstStyle>
            <a:p>
              <a:r>
                <a:t>SOAP</a:t>
              </a:r>
            </a:p>
          </p:txBody>
        </p:sp>
      </p:grpSp>
      <p:grpSp>
        <p:nvGrpSpPr>
          <p:cNvPr id="1445" name="Rounded Rectangle 82"/>
          <p:cNvGrpSpPr/>
          <p:nvPr/>
        </p:nvGrpSpPr>
        <p:grpSpPr>
          <a:xfrm>
            <a:off x="10905720" y="7115453"/>
            <a:ext cx="777245" cy="481664"/>
            <a:chOff x="0" y="0"/>
            <a:chExt cx="777244" cy="481662"/>
          </a:xfrm>
        </p:grpSpPr>
        <p:sp>
          <p:nvSpPr>
            <p:cNvPr id="1443" name="Rounded Rectangle"/>
            <p:cNvSpPr/>
            <p:nvPr/>
          </p:nvSpPr>
          <p:spPr>
            <a:xfrm>
              <a:off x="-1" y="-1"/>
              <a:ext cx="777246" cy="481664"/>
            </a:xfrm>
            <a:prstGeom prst="roundRect">
              <a:avLst>
                <a:gd name="adj" fmla="val 16667"/>
              </a:avLst>
            </a:prstGeom>
            <a:gradFill flip="none" rotWithShape="1">
              <a:gsLst>
                <a:gs pos="0">
                  <a:srgbClr val="F4A2A1"/>
                </a:gs>
                <a:gs pos="50000">
                  <a:srgbClr val="F19493"/>
                </a:gs>
                <a:gs pos="100000">
                  <a:srgbClr val="F3807F"/>
                </a:gs>
              </a:gsLst>
              <a:lin ang="5400000" scaled="0"/>
            </a:gradFill>
            <a:ln w="6350" cap="flat">
              <a:solidFill>
                <a:schemeClr val="accent6"/>
              </a:solidFill>
              <a:prstDash val="solid"/>
              <a:miter lim="800000"/>
            </a:ln>
            <a:effectLst/>
          </p:spPr>
          <p:txBody>
            <a:bodyPr wrap="square" lIns="45718" tIns="45718" rIns="45718" bIns="45718" numCol="1" anchor="ctr">
              <a:noAutofit/>
            </a:bodyPr>
            <a:lstStyle/>
            <a:p>
              <a:pPr algn="ctr">
                <a:defRPr sz="1400">
                  <a:latin typeface="Arial Unicode MS"/>
                  <a:ea typeface="Arial Unicode MS"/>
                  <a:cs typeface="Arial Unicode MS"/>
                  <a:sym typeface="Arial Unicode MS"/>
                </a:defRPr>
              </a:pPr>
              <a:endParaRPr/>
            </a:p>
          </p:txBody>
        </p:sp>
        <p:sp>
          <p:nvSpPr>
            <p:cNvPr id="1444" name="REST"/>
            <p:cNvSpPr txBox="1"/>
            <p:nvPr/>
          </p:nvSpPr>
          <p:spPr>
            <a:xfrm>
              <a:off x="23512" y="74459"/>
              <a:ext cx="73021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defRPr sz="1400">
                  <a:latin typeface="Arial Unicode MS"/>
                  <a:ea typeface="Arial Unicode MS"/>
                  <a:cs typeface="Arial Unicode MS"/>
                  <a:sym typeface="Arial Unicode MS"/>
                </a:defRPr>
              </a:lvl1pPr>
            </a:lstStyle>
            <a:p>
              <a:r>
                <a:t>REST</a:t>
              </a:r>
            </a:p>
          </p:txBody>
        </p:sp>
      </p:grpSp>
    </p:spTree>
  </p:cSld>
  <p:clrMapOvr>
    <a:masterClrMapping/>
  </p:clrMapOvr>
  <p:transition spd="med"/>
</p:sld>
</file>

<file path=ppt/theme/theme1.xml><?xml version="1.0" encoding="utf-8"?>
<a:theme xmlns:a="http://schemas.openxmlformats.org/drawingml/2006/main" name="AMIS_WIDESCREEN">
  <a:themeElements>
    <a:clrScheme name="AMIS_WIDESCREEN">
      <a:dk1>
        <a:srgbClr val="000000"/>
      </a:dk1>
      <a:lt1>
        <a:srgbClr val="FFFFFF"/>
      </a:lt1>
      <a:dk2>
        <a:srgbClr val="A7A7A7"/>
      </a:dk2>
      <a:lt2>
        <a:srgbClr val="535353"/>
      </a:lt2>
      <a:accent1>
        <a:srgbClr val="008F33"/>
      </a:accent1>
      <a:accent2>
        <a:srgbClr val="DA4290"/>
      </a:accent2>
      <a:accent3>
        <a:srgbClr val="613C91"/>
      </a:accent3>
      <a:accent4>
        <a:srgbClr val="FFCC00"/>
      </a:accent4>
      <a:accent5>
        <a:srgbClr val="0069B4"/>
      </a:accent5>
      <a:accent6>
        <a:srgbClr val="E73430"/>
      </a:accent6>
      <a:hlink>
        <a:srgbClr val="0000FF"/>
      </a:hlink>
      <a:folHlink>
        <a:srgbClr val="FF00FF"/>
      </a:folHlink>
    </a:clrScheme>
    <a:fontScheme name="AMIS_WIDESCREEN">
      <a:majorFont>
        <a:latin typeface="Calibri"/>
        <a:ea typeface="Calibri"/>
        <a:cs typeface="Calibri"/>
      </a:majorFont>
      <a:minorFont>
        <a:latin typeface="Helvetica"/>
        <a:ea typeface="Helvetica"/>
        <a:cs typeface="Helvetica"/>
      </a:minorFont>
    </a:fontScheme>
    <a:fmtScheme name="AMIS_WIDESCREE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1253763"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1253763"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AMIS_WIDESCREEN">
  <a:themeElements>
    <a:clrScheme name="AMIS_WIDESCREEN">
      <a:dk1>
        <a:srgbClr val="000000"/>
      </a:dk1>
      <a:lt1>
        <a:srgbClr val="FFFFFF"/>
      </a:lt1>
      <a:dk2>
        <a:srgbClr val="A7A7A7"/>
      </a:dk2>
      <a:lt2>
        <a:srgbClr val="535353"/>
      </a:lt2>
      <a:accent1>
        <a:srgbClr val="008F33"/>
      </a:accent1>
      <a:accent2>
        <a:srgbClr val="DA4290"/>
      </a:accent2>
      <a:accent3>
        <a:srgbClr val="613C91"/>
      </a:accent3>
      <a:accent4>
        <a:srgbClr val="FFCC00"/>
      </a:accent4>
      <a:accent5>
        <a:srgbClr val="0069B4"/>
      </a:accent5>
      <a:accent6>
        <a:srgbClr val="E73430"/>
      </a:accent6>
      <a:hlink>
        <a:srgbClr val="0000FF"/>
      </a:hlink>
      <a:folHlink>
        <a:srgbClr val="FF00FF"/>
      </a:folHlink>
    </a:clrScheme>
    <a:fontScheme name="AMIS_WIDESCREEN">
      <a:majorFont>
        <a:latin typeface="Calibri"/>
        <a:ea typeface="Calibri"/>
        <a:cs typeface="Calibri"/>
      </a:majorFont>
      <a:minorFont>
        <a:latin typeface="Helvetica"/>
        <a:ea typeface="Helvetica"/>
        <a:cs typeface="Helvetica"/>
      </a:minorFont>
    </a:fontScheme>
    <a:fmtScheme name="AMIS_WIDESCREE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1253763"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1253763"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995</Words>
  <Application>Microsoft Office PowerPoint</Application>
  <PresentationFormat>Custom</PresentationFormat>
  <Paragraphs>216</Paragraphs>
  <Slides>38</Slides>
  <Notes>6</Notes>
  <HiddenSlides>1</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AMIS_WIDESCREEN</vt:lpstr>
      <vt:lpstr>World record Soaring trough the clouds LIve demo of  19  Oracle Public cloud services</vt:lpstr>
      <vt:lpstr>Soaring through the clouds</vt:lpstr>
      <vt:lpstr>end-to-end integrated flow using AS MANY Oracle PaaS Cloud Services as possible</vt:lpstr>
      <vt:lpstr>The Team</vt:lpstr>
      <vt:lpstr>Business scenario (2016)</vt:lpstr>
      <vt:lpstr>Extended business scenario (2017)</vt:lpstr>
      <vt:lpstr>The Conference Artist Proposals Portal</vt:lpstr>
      <vt:lpstr>Developer cloud service – project management, source control, automated build &amp; deploy</vt:lpstr>
      <vt:lpstr>Now you tweet your Artist Proposal for OOW 2017</vt:lpstr>
      <vt:lpstr>A proposal comes in</vt:lpstr>
      <vt:lpstr>Open Task</vt:lpstr>
      <vt:lpstr>Show document</vt:lpstr>
      <vt:lpstr>Approve task</vt:lpstr>
      <vt:lpstr>Approve task</vt:lpstr>
      <vt:lpstr>Activate Social media Twitter, Email, Google  Docs</vt:lpstr>
      <vt:lpstr>Conference Artist Proposals Portal with the new proposal and artist enrichment</vt:lpstr>
      <vt:lpstr>Live Endpoints &amp; Resources for you to access</vt:lpstr>
      <vt:lpstr>Event organizer’s backoffice application – Visual Builder Cloud Service</vt:lpstr>
      <vt:lpstr>Do it yourself</vt:lpstr>
      <vt:lpstr>Artist overview and details</vt:lpstr>
      <vt:lpstr>Artist proposal back office raw data management application</vt:lpstr>
      <vt:lpstr>Data visualization and data analysis – citizen data science </vt:lpstr>
      <vt:lpstr>Public APIs for accessing Artist proposal details</vt:lpstr>
      <vt:lpstr>Public APIs for accessing Artist proposal details</vt:lpstr>
      <vt:lpstr>cloud solution  architecture</vt:lpstr>
      <vt:lpstr>Triggering artist proposal approval from physical things or social media</vt:lpstr>
      <vt:lpstr>Triggering artist proposal approval from physical things or social media (2)</vt:lpstr>
      <vt:lpstr>The man in the middle - hooking up IOT, process cloud and back office  Database</vt:lpstr>
      <vt:lpstr>And some more cloud solution architecture</vt:lpstr>
      <vt:lpstr>Some of the underlying foundational infrastructure cloud services</vt:lpstr>
      <vt:lpstr>SOA CS</vt:lpstr>
      <vt:lpstr>PowerPoint Presentation</vt:lpstr>
      <vt:lpstr>Remember that new feature?</vt:lpstr>
      <vt:lpstr>OMC - APM</vt:lpstr>
      <vt:lpstr>Conclusion</vt:lpstr>
      <vt:lpstr>Cloud services architecture++</vt:lpstr>
      <vt:lpstr>Conclusion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record Soaring trough the clouds LIve demo of  19  Oracle Public cloud services</dc:title>
  <cp:lastModifiedBy>Schmiedel, Danilo</cp:lastModifiedBy>
  <cp:revision>1</cp:revision>
  <dcterms:modified xsi:type="dcterms:W3CDTF">2017-10-02T20:05:36Z</dcterms:modified>
</cp:coreProperties>
</file>