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92239-9A29-41C0-8AA7-25CB3C14A9E1}" v="579" dt="2019-02-04T20:37:33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ellema" userId="7e183fbb-84e0-44b3-9b03-0792bc8d162b" providerId="ADAL" clId="{D3192239-9A29-41C0-8AA7-25CB3C14A9E1}"/>
    <pc:docChg chg="custSel modSld">
      <pc:chgData name="Lucas Jellema" userId="7e183fbb-84e0-44b3-9b03-0792bc8d162b" providerId="ADAL" clId="{D3192239-9A29-41C0-8AA7-25CB3C14A9E1}" dt="2019-02-04T20:37:33.039" v="578" actId="20577"/>
      <pc:docMkLst>
        <pc:docMk/>
      </pc:docMkLst>
      <pc:sldChg chg="addSp delSp modSp">
        <pc:chgData name="Lucas Jellema" userId="7e183fbb-84e0-44b3-9b03-0792bc8d162b" providerId="ADAL" clId="{D3192239-9A29-41C0-8AA7-25CB3C14A9E1}" dt="2019-02-04T20:37:33.039" v="578" actId="20577"/>
        <pc:sldMkLst>
          <pc:docMk/>
          <pc:sldMk cId="843525383" sldId="256"/>
        </pc:sldMkLst>
        <pc:spChg chg="mod">
          <ac:chgData name="Lucas Jellema" userId="7e183fbb-84e0-44b3-9b03-0792bc8d162b" providerId="ADAL" clId="{D3192239-9A29-41C0-8AA7-25CB3C14A9E1}" dt="2019-02-04T20:16:52.495" v="48" actId="1037"/>
          <ac:spMkLst>
            <pc:docMk/>
            <pc:sldMk cId="843525383" sldId="256"/>
            <ac:spMk id="5" creationId="{7CBA8F8A-5811-4598-91FC-AF46D0FB02BC}"/>
          </ac:spMkLst>
        </pc:spChg>
        <pc:spChg chg="mod">
          <ac:chgData name="Lucas Jellema" userId="7e183fbb-84e0-44b3-9b03-0792bc8d162b" providerId="ADAL" clId="{D3192239-9A29-41C0-8AA7-25CB3C14A9E1}" dt="2019-02-04T20:16:52.495" v="48" actId="1037"/>
          <ac:spMkLst>
            <pc:docMk/>
            <pc:sldMk cId="843525383" sldId="256"/>
            <ac:spMk id="6" creationId="{FB00A339-E7EF-4F31-859A-B32F0F96F473}"/>
          </ac:spMkLst>
        </pc:spChg>
        <pc:spChg chg="mod">
          <ac:chgData name="Lucas Jellema" userId="7e183fbb-84e0-44b3-9b03-0792bc8d162b" providerId="ADAL" clId="{D3192239-9A29-41C0-8AA7-25CB3C14A9E1}" dt="2019-02-04T20:16:52.495" v="48" actId="1037"/>
          <ac:spMkLst>
            <pc:docMk/>
            <pc:sldMk cId="843525383" sldId="256"/>
            <ac:spMk id="7" creationId="{7841A9A5-3CE1-4914-B3CC-C78BC495399A}"/>
          </ac:spMkLst>
        </pc:spChg>
        <pc:spChg chg="mod">
          <ac:chgData name="Lucas Jellema" userId="7e183fbb-84e0-44b3-9b03-0792bc8d162b" providerId="ADAL" clId="{D3192239-9A29-41C0-8AA7-25CB3C14A9E1}" dt="2019-02-04T20:16:52.495" v="48" actId="1037"/>
          <ac:spMkLst>
            <pc:docMk/>
            <pc:sldMk cId="843525383" sldId="256"/>
            <ac:spMk id="8" creationId="{E2FD123A-4EE1-4061-A026-6D4FE559D6B7}"/>
          </ac:spMkLst>
        </pc:spChg>
        <pc:spChg chg="mod">
          <ac:chgData name="Lucas Jellema" userId="7e183fbb-84e0-44b3-9b03-0792bc8d162b" providerId="ADAL" clId="{D3192239-9A29-41C0-8AA7-25CB3C14A9E1}" dt="2019-02-04T20:16:52.495" v="48" actId="1037"/>
          <ac:spMkLst>
            <pc:docMk/>
            <pc:sldMk cId="843525383" sldId="256"/>
            <ac:spMk id="9" creationId="{777125CD-38FE-48FC-A2C6-3EF0E3A88315}"/>
          </ac:spMkLst>
        </pc:spChg>
        <pc:spChg chg="mod">
          <ac:chgData name="Lucas Jellema" userId="7e183fbb-84e0-44b3-9b03-0792bc8d162b" providerId="ADAL" clId="{D3192239-9A29-41C0-8AA7-25CB3C14A9E1}" dt="2019-02-04T20:16:52.495" v="48" actId="1037"/>
          <ac:spMkLst>
            <pc:docMk/>
            <pc:sldMk cId="843525383" sldId="256"/>
            <ac:spMk id="10" creationId="{A9449627-0B1F-439A-B3A6-3AB6D2BAA537}"/>
          </ac:spMkLst>
        </pc:spChg>
        <pc:spChg chg="add mod">
          <ac:chgData name="Lucas Jellema" userId="7e183fbb-84e0-44b3-9b03-0792bc8d162b" providerId="ADAL" clId="{D3192239-9A29-41C0-8AA7-25CB3C14A9E1}" dt="2019-02-04T20:37:16.479" v="573" actId="1582"/>
          <ac:spMkLst>
            <pc:docMk/>
            <pc:sldMk cId="843525383" sldId="256"/>
            <ac:spMk id="21" creationId="{51E12459-E10A-4A0E-8291-7B133F806F7C}"/>
          </ac:spMkLst>
        </pc:spChg>
        <pc:spChg chg="add mod">
          <ac:chgData name="Lucas Jellema" userId="7e183fbb-84e0-44b3-9b03-0792bc8d162b" providerId="ADAL" clId="{D3192239-9A29-41C0-8AA7-25CB3C14A9E1}" dt="2019-02-04T20:26:28.184" v="329" actId="1076"/>
          <ac:spMkLst>
            <pc:docMk/>
            <pc:sldMk cId="843525383" sldId="256"/>
            <ac:spMk id="22" creationId="{B16DDAF7-069E-4945-8EE5-CFA78AFB85A0}"/>
          </ac:spMkLst>
        </pc:spChg>
        <pc:spChg chg="add mod">
          <ac:chgData name="Lucas Jellema" userId="7e183fbb-84e0-44b3-9b03-0792bc8d162b" providerId="ADAL" clId="{D3192239-9A29-41C0-8AA7-25CB3C14A9E1}" dt="2019-02-04T20:34:56.893" v="530" actId="20577"/>
          <ac:spMkLst>
            <pc:docMk/>
            <pc:sldMk cId="843525383" sldId="256"/>
            <ac:spMk id="27" creationId="{45CA5C07-6E66-45AF-938C-334EE0C31F6F}"/>
          </ac:spMkLst>
        </pc:spChg>
        <pc:spChg chg="add mod">
          <ac:chgData name="Lucas Jellema" userId="7e183fbb-84e0-44b3-9b03-0792bc8d162b" providerId="ADAL" clId="{D3192239-9A29-41C0-8AA7-25CB3C14A9E1}" dt="2019-02-04T20:20:46.086" v="199" actId="14100"/>
          <ac:spMkLst>
            <pc:docMk/>
            <pc:sldMk cId="843525383" sldId="256"/>
            <ac:spMk id="28" creationId="{CD835B66-B14A-4F57-87EA-002C811763BD}"/>
          </ac:spMkLst>
        </pc:spChg>
        <pc:spChg chg="add mod">
          <ac:chgData name="Lucas Jellema" userId="7e183fbb-84e0-44b3-9b03-0792bc8d162b" providerId="ADAL" clId="{D3192239-9A29-41C0-8AA7-25CB3C14A9E1}" dt="2019-02-04T20:20:02.158" v="165" actId="1076"/>
          <ac:spMkLst>
            <pc:docMk/>
            <pc:sldMk cId="843525383" sldId="256"/>
            <ac:spMk id="29" creationId="{EC949ED7-3901-41D8-BCC6-CA44E29DE3EA}"/>
          </ac:spMkLst>
        </pc:spChg>
        <pc:spChg chg="add mod">
          <ac:chgData name="Lucas Jellema" userId="7e183fbb-84e0-44b3-9b03-0792bc8d162b" providerId="ADAL" clId="{D3192239-9A29-41C0-8AA7-25CB3C14A9E1}" dt="2019-02-04T20:23:01.078" v="233" actId="20577"/>
          <ac:spMkLst>
            <pc:docMk/>
            <pc:sldMk cId="843525383" sldId="256"/>
            <ac:spMk id="30" creationId="{4F31FAEA-CD82-4BC1-A7CB-A492845AA7A8}"/>
          </ac:spMkLst>
        </pc:spChg>
        <pc:spChg chg="add mod">
          <ac:chgData name="Lucas Jellema" userId="7e183fbb-84e0-44b3-9b03-0792bc8d162b" providerId="ADAL" clId="{D3192239-9A29-41C0-8AA7-25CB3C14A9E1}" dt="2019-02-04T20:28:01.386" v="381" actId="1076"/>
          <ac:spMkLst>
            <pc:docMk/>
            <pc:sldMk cId="843525383" sldId="256"/>
            <ac:spMk id="31" creationId="{56D5AA01-FA49-48F2-83CE-6905186BB6E2}"/>
          </ac:spMkLst>
        </pc:spChg>
        <pc:spChg chg="add mod">
          <ac:chgData name="Lucas Jellema" userId="7e183fbb-84e0-44b3-9b03-0792bc8d162b" providerId="ADAL" clId="{D3192239-9A29-41C0-8AA7-25CB3C14A9E1}" dt="2019-02-04T20:24:13.330" v="290" actId="1076"/>
          <ac:spMkLst>
            <pc:docMk/>
            <pc:sldMk cId="843525383" sldId="256"/>
            <ac:spMk id="32" creationId="{0E2E7238-3916-4779-A6B3-C2A2FE5C978B}"/>
          </ac:spMkLst>
        </pc:spChg>
        <pc:spChg chg="add mod">
          <ac:chgData name="Lucas Jellema" userId="7e183fbb-84e0-44b3-9b03-0792bc8d162b" providerId="ADAL" clId="{D3192239-9A29-41C0-8AA7-25CB3C14A9E1}" dt="2019-02-04T20:24:54.376" v="312" actId="13822"/>
          <ac:spMkLst>
            <pc:docMk/>
            <pc:sldMk cId="843525383" sldId="256"/>
            <ac:spMk id="33" creationId="{8457C35F-10E2-466F-8BD1-2A9BB34D6873}"/>
          </ac:spMkLst>
        </pc:spChg>
        <pc:spChg chg="add mod">
          <ac:chgData name="Lucas Jellema" userId="7e183fbb-84e0-44b3-9b03-0792bc8d162b" providerId="ADAL" clId="{D3192239-9A29-41C0-8AA7-25CB3C14A9E1}" dt="2019-02-04T20:25:04.736" v="314" actId="1076"/>
          <ac:spMkLst>
            <pc:docMk/>
            <pc:sldMk cId="843525383" sldId="256"/>
            <ac:spMk id="34" creationId="{3F3B04E7-F5AF-4C77-BE0B-FA2096CC92FC}"/>
          </ac:spMkLst>
        </pc:spChg>
        <pc:spChg chg="add mod">
          <ac:chgData name="Lucas Jellema" userId="7e183fbb-84e0-44b3-9b03-0792bc8d162b" providerId="ADAL" clId="{D3192239-9A29-41C0-8AA7-25CB3C14A9E1}" dt="2019-02-04T20:25:09.708" v="315" actId="1076"/>
          <ac:spMkLst>
            <pc:docMk/>
            <pc:sldMk cId="843525383" sldId="256"/>
            <ac:spMk id="35" creationId="{8F1BA4EE-4F04-4851-B6B5-9E7DA49AE50B}"/>
          </ac:spMkLst>
        </pc:spChg>
        <pc:spChg chg="add mod">
          <ac:chgData name="Lucas Jellema" userId="7e183fbb-84e0-44b3-9b03-0792bc8d162b" providerId="ADAL" clId="{D3192239-9A29-41C0-8AA7-25CB3C14A9E1}" dt="2019-02-04T20:34:05.901" v="520" actId="1076"/>
          <ac:spMkLst>
            <pc:docMk/>
            <pc:sldMk cId="843525383" sldId="256"/>
            <ac:spMk id="38" creationId="{BCB27915-FB9F-43C8-8BDA-CCDDF48B0342}"/>
          </ac:spMkLst>
        </pc:spChg>
        <pc:spChg chg="add mod">
          <ac:chgData name="Lucas Jellema" userId="7e183fbb-84e0-44b3-9b03-0792bc8d162b" providerId="ADAL" clId="{D3192239-9A29-41C0-8AA7-25CB3C14A9E1}" dt="2019-02-04T20:28:31.905" v="414" actId="404"/>
          <ac:spMkLst>
            <pc:docMk/>
            <pc:sldMk cId="843525383" sldId="256"/>
            <ac:spMk id="39" creationId="{DC876A85-D0FE-4D47-B5B4-8E3AFC99DCE1}"/>
          </ac:spMkLst>
        </pc:spChg>
        <pc:spChg chg="add mod">
          <ac:chgData name="Lucas Jellema" userId="7e183fbb-84e0-44b3-9b03-0792bc8d162b" providerId="ADAL" clId="{D3192239-9A29-41C0-8AA7-25CB3C14A9E1}" dt="2019-02-04T20:28:12.256" v="387" actId="20577"/>
          <ac:spMkLst>
            <pc:docMk/>
            <pc:sldMk cId="843525383" sldId="256"/>
            <ac:spMk id="40" creationId="{1F506608-582F-48CC-BD81-EEFB5329DB23}"/>
          </ac:spMkLst>
        </pc:spChg>
        <pc:spChg chg="add mod">
          <ac:chgData name="Lucas Jellema" userId="7e183fbb-84e0-44b3-9b03-0792bc8d162b" providerId="ADAL" clId="{D3192239-9A29-41C0-8AA7-25CB3C14A9E1}" dt="2019-02-04T20:29:57.775" v="480" actId="14100"/>
          <ac:spMkLst>
            <pc:docMk/>
            <pc:sldMk cId="843525383" sldId="256"/>
            <ac:spMk id="41" creationId="{CE1ABB38-520C-4363-84BF-5192EBCD5B8B}"/>
          </ac:spMkLst>
        </pc:spChg>
        <pc:spChg chg="add mod">
          <ac:chgData name="Lucas Jellema" userId="7e183fbb-84e0-44b3-9b03-0792bc8d162b" providerId="ADAL" clId="{D3192239-9A29-41C0-8AA7-25CB3C14A9E1}" dt="2019-02-04T20:31:33.907" v="485" actId="1076"/>
          <ac:spMkLst>
            <pc:docMk/>
            <pc:sldMk cId="843525383" sldId="256"/>
            <ac:spMk id="42" creationId="{4A39A0E1-5DFC-49D2-A840-DE9847B1B3E6}"/>
          </ac:spMkLst>
        </pc:spChg>
        <pc:spChg chg="add mod">
          <ac:chgData name="Lucas Jellema" userId="7e183fbb-84e0-44b3-9b03-0792bc8d162b" providerId="ADAL" clId="{D3192239-9A29-41C0-8AA7-25CB3C14A9E1}" dt="2019-02-04T20:31:43.289" v="489" actId="20577"/>
          <ac:spMkLst>
            <pc:docMk/>
            <pc:sldMk cId="843525383" sldId="256"/>
            <ac:spMk id="43" creationId="{5411C239-E00F-4EE7-A7A4-56E2823CA5B8}"/>
          </ac:spMkLst>
        </pc:spChg>
        <pc:spChg chg="add mod">
          <ac:chgData name="Lucas Jellema" userId="7e183fbb-84e0-44b3-9b03-0792bc8d162b" providerId="ADAL" clId="{D3192239-9A29-41C0-8AA7-25CB3C14A9E1}" dt="2019-02-04T20:32:01.234" v="493" actId="20577"/>
          <ac:spMkLst>
            <pc:docMk/>
            <pc:sldMk cId="843525383" sldId="256"/>
            <ac:spMk id="44" creationId="{5B6A3B44-2B92-4F9C-84D8-295A15893BC6}"/>
          </ac:spMkLst>
        </pc:spChg>
        <pc:spChg chg="add mod">
          <ac:chgData name="Lucas Jellema" userId="7e183fbb-84e0-44b3-9b03-0792bc8d162b" providerId="ADAL" clId="{D3192239-9A29-41C0-8AA7-25CB3C14A9E1}" dt="2019-02-04T20:33:06.695" v="507" actId="20577"/>
          <ac:spMkLst>
            <pc:docMk/>
            <pc:sldMk cId="843525383" sldId="256"/>
            <ac:spMk id="45" creationId="{DEB2FDBA-CB79-48D3-A5EF-9C4737F099C2}"/>
          </ac:spMkLst>
        </pc:spChg>
        <pc:spChg chg="add mod">
          <ac:chgData name="Lucas Jellema" userId="7e183fbb-84e0-44b3-9b03-0792bc8d162b" providerId="ADAL" clId="{D3192239-9A29-41C0-8AA7-25CB3C14A9E1}" dt="2019-02-04T20:33:09.884" v="509" actId="6549"/>
          <ac:spMkLst>
            <pc:docMk/>
            <pc:sldMk cId="843525383" sldId="256"/>
            <ac:spMk id="46" creationId="{5EB51652-A5E6-47F0-B5D5-9D176C3A75E8}"/>
          </ac:spMkLst>
        </pc:spChg>
        <pc:spChg chg="add mod">
          <ac:chgData name="Lucas Jellema" userId="7e183fbb-84e0-44b3-9b03-0792bc8d162b" providerId="ADAL" clId="{D3192239-9A29-41C0-8AA7-25CB3C14A9E1}" dt="2019-02-04T20:32:58.736" v="505" actId="1076"/>
          <ac:spMkLst>
            <pc:docMk/>
            <pc:sldMk cId="843525383" sldId="256"/>
            <ac:spMk id="49" creationId="{9EDFF614-7B9D-4F7A-B3FB-6DECE6B91C8B}"/>
          </ac:spMkLst>
        </pc:spChg>
        <pc:spChg chg="add mod">
          <ac:chgData name="Lucas Jellema" userId="7e183fbb-84e0-44b3-9b03-0792bc8d162b" providerId="ADAL" clId="{D3192239-9A29-41C0-8AA7-25CB3C14A9E1}" dt="2019-02-04T20:33:33.017" v="514" actId="20577"/>
          <ac:spMkLst>
            <pc:docMk/>
            <pc:sldMk cId="843525383" sldId="256"/>
            <ac:spMk id="50" creationId="{7748CD22-0CFD-4959-967C-EDE52EC0BF54}"/>
          </ac:spMkLst>
        </pc:spChg>
        <pc:spChg chg="add mod">
          <ac:chgData name="Lucas Jellema" userId="7e183fbb-84e0-44b3-9b03-0792bc8d162b" providerId="ADAL" clId="{D3192239-9A29-41C0-8AA7-25CB3C14A9E1}" dt="2019-02-04T20:33:58.901" v="519" actId="20577"/>
          <ac:spMkLst>
            <pc:docMk/>
            <pc:sldMk cId="843525383" sldId="256"/>
            <ac:spMk id="53" creationId="{79043C5D-2C3B-4609-BA31-4C59F5A5C35C}"/>
          </ac:spMkLst>
        </pc:spChg>
        <pc:spChg chg="add mod">
          <ac:chgData name="Lucas Jellema" userId="7e183fbb-84e0-44b3-9b03-0792bc8d162b" providerId="ADAL" clId="{D3192239-9A29-41C0-8AA7-25CB3C14A9E1}" dt="2019-02-04T20:35:28.081" v="554" actId="404"/>
          <ac:spMkLst>
            <pc:docMk/>
            <pc:sldMk cId="843525383" sldId="256"/>
            <ac:spMk id="54" creationId="{CB7BD999-2711-4CE0-A9BF-428C82767ECE}"/>
          </ac:spMkLst>
        </pc:spChg>
        <pc:spChg chg="add mod">
          <ac:chgData name="Lucas Jellema" userId="7e183fbb-84e0-44b3-9b03-0792bc8d162b" providerId="ADAL" clId="{D3192239-9A29-41C0-8AA7-25CB3C14A9E1}" dt="2019-02-04T20:34:28.909" v="526" actId="1076"/>
          <ac:spMkLst>
            <pc:docMk/>
            <pc:sldMk cId="843525383" sldId="256"/>
            <ac:spMk id="55" creationId="{800A0F3A-0A9C-42E7-8FCD-277053471D4E}"/>
          </ac:spMkLst>
        </pc:spChg>
        <pc:spChg chg="add mod">
          <ac:chgData name="Lucas Jellema" userId="7e183fbb-84e0-44b3-9b03-0792bc8d162b" providerId="ADAL" clId="{D3192239-9A29-41C0-8AA7-25CB3C14A9E1}" dt="2019-02-04T20:35:40.445" v="558" actId="20577"/>
          <ac:spMkLst>
            <pc:docMk/>
            <pc:sldMk cId="843525383" sldId="256"/>
            <ac:spMk id="56" creationId="{D077FA9D-3BDE-42BF-A9DD-F7FD38C626B2}"/>
          </ac:spMkLst>
        </pc:spChg>
        <pc:spChg chg="add mod">
          <ac:chgData name="Lucas Jellema" userId="7e183fbb-84e0-44b3-9b03-0792bc8d162b" providerId="ADAL" clId="{D3192239-9A29-41C0-8AA7-25CB3C14A9E1}" dt="2019-02-04T20:35:53.992" v="562" actId="20577"/>
          <ac:spMkLst>
            <pc:docMk/>
            <pc:sldMk cId="843525383" sldId="256"/>
            <ac:spMk id="57" creationId="{CCC490B9-ED9F-4AD4-8111-4490921E754E}"/>
          </ac:spMkLst>
        </pc:spChg>
        <pc:spChg chg="add mod">
          <ac:chgData name="Lucas Jellema" userId="7e183fbb-84e0-44b3-9b03-0792bc8d162b" providerId="ADAL" clId="{D3192239-9A29-41C0-8AA7-25CB3C14A9E1}" dt="2019-02-04T20:36:09.843" v="566" actId="20577"/>
          <ac:spMkLst>
            <pc:docMk/>
            <pc:sldMk cId="843525383" sldId="256"/>
            <ac:spMk id="58" creationId="{C1D25F6D-AF8F-4359-96B5-CF697C581864}"/>
          </ac:spMkLst>
        </pc:spChg>
        <pc:spChg chg="add mod">
          <ac:chgData name="Lucas Jellema" userId="7e183fbb-84e0-44b3-9b03-0792bc8d162b" providerId="ADAL" clId="{D3192239-9A29-41C0-8AA7-25CB3C14A9E1}" dt="2019-02-04T20:37:21.870" v="574" actId="1582"/>
          <ac:spMkLst>
            <pc:docMk/>
            <pc:sldMk cId="843525383" sldId="256"/>
            <ac:spMk id="61" creationId="{73DF103E-6182-4DE5-AB20-1C907EC7D3E2}"/>
          </ac:spMkLst>
        </pc:spChg>
        <pc:spChg chg="add mod">
          <ac:chgData name="Lucas Jellema" userId="7e183fbb-84e0-44b3-9b03-0792bc8d162b" providerId="ADAL" clId="{D3192239-9A29-41C0-8AA7-25CB3C14A9E1}" dt="2019-02-04T20:37:33.039" v="578" actId="20577"/>
          <ac:spMkLst>
            <pc:docMk/>
            <pc:sldMk cId="843525383" sldId="256"/>
            <ac:spMk id="62" creationId="{A1744CE2-124B-471B-AC93-4E7447667F22}"/>
          </ac:spMkLst>
        </pc:spChg>
        <pc:picChg chg="mod">
          <ac:chgData name="Lucas Jellema" userId="7e183fbb-84e0-44b3-9b03-0792bc8d162b" providerId="ADAL" clId="{D3192239-9A29-41C0-8AA7-25CB3C14A9E1}" dt="2019-02-04T20:17:01.459" v="50" actId="1076"/>
          <ac:picMkLst>
            <pc:docMk/>
            <pc:sldMk cId="843525383" sldId="256"/>
            <ac:picMk id="4" creationId="{6B75CFF3-F5A4-485E-8814-74B070EBC514}"/>
          </ac:picMkLst>
        </pc:picChg>
        <pc:picChg chg="add mod">
          <ac:chgData name="Lucas Jellema" userId="7e183fbb-84e0-44b3-9b03-0792bc8d162b" providerId="ADAL" clId="{D3192239-9A29-41C0-8AA7-25CB3C14A9E1}" dt="2019-02-04T20:17:07.859" v="51" actId="1076"/>
          <ac:picMkLst>
            <pc:docMk/>
            <pc:sldMk cId="843525383" sldId="256"/>
            <ac:picMk id="20" creationId="{3D079163-DF27-4C1C-984B-6ED4C61E8907}"/>
          </ac:picMkLst>
        </pc:picChg>
        <pc:picChg chg="add del mod">
          <ac:chgData name="Lucas Jellema" userId="7e183fbb-84e0-44b3-9b03-0792bc8d162b" providerId="ADAL" clId="{D3192239-9A29-41C0-8AA7-25CB3C14A9E1}" dt="2019-02-04T20:17:45.575" v="53" actId="478"/>
          <ac:picMkLst>
            <pc:docMk/>
            <pc:sldMk cId="843525383" sldId="256"/>
            <ac:picMk id="23" creationId="{4525F480-5FB7-4317-BD55-F91BCA5C440E}"/>
          </ac:picMkLst>
        </pc:picChg>
        <pc:picChg chg="add mod">
          <ac:chgData name="Lucas Jellema" userId="7e183fbb-84e0-44b3-9b03-0792bc8d162b" providerId="ADAL" clId="{D3192239-9A29-41C0-8AA7-25CB3C14A9E1}" dt="2019-02-04T20:17:54.647" v="58" actId="1076"/>
          <ac:picMkLst>
            <pc:docMk/>
            <pc:sldMk cId="843525383" sldId="256"/>
            <ac:picMk id="24" creationId="{CCDEE459-16F3-492A-A45F-54589DF46140}"/>
          </ac:picMkLst>
        </pc:picChg>
        <pc:cxnChg chg="mod">
          <ac:chgData name="Lucas Jellema" userId="7e183fbb-84e0-44b3-9b03-0792bc8d162b" providerId="ADAL" clId="{D3192239-9A29-41C0-8AA7-25CB3C14A9E1}" dt="2019-02-04T20:16:52.495" v="48" actId="1037"/>
          <ac:cxnSpMkLst>
            <pc:docMk/>
            <pc:sldMk cId="843525383" sldId="256"/>
            <ac:cxnSpMk id="12" creationId="{CA90AF77-1E48-4AB4-9977-85AC1F9B62CF}"/>
          </ac:cxnSpMkLst>
        </pc:cxnChg>
        <pc:cxnChg chg="mod">
          <ac:chgData name="Lucas Jellema" userId="7e183fbb-84e0-44b3-9b03-0792bc8d162b" providerId="ADAL" clId="{D3192239-9A29-41C0-8AA7-25CB3C14A9E1}" dt="2019-02-04T20:16:52.495" v="48" actId="1037"/>
          <ac:cxnSpMkLst>
            <pc:docMk/>
            <pc:sldMk cId="843525383" sldId="256"/>
            <ac:cxnSpMk id="14" creationId="{09626C11-CC9D-4D1A-A08C-7DC9F1DFB23D}"/>
          </ac:cxnSpMkLst>
        </pc:cxnChg>
        <pc:cxnChg chg="mod">
          <ac:chgData name="Lucas Jellema" userId="7e183fbb-84e0-44b3-9b03-0792bc8d162b" providerId="ADAL" clId="{D3192239-9A29-41C0-8AA7-25CB3C14A9E1}" dt="2019-02-04T20:16:52.495" v="48" actId="1037"/>
          <ac:cxnSpMkLst>
            <pc:docMk/>
            <pc:sldMk cId="843525383" sldId="256"/>
            <ac:cxnSpMk id="16" creationId="{85FF2863-3CE1-4315-9F82-91579019326D}"/>
          </ac:cxnSpMkLst>
        </pc:cxnChg>
        <pc:cxnChg chg="mod">
          <ac:chgData name="Lucas Jellema" userId="7e183fbb-84e0-44b3-9b03-0792bc8d162b" providerId="ADAL" clId="{D3192239-9A29-41C0-8AA7-25CB3C14A9E1}" dt="2019-02-04T20:16:52.495" v="48" actId="1037"/>
          <ac:cxnSpMkLst>
            <pc:docMk/>
            <pc:sldMk cId="843525383" sldId="256"/>
            <ac:cxnSpMk id="18" creationId="{1885D5FB-5F71-400C-B52F-185768960967}"/>
          </ac:cxnSpMkLst>
        </pc:cxnChg>
        <pc:cxnChg chg="add mod">
          <ac:chgData name="Lucas Jellema" userId="7e183fbb-84e0-44b3-9b03-0792bc8d162b" providerId="ADAL" clId="{D3192239-9A29-41C0-8AA7-25CB3C14A9E1}" dt="2019-02-04T20:18:11.293" v="61" actId="208"/>
          <ac:cxnSpMkLst>
            <pc:docMk/>
            <pc:sldMk cId="843525383" sldId="256"/>
            <ac:cxnSpMk id="26" creationId="{B22CE25D-5A34-4EC7-9C46-CDA6CE676765}"/>
          </ac:cxnSpMkLst>
        </pc:cxnChg>
        <pc:cxnChg chg="add mod">
          <ac:chgData name="Lucas Jellema" userId="7e183fbb-84e0-44b3-9b03-0792bc8d162b" providerId="ADAL" clId="{D3192239-9A29-41C0-8AA7-25CB3C14A9E1}" dt="2019-02-04T20:25:55.203" v="317" actId="1582"/>
          <ac:cxnSpMkLst>
            <pc:docMk/>
            <pc:sldMk cId="843525383" sldId="256"/>
            <ac:cxnSpMk id="37" creationId="{0E06B621-79D6-495E-B9F3-3D9074E0EE88}"/>
          </ac:cxnSpMkLst>
        </pc:cxnChg>
        <pc:cxnChg chg="add mod">
          <ac:chgData name="Lucas Jellema" userId="7e183fbb-84e0-44b3-9b03-0792bc8d162b" providerId="ADAL" clId="{D3192239-9A29-41C0-8AA7-25CB3C14A9E1}" dt="2019-02-04T20:32:43.615" v="503" actId="11529"/>
          <ac:cxnSpMkLst>
            <pc:docMk/>
            <pc:sldMk cId="843525383" sldId="256"/>
            <ac:cxnSpMk id="48" creationId="{9B0E59E9-5340-4727-9285-25B63CC0D0CF}"/>
          </ac:cxnSpMkLst>
        </pc:cxnChg>
        <pc:cxnChg chg="add mod">
          <ac:chgData name="Lucas Jellema" userId="7e183fbb-84e0-44b3-9b03-0792bc8d162b" providerId="ADAL" clId="{D3192239-9A29-41C0-8AA7-25CB3C14A9E1}" dt="2019-02-04T20:33:42.175" v="515" actId="11529"/>
          <ac:cxnSpMkLst>
            <pc:docMk/>
            <pc:sldMk cId="843525383" sldId="256"/>
            <ac:cxnSpMk id="52" creationId="{05EF0D87-0D95-4813-85AD-6FE0C669CF6D}"/>
          </ac:cxnSpMkLst>
        </pc:cxnChg>
        <pc:cxnChg chg="add del mod">
          <ac:chgData name="Lucas Jellema" userId="7e183fbb-84e0-44b3-9b03-0792bc8d162b" providerId="ADAL" clId="{D3192239-9A29-41C0-8AA7-25CB3C14A9E1}" dt="2019-02-04T20:36:21.621" v="568" actId="478"/>
          <ac:cxnSpMkLst>
            <pc:docMk/>
            <pc:sldMk cId="843525383" sldId="256"/>
            <ac:cxnSpMk id="60" creationId="{F6D68EA6-9891-42A7-8912-986A5284DC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FAB9-7CC9-4B8F-A629-B8B4E7020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3FE9D-B19A-4397-B0D8-C4A39BF83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5D86-480C-464A-B5F1-C3A1DB9A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902B-1E2F-4208-8FED-E1BECD8A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50BF-7F95-44F0-BC59-803EE807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7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1EC3-6BF1-46A2-B5E2-D316F549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B3B2D-9345-4771-ACA1-B301AFD7D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34C3-27BA-4520-A98D-1D794350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27026-517F-49CD-9D9F-3DDC360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B92D-0E29-4043-A072-F5FD498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880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98941-1169-4CF4-AAA7-3B7DD1439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64276-F2A9-4B22-A9CC-F3645C86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8A2C-2860-40DB-AFB3-F652341B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F35F-4E50-4EBD-86F6-4B645AB9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681C-BD3A-4681-943D-3FC28630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12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0042-CE07-4E2A-9165-5F7B19D4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8109-ACFA-47F0-B3A0-9D282715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3A18-5664-4CC1-9515-057A32D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80E9-F640-4E2A-A376-5B6EF2C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8896-41CB-402D-AC66-8C84E21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67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F826-E712-48C3-A51A-27C062C4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77A3-5D5A-47C5-ABB4-20574009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6438-22F5-4663-B74C-B8FB74DF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5B7F-24C8-4983-A2C3-CF2360F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729F-EBA1-4100-BB76-AE456AB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85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C14F-31F5-491D-A3DA-4B99C975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65C0-0DBB-46D5-B85F-FC0AEAF57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D11D4-3A7D-441C-BDAF-6F1F2A7A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14CD-AD99-48EA-8DCD-4B08AD68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FCDDE-3FE0-41D9-80F8-147D6BA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EF11-B26A-4F5C-9B80-6D49892B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938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0933-F9B2-4BAA-A5EE-CE39E545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B00C-E989-4FE0-A98D-9209B2BB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646B-2421-4291-A94C-195664777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3CB6E-6A7A-4BB7-98CF-58034A6C8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6B6D-FB24-425D-8093-C1D8BC6C7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35412-C9CA-49CE-8D5A-7ECFE088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684CA-E84E-4645-AAF5-F9B5B8E5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4C56C-8CA0-49E5-9225-E6F0D811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119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A2C2-9C80-4AB0-9E0B-3B1FDDBB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1A290-E35A-407E-A3E1-5CF04367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2E7F8-171B-4586-BC25-147C0A53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BB5FA-CD93-4AF3-B32F-4E892751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600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C9AB5-D2EE-432E-8C4B-7F750FA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5E07E-BB83-47EA-AA66-778BD75E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B95D-6170-4F65-A7C5-880899F1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08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7AF7-D677-4E32-B639-0794FB8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BDFE-28AB-49BF-B37E-E7341ED6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595F1-6D96-467E-B02C-33D78805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90592-6E30-428C-BEE0-79408229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4BB7-8551-4321-A8BD-88843178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9496-0CA5-4251-BE99-CA5BC4D5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0D1-9A79-49D6-A428-D73C4AA0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9180-9E29-4E93-890B-96D93FDF6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CDF26-A566-4EAC-938A-87C9AA9A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7DF76-D2DB-4EBA-AB8B-05DF56C9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9068-59B2-4892-8C53-BF3CD25C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015A-02B3-4C78-B52F-20EC75D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202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B049-8683-4FFB-B95B-65DE9A76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B552-AFF9-4675-A013-96CC58EE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12AA-B178-4B97-B8B0-B234DA890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76E9-2F2F-4D84-9A9A-1100FE9C418C}" type="datetimeFigureOut">
              <a:rPr lang="en-NL" smtClean="0"/>
              <a:t>04/02/2019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C5B2-9832-459B-B03B-B99AA406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9C53-316C-4F14-AE77-4F4E65EE4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F7E4-1C99-40E4-BA1F-4123B7B317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24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5CFF3-F5A4-485E-8814-74B070EB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6" y="5194640"/>
            <a:ext cx="2981325" cy="1556289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7CBA8F8A-5811-4598-91FC-AF46D0FB02BC}"/>
              </a:ext>
            </a:extLst>
          </p:cNvPr>
          <p:cNvSpPr/>
          <p:nvPr/>
        </p:nvSpPr>
        <p:spPr>
          <a:xfrm>
            <a:off x="3449482" y="4161438"/>
            <a:ext cx="4600575" cy="2554287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0A339-E7EF-4F31-859A-B32F0F96F473}"/>
              </a:ext>
            </a:extLst>
          </p:cNvPr>
          <p:cNvSpPr/>
          <p:nvPr/>
        </p:nvSpPr>
        <p:spPr>
          <a:xfrm>
            <a:off x="4429472" y="6058984"/>
            <a:ext cx="1198485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Sessions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1A9A5-3CE1-4914-B3CC-C78BC495399A}"/>
              </a:ext>
            </a:extLst>
          </p:cNvPr>
          <p:cNvSpPr/>
          <p:nvPr/>
        </p:nvSpPr>
        <p:spPr>
          <a:xfrm>
            <a:off x="6024978" y="5879224"/>
            <a:ext cx="1198485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Likes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D123A-4EE1-4061-A026-6D4FE559D6B7}"/>
              </a:ext>
            </a:extLst>
          </p:cNvPr>
          <p:cNvSpPr/>
          <p:nvPr/>
        </p:nvSpPr>
        <p:spPr>
          <a:xfrm>
            <a:off x="6439754" y="5091329"/>
            <a:ext cx="1198485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Colleagues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125CD-38FE-48FC-A2C6-3EF0E3A88315}"/>
              </a:ext>
            </a:extLst>
          </p:cNvPr>
          <p:cNvSpPr/>
          <p:nvPr/>
        </p:nvSpPr>
        <p:spPr>
          <a:xfrm>
            <a:off x="3781887" y="5003574"/>
            <a:ext cx="1477889" cy="610517"/>
          </a:xfrm>
          <a:prstGeom prst="rect">
            <a:avLst/>
          </a:prstGeom>
          <a:ln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V_SESSION</a:t>
            </a:r>
            <a:br>
              <a:rPr lang="nl-NL" dirty="0"/>
            </a:br>
            <a:r>
              <a:rPr lang="nl-NL" dirty="0"/>
              <a:t>_LIKES</a:t>
            </a:r>
            <a:endParaRPr lang="en-N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449627-0B1F-439A-B3A6-3AB6D2BAA537}"/>
              </a:ext>
            </a:extLst>
          </p:cNvPr>
          <p:cNvSpPr/>
          <p:nvPr/>
        </p:nvSpPr>
        <p:spPr>
          <a:xfrm>
            <a:off x="2858608" y="6058984"/>
            <a:ext cx="1570863" cy="51049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90AF77-1E48-4AB4-9977-85AC1F9B62CF}"/>
              </a:ext>
            </a:extLst>
          </p:cNvPr>
          <p:cNvCxnSpPr/>
          <p:nvPr/>
        </p:nvCxnSpPr>
        <p:spPr>
          <a:xfrm>
            <a:off x="5279041" y="5477729"/>
            <a:ext cx="765202" cy="4880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626C11-CC9D-4D1A-A08C-7DC9F1DFB23D}"/>
              </a:ext>
            </a:extLst>
          </p:cNvPr>
          <p:cNvCxnSpPr>
            <a:cxnSpLocks/>
          </p:cNvCxnSpPr>
          <p:nvPr/>
        </p:nvCxnSpPr>
        <p:spPr>
          <a:xfrm>
            <a:off x="5047979" y="5592505"/>
            <a:ext cx="1" cy="466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5FF2863-3CE1-4315-9F82-91579019326D}"/>
              </a:ext>
            </a:extLst>
          </p:cNvPr>
          <p:cNvCxnSpPr>
            <a:endCxn id="6" idx="3"/>
          </p:cNvCxnSpPr>
          <p:nvPr/>
        </p:nvCxnSpPr>
        <p:spPr>
          <a:xfrm rot="10800000" flipV="1">
            <a:off x="5627958" y="6058983"/>
            <a:ext cx="397021" cy="2175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885D5FB-5F71-400C-B52F-185768960967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6655165" y="5495392"/>
            <a:ext cx="352889" cy="4147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D079163-DF27-4C1C-984B-6ED4C61E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1" y="288523"/>
            <a:ext cx="4199104" cy="2803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E12459-E10A-4A0E-8291-7B133F806F7C}"/>
              </a:ext>
            </a:extLst>
          </p:cNvPr>
          <p:cNvSpPr/>
          <p:nvPr/>
        </p:nvSpPr>
        <p:spPr>
          <a:xfrm rot="403585">
            <a:off x="4005117" y="619703"/>
            <a:ext cx="7952439" cy="4904231"/>
          </a:xfrm>
          <a:custGeom>
            <a:avLst/>
            <a:gdLst>
              <a:gd name="connsiteX0" fmla="*/ 0 w 8738361"/>
              <a:gd name="connsiteY0" fmla="*/ 1332899 h 5128171"/>
              <a:gd name="connsiteX1" fmla="*/ 1651247 w 8738361"/>
              <a:gd name="connsiteY1" fmla="*/ 161046 h 5128171"/>
              <a:gd name="connsiteX2" fmla="*/ 7981025 w 8738361"/>
              <a:gd name="connsiteY2" fmla="*/ 196557 h 5128171"/>
              <a:gd name="connsiteX3" fmla="*/ 8362765 w 8738361"/>
              <a:gd name="connsiteY3" fmla="*/ 1883314 h 5128171"/>
              <a:gd name="connsiteX4" fmla="*/ 8442664 w 8738361"/>
              <a:gd name="connsiteY4" fmla="*/ 4759679 h 5128171"/>
              <a:gd name="connsiteX5" fmla="*/ 4323425 w 8738361"/>
              <a:gd name="connsiteY5" fmla="*/ 4999376 h 51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8361" h="5128171">
                <a:moveTo>
                  <a:pt x="0" y="1332899"/>
                </a:moveTo>
                <a:cubicBezTo>
                  <a:pt x="160538" y="841667"/>
                  <a:pt x="321076" y="350436"/>
                  <a:pt x="1651247" y="161046"/>
                </a:cubicBezTo>
                <a:cubicBezTo>
                  <a:pt x="2981418" y="-28344"/>
                  <a:pt x="6862439" y="-90488"/>
                  <a:pt x="7981025" y="196557"/>
                </a:cubicBezTo>
                <a:cubicBezTo>
                  <a:pt x="9099611" y="483602"/>
                  <a:pt x="8285825" y="1122794"/>
                  <a:pt x="8362765" y="1883314"/>
                </a:cubicBezTo>
                <a:cubicBezTo>
                  <a:pt x="8439705" y="2643834"/>
                  <a:pt x="9115887" y="4240335"/>
                  <a:pt x="8442664" y="4759679"/>
                </a:cubicBezTo>
                <a:cubicBezTo>
                  <a:pt x="7769441" y="5279023"/>
                  <a:pt x="6046433" y="5139199"/>
                  <a:pt x="4323425" y="4999376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DDAF7-069E-4945-8EE5-CFA78AFB85A0}"/>
              </a:ext>
            </a:extLst>
          </p:cNvPr>
          <p:cNvSpPr txBox="1"/>
          <p:nvPr/>
        </p:nvSpPr>
        <p:spPr>
          <a:xfrm rot="698186">
            <a:off x="8038029" y="522136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insert</a:t>
            </a:r>
            <a:endParaRPr lang="en-N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DEE459-16F3-492A-A45F-54589DF4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242" y="239489"/>
            <a:ext cx="4773888" cy="32242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2CE25D-5A34-4EC7-9C46-CDA6CE676765}"/>
              </a:ext>
            </a:extLst>
          </p:cNvPr>
          <p:cNvCxnSpPr/>
          <p:nvPr/>
        </p:nvCxnSpPr>
        <p:spPr>
          <a:xfrm flipV="1">
            <a:off x="4252404" y="355107"/>
            <a:ext cx="2441359" cy="11185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45CA5C07-6E66-45AF-938C-334EE0C31F6F}"/>
              </a:ext>
            </a:extLst>
          </p:cNvPr>
          <p:cNvSpPr/>
          <p:nvPr/>
        </p:nvSpPr>
        <p:spPr>
          <a:xfrm>
            <a:off x="9428792" y="655153"/>
            <a:ext cx="1666285" cy="1035225"/>
          </a:xfrm>
          <a:prstGeom prst="wedgeRectCallout">
            <a:avLst>
              <a:gd name="adj1" fmla="val -202512"/>
              <a:gd name="adj2" fmla="val -72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PL/SQL: </a:t>
            </a:r>
            <a:r>
              <a:rPr lang="nl-NL" sz="1600" dirty="0" err="1"/>
              <a:t>Generate</a:t>
            </a:r>
            <a:r>
              <a:rPr lang="nl-NL" sz="1600" dirty="0"/>
              <a:t> Like Records for </a:t>
            </a:r>
            <a:r>
              <a:rPr lang="nl-NL" sz="1600" dirty="0" err="1"/>
              <a:t>Colleague</a:t>
            </a:r>
            <a:r>
              <a:rPr lang="nl-NL" sz="1600" dirty="0"/>
              <a:t>  - </a:t>
            </a:r>
            <a:r>
              <a:rPr lang="nl-NL" sz="1600" dirty="0" err="1"/>
              <a:t>using</a:t>
            </a:r>
            <a:r>
              <a:rPr lang="nl-NL" sz="1600" dirty="0"/>
              <a:t> P4_COL_ID</a:t>
            </a:r>
            <a:endParaRPr lang="en-NL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835B66-B14A-4F57-87EA-002C811763BD}"/>
              </a:ext>
            </a:extLst>
          </p:cNvPr>
          <p:cNvSpPr/>
          <p:nvPr/>
        </p:nvSpPr>
        <p:spPr>
          <a:xfrm>
            <a:off x="2858608" y="1657948"/>
            <a:ext cx="1393796" cy="2596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P1_ID</a:t>
            </a:r>
            <a:endParaRPr lang="en-NL" sz="1400" dirty="0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EC949ED7-3901-41D8-BCC6-CA44E29DE3EA}"/>
              </a:ext>
            </a:extLst>
          </p:cNvPr>
          <p:cNvSpPr/>
          <p:nvPr/>
        </p:nvSpPr>
        <p:spPr>
          <a:xfrm>
            <a:off x="2709920" y="2099019"/>
            <a:ext cx="1666285" cy="433619"/>
          </a:xfrm>
          <a:prstGeom prst="wedgeRectCallout">
            <a:avLst>
              <a:gd name="adj1" fmla="val -8046"/>
              <a:gd name="adj2" fmla="val -102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Hidden</a:t>
            </a:r>
            <a:r>
              <a:rPr lang="nl-NL" sz="1200" dirty="0"/>
              <a:t> item, default </a:t>
            </a:r>
            <a:r>
              <a:rPr lang="nl-NL" sz="1200" dirty="0" err="1"/>
              <a:t>value</a:t>
            </a:r>
            <a:r>
              <a:rPr lang="nl-NL" sz="1200" dirty="0"/>
              <a:t> SYS_GUID()</a:t>
            </a:r>
            <a:endParaRPr lang="en-NL" sz="1200" dirty="0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4F31FAEA-CD82-4BC1-A7CB-A492845AA7A8}"/>
              </a:ext>
            </a:extLst>
          </p:cNvPr>
          <p:cNvSpPr/>
          <p:nvPr/>
        </p:nvSpPr>
        <p:spPr>
          <a:xfrm>
            <a:off x="506722" y="3923930"/>
            <a:ext cx="2103313" cy="877063"/>
          </a:xfrm>
          <a:prstGeom prst="wedgeRectCallout">
            <a:avLst>
              <a:gd name="adj1" fmla="val 111892"/>
              <a:gd name="adj2" fmla="val 81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WHERE COL_ID = </a:t>
            </a:r>
            <a:r>
              <a:rPr lang="it-IT" sz="1400" dirty="0"/>
              <a:t>APEX_UTIL.GET_SESSION_STATE ('P4_COL_ID')</a:t>
            </a:r>
            <a:r>
              <a:rPr lang="nl-NL" sz="1400" dirty="0"/>
              <a:t> </a:t>
            </a:r>
            <a:endParaRPr lang="en-NL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5AA01-FA49-48F2-83CE-6905186BB6E2}"/>
              </a:ext>
            </a:extLst>
          </p:cNvPr>
          <p:cNvSpPr/>
          <p:nvPr/>
        </p:nvSpPr>
        <p:spPr>
          <a:xfrm>
            <a:off x="9864569" y="2905728"/>
            <a:ext cx="1393796" cy="2596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P4_COL_ID</a:t>
            </a:r>
            <a:endParaRPr lang="en-NL" sz="1400" dirty="0"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0E2E7238-3916-4779-A6B3-C2A2FE5C978B}"/>
              </a:ext>
            </a:extLst>
          </p:cNvPr>
          <p:cNvSpPr/>
          <p:nvPr/>
        </p:nvSpPr>
        <p:spPr>
          <a:xfrm>
            <a:off x="4839081" y="1339711"/>
            <a:ext cx="1577751" cy="669460"/>
          </a:xfrm>
          <a:prstGeom prst="wedgeRectCallout">
            <a:avLst>
              <a:gd name="adj1" fmla="val -6291"/>
              <a:gd name="adj2" fmla="val -12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Link </a:t>
            </a:r>
            <a:r>
              <a:rPr lang="nl-NL" sz="1400" dirty="0" err="1"/>
              <a:t>to</a:t>
            </a:r>
            <a:r>
              <a:rPr lang="nl-NL" sz="1400" dirty="0"/>
              <a:t> Page 4 – copy P1_ID </a:t>
            </a:r>
            <a:r>
              <a:rPr lang="nl-NL" sz="1400" dirty="0" err="1"/>
              <a:t>to</a:t>
            </a:r>
            <a:r>
              <a:rPr lang="nl-NL" sz="1400" dirty="0"/>
              <a:t> P4_COL_ID</a:t>
            </a:r>
            <a:endParaRPr lang="en-NL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57C35F-10E2-466F-8BD1-2A9BB34D6873}"/>
              </a:ext>
            </a:extLst>
          </p:cNvPr>
          <p:cNvSpPr/>
          <p:nvPr/>
        </p:nvSpPr>
        <p:spPr>
          <a:xfrm>
            <a:off x="3218421" y="3292106"/>
            <a:ext cx="3221333" cy="7938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APEX </a:t>
            </a:r>
            <a:r>
              <a:rPr lang="nl-NL" dirty="0" err="1"/>
              <a:t>Session</a:t>
            </a:r>
            <a:r>
              <a:rPr lang="nl-NL" dirty="0"/>
              <a:t> State</a:t>
            </a:r>
          </a:p>
          <a:p>
            <a:pPr algn="ctr"/>
            <a:endParaRPr lang="nl-NL" dirty="0"/>
          </a:p>
          <a:p>
            <a:pPr algn="ctr"/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3B04E7-F5AF-4C77-BE0B-FA2096CC92FC}"/>
              </a:ext>
            </a:extLst>
          </p:cNvPr>
          <p:cNvSpPr/>
          <p:nvPr/>
        </p:nvSpPr>
        <p:spPr>
          <a:xfrm>
            <a:off x="3388688" y="3654621"/>
            <a:ext cx="1393796" cy="2596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P1_ID</a:t>
            </a:r>
            <a:endParaRPr lang="en-NL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1BA4EE-4F04-4851-B6B5-9E7DA49AE50B}"/>
              </a:ext>
            </a:extLst>
          </p:cNvPr>
          <p:cNvSpPr/>
          <p:nvPr/>
        </p:nvSpPr>
        <p:spPr>
          <a:xfrm>
            <a:off x="4914221" y="3664301"/>
            <a:ext cx="1393796" cy="2596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P4_COL_ID</a:t>
            </a:r>
            <a:endParaRPr lang="en-NL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06B621-79D6-495E-B9F3-3D9074E0EE88}"/>
              </a:ext>
            </a:extLst>
          </p:cNvPr>
          <p:cNvCxnSpPr/>
          <p:nvPr/>
        </p:nvCxnSpPr>
        <p:spPr>
          <a:xfrm flipH="1">
            <a:off x="5259776" y="3373478"/>
            <a:ext cx="2315216" cy="1630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B27915-FB9F-43C8-8BDA-CCDDF48B0342}"/>
              </a:ext>
            </a:extLst>
          </p:cNvPr>
          <p:cNvSpPr txBox="1"/>
          <p:nvPr/>
        </p:nvSpPr>
        <p:spPr>
          <a:xfrm rot="19516288">
            <a:off x="6640295" y="3704797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query</a:t>
            </a:r>
            <a:endParaRPr lang="en-NL" dirty="0"/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DC876A85-D0FE-4D47-B5B4-8E3AFC99DCE1}"/>
              </a:ext>
            </a:extLst>
          </p:cNvPr>
          <p:cNvSpPr/>
          <p:nvPr/>
        </p:nvSpPr>
        <p:spPr>
          <a:xfrm>
            <a:off x="7996359" y="1870503"/>
            <a:ext cx="1666285" cy="1035225"/>
          </a:xfrm>
          <a:prstGeom prst="wedgeRectCallout">
            <a:avLst>
              <a:gd name="adj1" fmla="val -100751"/>
              <a:gd name="adj2" fmla="val -44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/>
              <a:t>JavaScript</a:t>
            </a:r>
            <a:r>
              <a:rPr lang="nl-NL" sz="1600" dirty="0"/>
              <a:t>:</a:t>
            </a:r>
            <a:br>
              <a:rPr lang="nl-NL" sz="1600" dirty="0"/>
            </a:br>
            <a:r>
              <a:rPr lang="nl-NL" sz="1400" dirty="0"/>
              <a:t>- </a:t>
            </a:r>
            <a:r>
              <a:rPr lang="nl-NL" sz="1400" dirty="0" err="1"/>
              <a:t>toggle</a:t>
            </a:r>
            <a:r>
              <a:rPr lang="nl-NL" sz="1400" dirty="0"/>
              <a:t> image</a:t>
            </a:r>
          </a:p>
          <a:p>
            <a:pPr algn="ctr"/>
            <a:r>
              <a:rPr lang="nl-NL" sz="1400" dirty="0"/>
              <a:t>- set </a:t>
            </a:r>
            <a:r>
              <a:rPr lang="nl-NL" sz="1400" dirty="0" err="1"/>
              <a:t>value</a:t>
            </a:r>
            <a:r>
              <a:rPr lang="nl-NL" sz="1400" dirty="0"/>
              <a:t> of P4_LIKE_ID</a:t>
            </a:r>
            <a:endParaRPr lang="en-NL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506608-582F-48CC-BD81-EEFB5329DB23}"/>
              </a:ext>
            </a:extLst>
          </p:cNvPr>
          <p:cNvSpPr/>
          <p:nvPr/>
        </p:nvSpPr>
        <p:spPr>
          <a:xfrm>
            <a:off x="9864569" y="3219521"/>
            <a:ext cx="1393796" cy="2596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/>
              <a:t>P4_LIKE_ID</a:t>
            </a:r>
            <a:endParaRPr lang="en-NL" sz="1400" dirty="0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CE1ABB38-520C-4363-84BF-5192EBCD5B8B}"/>
              </a:ext>
            </a:extLst>
          </p:cNvPr>
          <p:cNvSpPr/>
          <p:nvPr/>
        </p:nvSpPr>
        <p:spPr>
          <a:xfrm>
            <a:off x="9219005" y="3799739"/>
            <a:ext cx="1876072" cy="1035225"/>
          </a:xfrm>
          <a:prstGeom prst="wedgeRectCallout">
            <a:avLst>
              <a:gd name="adj1" fmla="val 16461"/>
              <a:gd name="adj2" fmla="val -84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/>
              <a:t>Dynamic</a:t>
            </a:r>
            <a:r>
              <a:rPr lang="nl-NL" sz="1600" dirty="0"/>
              <a:t> Action</a:t>
            </a:r>
          </a:p>
          <a:p>
            <a:pPr algn="ctr"/>
            <a:r>
              <a:rPr lang="nl-NL" sz="1400" dirty="0"/>
              <a:t>Update LIKES … </a:t>
            </a:r>
            <a:br>
              <a:rPr lang="nl-NL" sz="1400" dirty="0"/>
            </a:br>
            <a:r>
              <a:rPr lang="en-US" sz="1400" dirty="0"/>
              <a:t>where id = </a:t>
            </a:r>
            <a:r>
              <a:rPr lang="en-US" sz="1400" dirty="0" err="1"/>
              <a:t>substr</a:t>
            </a:r>
            <a:r>
              <a:rPr lang="en-US" sz="1400" dirty="0"/>
              <a:t>(:P4_LIKE_ID,2);</a:t>
            </a:r>
            <a:r>
              <a:rPr lang="nl-NL" sz="1400" dirty="0"/>
              <a:t> </a:t>
            </a:r>
            <a:endParaRPr lang="en-NL" sz="1200" dirty="0"/>
          </a:p>
        </p:txBody>
      </p:sp>
      <p:sp>
        <p:nvSpPr>
          <p:cNvPr id="42" name="Heptagon 41">
            <a:extLst>
              <a:ext uri="{FF2B5EF4-FFF2-40B4-BE49-F238E27FC236}">
                <a16:creationId xmlns:a16="http://schemas.microsoft.com/office/drawing/2014/main" id="{4A39A0E1-5DFC-49D2-A840-DE9847B1B3E6}"/>
              </a:ext>
            </a:extLst>
          </p:cNvPr>
          <p:cNvSpPr/>
          <p:nvPr/>
        </p:nvSpPr>
        <p:spPr>
          <a:xfrm>
            <a:off x="3601041" y="6027461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NL" dirty="0"/>
          </a:p>
        </p:txBody>
      </p:sp>
      <p:sp>
        <p:nvSpPr>
          <p:cNvPr id="43" name="Heptagon 42">
            <a:extLst>
              <a:ext uri="{FF2B5EF4-FFF2-40B4-BE49-F238E27FC236}">
                <a16:creationId xmlns:a16="http://schemas.microsoft.com/office/drawing/2014/main" id="{5411C239-E00F-4EE7-A7A4-56E2823CA5B8}"/>
              </a:ext>
            </a:extLst>
          </p:cNvPr>
          <p:cNvSpPr/>
          <p:nvPr/>
        </p:nvSpPr>
        <p:spPr>
          <a:xfrm>
            <a:off x="2656683" y="1674441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NL" dirty="0"/>
          </a:p>
        </p:txBody>
      </p:sp>
      <p:sp>
        <p:nvSpPr>
          <p:cNvPr id="44" name="Heptagon 43">
            <a:extLst>
              <a:ext uri="{FF2B5EF4-FFF2-40B4-BE49-F238E27FC236}">
                <a16:creationId xmlns:a16="http://schemas.microsoft.com/office/drawing/2014/main" id="{5B6A3B44-2B92-4F9C-84D8-295A15893BC6}"/>
              </a:ext>
            </a:extLst>
          </p:cNvPr>
          <p:cNvSpPr/>
          <p:nvPr/>
        </p:nvSpPr>
        <p:spPr>
          <a:xfrm>
            <a:off x="3627769" y="1243909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NL" dirty="0"/>
          </a:p>
        </p:txBody>
      </p:sp>
      <p:sp>
        <p:nvSpPr>
          <p:cNvPr id="45" name="Heptagon 44">
            <a:extLst>
              <a:ext uri="{FF2B5EF4-FFF2-40B4-BE49-F238E27FC236}">
                <a16:creationId xmlns:a16="http://schemas.microsoft.com/office/drawing/2014/main" id="{DEB2FDBA-CB79-48D3-A5EF-9C4737F099C2}"/>
              </a:ext>
            </a:extLst>
          </p:cNvPr>
          <p:cNvSpPr/>
          <p:nvPr/>
        </p:nvSpPr>
        <p:spPr>
          <a:xfrm>
            <a:off x="7737941" y="5328563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NL" dirty="0"/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5EB51652-A5E6-47F0-B5D5-9D176C3A75E8}"/>
              </a:ext>
            </a:extLst>
          </p:cNvPr>
          <p:cNvSpPr/>
          <p:nvPr/>
        </p:nvSpPr>
        <p:spPr>
          <a:xfrm>
            <a:off x="4763007" y="1051852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NL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0E59E9-5340-4727-9285-25B63CC0D0CF}"/>
              </a:ext>
            </a:extLst>
          </p:cNvPr>
          <p:cNvCxnSpPr/>
          <p:nvPr/>
        </p:nvCxnSpPr>
        <p:spPr>
          <a:xfrm flipH="1">
            <a:off x="3644039" y="1917577"/>
            <a:ext cx="441547" cy="173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eptagon 48">
            <a:extLst>
              <a:ext uri="{FF2B5EF4-FFF2-40B4-BE49-F238E27FC236}">
                <a16:creationId xmlns:a16="http://schemas.microsoft.com/office/drawing/2014/main" id="{9EDFF614-7B9D-4F7A-B3FB-6DECE6B91C8B}"/>
              </a:ext>
            </a:extLst>
          </p:cNvPr>
          <p:cNvSpPr/>
          <p:nvPr/>
        </p:nvSpPr>
        <p:spPr>
          <a:xfrm>
            <a:off x="3516555" y="3126334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NL" dirty="0"/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7748CD22-0CFD-4959-967C-EDE52EC0BF54}"/>
              </a:ext>
            </a:extLst>
          </p:cNvPr>
          <p:cNvSpPr/>
          <p:nvPr/>
        </p:nvSpPr>
        <p:spPr>
          <a:xfrm>
            <a:off x="9763878" y="2773487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</a:t>
            </a:r>
            <a:endParaRPr lang="en-NL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5EF0D87-0D95-4813-85AD-6FE0C669CF6D}"/>
              </a:ext>
            </a:extLst>
          </p:cNvPr>
          <p:cNvCxnSpPr>
            <a:endCxn id="35" idx="3"/>
          </p:cNvCxnSpPr>
          <p:nvPr/>
        </p:nvCxnSpPr>
        <p:spPr>
          <a:xfrm flipH="1">
            <a:off x="6308017" y="3126334"/>
            <a:ext cx="3556552" cy="66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Heptagon 52">
            <a:extLst>
              <a:ext uri="{FF2B5EF4-FFF2-40B4-BE49-F238E27FC236}">
                <a16:creationId xmlns:a16="http://schemas.microsoft.com/office/drawing/2014/main" id="{79043C5D-2C3B-4609-BA31-4C59F5A5C35C}"/>
              </a:ext>
            </a:extLst>
          </p:cNvPr>
          <p:cNvSpPr/>
          <p:nvPr/>
        </p:nvSpPr>
        <p:spPr>
          <a:xfrm>
            <a:off x="6323773" y="3434009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8</a:t>
            </a:r>
            <a:endParaRPr lang="en-NL" dirty="0"/>
          </a:p>
        </p:txBody>
      </p:sp>
      <p:sp>
        <p:nvSpPr>
          <p:cNvPr id="54" name="Heptagon 53">
            <a:extLst>
              <a:ext uri="{FF2B5EF4-FFF2-40B4-BE49-F238E27FC236}">
                <a16:creationId xmlns:a16="http://schemas.microsoft.com/office/drawing/2014/main" id="{CB7BD999-2711-4CE0-A9BF-428C82767ECE}"/>
              </a:ext>
            </a:extLst>
          </p:cNvPr>
          <p:cNvSpPr/>
          <p:nvPr/>
        </p:nvSpPr>
        <p:spPr>
          <a:xfrm>
            <a:off x="5948039" y="4183929"/>
            <a:ext cx="431423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10</a:t>
            </a:r>
            <a:endParaRPr lang="en-NL" sz="1200" dirty="0"/>
          </a:p>
        </p:txBody>
      </p:sp>
      <p:sp>
        <p:nvSpPr>
          <p:cNvPr id="55" name="Heptagon 54">
            <a:extLst>
              <a:ext uri="{FF2B5EF4-FFF2-40B4-BE49-F238E27FC236}">
                <a16:creationId xmlns:a16="http://schemas.microsoft.com/office/drawing/2014/main" id="{800A0F3A-0A9C-42E7-8FCD-277053471D4E}"/>
              </a:ext>
            </a:extLst>
          </p:cNvPr>
          <p:cNvSpPr/>
          <p:nvPr/>
        </p:nvSpPr>
        <p:spPr>
          <a:xfrm>
            <a:off x="6869030" y="245439"/>
            <a:ext cx="339932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</a:t>
            </a:r>
            <a:endParaRPr lang="en-NL" dirty="0"/>
          </a:p>
        </p:txBody>
      </p:sp>
      <p:sp>
        <p:nvSpPr>
          <p:cNvPr id="56" name="Heptagon 55">
            <a:extLst>
              <a:ext uri="{FF2B5EF4-FFF2-40B4-BE49-F238E27FC236}">
                <a16:creationId xmlns:a16="http://schemas.microsoft.com/office/drawing/2014/main" id="{D077FA9D-3BDE-42BF-A9DD-F7FD38C626B2}"/>
              </a:ext>
            </a:extLst>
          </p:cNvPr>
          <p:cNvSpPr/>
          <p:nvPr/>
        </p:nvSpPr>
        <p:spPr>
          <a:xfrm>
            <a:off x="7130089" y="1619246"/>
            <a:ext cx="431423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11</a:t>
            </a:r>
            <a:endParaRPr lang="en-NL" sz="1200" dirty="0"/>
          </a:p>
        </p:txBody>
      </p:sp>
      <p:sp>
        <p:nvSpPr>
          <p:cNvPr id="57" name="Heptagon 56">
            <a:extLst>
              <a:ext uri="{FF2B5EF4-FFF2-40B4-BE49-F238E27FC236}">
                <a16:creationId xmlns:a16="http://schemas.microsoft.com/office/drawing/2014/main" id="{CCC490B9-ED9F-4AD4-8111-4490921E754E}"/>
              </a:ext>
            </a:extLst>
          </p:cNvPr>
          <p:cNvSpPr/>
          <p:nvPr/>
        </p:nvSpPr>
        <p:spPr>
          <a:xfrm>
            <a:off x="9711556" y="3255431"/>
            <a:ext cx="431423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12</a:t>
            </a:r>
            <a:endParaRPr lang="en-NL" sz="1200" dirty="0"/>
          </a:p>
        </p:txBody>
      </p:sp>
      <p:sp>
        <p:nvSpPr>
          <p:cNvPr id="58" name="Heptagon 57">
            <a:extLst>
              <a:ext uri="{FF2B5EF4-FFF2-40B4-BE49-F238E27FC236}">
                <a16:creationId xmlns:a16="http://schemas.microsoft.com/office/drawing/2014/main" id="{C1D25F6D-AF8F-4359-96B5-CF697C581864}"/>
              </a:ext>
            </a:extLst>
          </p:cNvPr>
          <p:cNvSpPr/>
          <p:nvPr/>
        </p:nvSpPr>
        <p:spPr>
          <a:xfrm>
            <a:off x="10744317" y="3647762"/>
            <a:ext cx="431423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13</a:t>
            </a:r>
            <a:endParaRPr lang="en-NL" sz="12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3DF103E-6182-4DE5-AB20-1C907EC7D3E2}"/>
              </a:ext>
            </a:extLst>
          </p:cNvPr>
          <p:cNvSpPr/>
          <p:nvPr/>
        </p:nvSpPr>
        <p:spPr>
          <a:xfrm>
            <a:off x="7244179" y="4856085"/>
            <a:ext cx="3148196" cy="1477901"/>
          </a:xfrm>
          <a:custGeom>
            <a:avLst/>
            <a:gdLst>
              <a:gd name="connsiteX0" fmla="*/ 2920753 w 3148196"/>
              <a:gd name="connsiteY0" fmla="*/ 0 h 1477901"/>
              <a:gd name="connsiteX1" fmla="*/ 2849732 w 3148196"/>
              <a:gd name="connsiteY1" fmla="*/ 1376039 h 1477901"/>
              <a:gd name="connsiteX2" fmla="*/ 0 w 3148196"/>
              <a:gd name="connsiteY2" fmla="*/ 1269507 h 147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196" h="1477901">
                <a:moveTo>
                  <a:pt x="2920753" y="0"/>
                </a:moveTo>
                <a:cubicBezTo>
                  <a:pt x="3128638" y="582227"/>
                  <a:pt x="3336524" y="1164455"/>
                  <a:pt x="2849732" y="1376039"/>
                </a:cubicBezTo>
                <a:cubicBezTo>
                  <a:pt x="2362940" y="1587624"/>
                  <a:pt x="1181470" y="1428565"/>
                  <a:pt x="0" y="1269507"/>
                </a:cubicBezTo>
              </a:path>
            </a:pathLst>
          </a:cu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Heptagon 61">
            <a:extLst>
              <a:ext uri="{FF2B5EF4-FFF2-40B4-BE49-F238E27FC236}">
                <a16:creationId xmlns:a16="http://schemas.microsoft.com/office/drawing/2014/main" id="{A1744CE2-124B-471B-AC93-4E7447667F22}"/>
              </a:ext>
            </a:extLst>
          </p:cNvPr>
          <p:cNvSpPr/>
          <p:nvPr/>
        </p:nvSpPr>
        <p:spPr>
          <a:xfrm>
            <a:off x="7376513" y="6019953"/>
            <a:ext cx="431423" cy="298331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/>
              <a:t>14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84352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1</cp:revision>
  <dcterms:created xsi:type="dcterms:W3CDTF">2019-02-04T20:06:20Z</dcterms:created>
  <dcterms:modified xsi:type="dcterms:W3CDTF">2019-02-04T20:37:40Z</dcterms:modified>
</cp:coreProperties>
</file>