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3608" y="188640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submitted</a:t>
            </a:r>
            <a:r>
              <a:rPr lang="nl-NL" dirty="0" smtClean="0"/>
              <a:t> for </a:t>
            </a:r>
            <a:r>
              <a:rPr lang="nl-NL" dirty="0" err="1" smtClean="0"/>
              <a:t>an</a:t>
            </a:r>
            <a:r>
              <a:rPr lang="nl-NL" dirty="0" smtClean="0"/>
              <a:t> artist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perform</a:t>
            </a:r>
            <a:r>
              <a:rPr lang="nl-NL" dirty="0" smtClean="0"/>
              <a:t> at </a:t>
            </a:r>
            <a:r>
              <a:rPr lang="nl-NL" dirty="0" err="1" smtClean="0"/>
              <a:t>an</a:t>
            </a:r>
            <a:r>
              <a:rPr lang="nl-NL" dirty="0" smtClean="0"/>
              <a:t> event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77120" y="908720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checked</a:t>
            </a:r>
            <a:r>
              <a:rPr lang="nl-NL" dirty="0" smtClean="0"/>
              <a:t> for </a:t>
            </a:r>
            <a:r>
              <a:rPr lang="nl-NL" dirty="0" err="1" smtClean="0"/>
              <a:t>duplicates</a:t>
            </a:r>
            <a:r>
              <a:rPr lang="nl-NL" dirty="0" smtClean="0"/>
              <a:t>,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validated</a:t>
            </a:r>
            <a:r>
              <a:rPr lang="nl-NL" dirty="0" smtClean="0"/>
              <a:t> (</a:t>
            </a:r>
            <a:r>
              <a:rPr lang="nl-NL" dirty="0" err="1" smtClean="0"/>
              <a:t>against</a:t>
            </a:r>
            <a:r>
              <a:rPr lang="nl-NL" dirty="0" smtClean="0"/>
              <a:t> business </a:t>
            </a:r>
            <a:r>
              <a:rPr lang="nl-NL" dirty="0" err="1" smtClean="0"/>
              <a:t>rules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2204864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Surviving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submitted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human actor for triage (</a:t>
            </a:r>
            <a:r>
              <a:rPr lang="nl-NL" dirty="0" err="1" smtClean="0"/>
              <a:t>approve</a:t>
            </a:r>
            <a:r>
              <a:rPr lang="nl-NL" dirty="0" smtClean="0"/>
              <a:t>/</a:t>
            </a:r>
            <a:r>
              <a:rPr lang="nl-NL" dirty="0" err="1" smtClean="0"/>
              <a:t>reject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62505" y="3117758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One</a:t>
            </a:r>
            <a:r>
              <a:rPr lang="nl-NL" dirty="0" smtClean="0"/>
              <a:t> or more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enter </a:t>
            </a:r>
            <a:r>
              <a:rPr lang="nl-NL" dirty="0" err="1" smtClean="0"/>
              <a:t>negotiotation</a:t>
            </a:r>
            <a:r>
              <a:rPr lang="nl-NL" dirty="0" smtClean="0"/>
              <a:t> </a:t>
            </a:r>
            <a:r>
              <a:rPr lang="nl-NL" dirty="0" err="1" smtClean="0"/>
              <a:t>phase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artist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3588" y="4480131"/>
            <a:ext cx="331236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negotation</a:t>
            </a:r>
            <a:r>
              <a:rPr lang="nl-NL" dirty="0" smtClean="0"/>
              <a:t> is </a:t>
            </a:r>
            <a:r>
              <a:rPr lang="nl-NL" dirty="0" err="1" smtClean="0"/>
              <a:t>successful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‘engagement’;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are </a:t>
            </a:r>
            <a:r>
              <a:rPr lang="nl-NL" dirty="0" err="1" smtClean="0"/>
              <a:t>closed</a:t>
            </a:r>
            <a:r>
              <a:rPr lang="nl-NL" dirty="0" smtClean="0"/>
              <a:t> at </a:t>
            </a:r>
            <a:r>
              <a:rPr lang="nl-NL" dirty="0" err="1" smtClean="0"/>
              <a:t>that</a:t>
            </a:r>
            <a:r>
              <a:rPr lang="nl-NL" dirty="0" smtClean="0"/>
              <a:t> point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28225" y="5085184"/>
            <a:ext cx="388843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negotation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successful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is </a:t>
            </a:r>
            <a:r>
              <a:rPr lang="nl-NL" dirty="0" err="1" smtClean="0"/>
              <a:t>converted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‘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feasible</a:t>
            </a:r>
            <a:r>
              <a:rPr lang="nl-NL" dirty="0" smtClean="0"/>
              <a:t>’. </a:t>
            </a:r>
            <a:r>
              <a:rPr lang="nl-NL" dirty="0" err="1" smtClean="0"/>
              <a:t>Another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promoted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97282" y="111061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Initiated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04730" y="1249048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Duplicate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00192" y="1693193"/>
            <a:ext cx="1357348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Invalid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04730" y="2400006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Under </a:t>
            </a:r>
            <a:r>
              <a:rPr lang="nl-NL" sz="1200" dirty="0" err="1" smtClean="0"/>
              <a:t>Consideration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3691965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Rejected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4016602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Approved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4730" y="762847"/>
            <a:ext cx="1357348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 </a:t>
            </a:r>
            <a:r>
              <a:rPr lang="nl-NL" dirty="0" err="1" smtClean="0"/>
              <a:t>Process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58627" y="4257093"/>
            <a:ext cx="1558030" cy="2917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Under </a:t>
            </a:r>
            <a:r>
              <a:rPr lang="nl-NL" sz="1400" dirty="0" err="1" smtClean="0"/>
              <a:t>negotiation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537642" y="6450674"/>
            <a:ext cx="1558030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Not</a:t>
            </a:r>
            <a:r>
              <a:rPr lang="nl-NL" sz="1400" dirty="0" smtClean="0"/>
              <a:t> </a:t>
            </a:r>
            <a:r>
              <a:rPr lang="nl-NL" sz="1400" dirty="0" err="1" smtClean="0"/>
              <a:t>feasible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179512" y="6233599"/>
            <a:ext cx="1589346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Closed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79512" y="5877272"/>
            <a:ext cx="1589346" cy="2917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Engagement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07504" y="1124744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smtClean="0"/>
              <a:t>Artist</a:t>
            </a:r>
          </a:p>
          <a:p>
            <a:r>
              <a:rPr lang="nl-NL" sz="1200" dirty="0" smtClean="0"/>
              <a:t>Event</a:t>
            </a:r>
          </a:p>
          <a:p>
            <a:r>
              <a:rPr lang="nl-NL" sz="1200" dirty="0" smtClean="0"/>
              <a:t>#</a:t>
            </a:r>
            <a:r>
              <a:rPr lang="nl-NL" sz="1200" dirty="0" err="1" smtClean="0"/>
              <a:t>votes</a:t>
            </a:r>
            <a:endParaRPr lang="nl-NL" sz="1200" dirty="0" smtClean="0"/>
          </a:p>
          <a:p>
            <a:r>
              <a:rPr lang="nl-NL" sz="1200" dirty="0" err="1" smtClean="0"/>
              <a:t>motivation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497282" y="402806"/>
            <a:ext cx="1080120" cy="351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 smtClean="0"/>
              <a:t>ProposalId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124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64288" y="5657056"/>
            <a:ext cx="1823991" cy="436240"/>
          </a:xfrm>
          <a:prstGeom prst="wedgeRectCallout">
            <a:avLst>
              <a:gd name="adj1" fmla="val -15335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36575"/>
            <a:ext cx="782320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04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71500"/>
            <a:ext cx="76136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52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219200"/>
            <a:ext cx="77025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06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12006" y="2185491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944254" y="2974957"/>
            <a:ext cx="1152128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4152166" y="290557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4"/>
            <a:endCxn id="3" idx="2"/>
          </p:cNvCxnSpPr>
          <p:nvPr/>
        </p:nvCxnSpPr>
        <p:spPr>
          <a:xfrm>
            <a:off x="4440198" y="3085591"/>
            <a:ext cx="504056" cy="465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12378" y="919709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4968362" y="1567781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1800010" y="1393403"/>
            <a:ext cx="1823991" cy="436240"/>
          </a:xfrm>
          <a:prstGeom prst="wedgeRectCallout">
            <a:avLst>
              <a:gd name="adj1" fmla="val 9496"/>
              <a:gd name="adj2" fmla="val 15608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SendInArtistProposal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0602" y="616496"/>
            <a:ext cx="1823991" cy="436240"/>
          </a:xfrm>
          <a:prstGeom prst="wedgeRectCallout">
            <a:avLst>
              <a:gd name="adj1" fmla="val -37356"/>
              <a:gd name="adj2" fmla="val 1012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EvaluateArtistProposal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3" idx="1"/>
            <a:endCxn id="13" idx="1"/>
          </p:cNvCxnSpPr>
          <p:nvPr/>
        </p:nvCxnSpPr>
        <p:spPr>
          <a:xfrm rot="16200000" flipV="1">
            <a:off x="4630762" y="2085401"/>
            <a:ext cx="1227156" cy="551956"/>
          </a:xfrm>
          <a:prstGeom prst="bentConnector4">
            <a:avLst>
              <a:gd name="adj1" fmla="val 22470"/>
              <a:gd name="adj2" fmla="val 1457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732559" y="3712840"/>
            <a:ext cx="158417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</a:t>
            </a:r>
            <a:r>
              <a:rPr lang="nl-NL" dirty="0" err="1" smtClean="0"/>
              <a:t>Composite</a:t>
            </a:r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5" name="Flowchart: Direct Access Storage 24"/>
          <p:cNvSpPr/>
          <p:nvPr/>
        </p:nvSpPr>
        <p:spPr>
          <a:xfrm>
            <a:off x="6588543" y="456175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164288" y="5657056"/>
            <a:ext cx="1823991" cy="436240"/>
          </a:xfrm>
          <a:prstGeom prst="wedgeRectCallout">
            <a:avLst>
              <a:gd name="adj1" fmla="val -15335"/>
              <a:gd name="adj2" fmla="val -1573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JudgeArtistProposal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6096382" y="3751864"/>
            <a:ext cx="492161" cy="9899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0058" y="2974957"/>
            <a:ext cx="648072" cy="3516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</a:t>
            </a:r>
            <a:endParaRPr lang="en-US" dirty="0"/>
          </a:p>
        </p:txBody>
      </p: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2856022" y="3013583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  <a:endCxn id="4" idx="1"/>
          </p:cNvCxnSpPr>
          <p:nvPr/>
        </p:nvCxnSpPr>
        <p:spPr>
          <a:xfrm flipV="1">
            <a:off x="3828130" y="3085591"/>
            <a:ext cx="324036" cy="6519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400410" y="1819809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096699" y="1631405"/>
            <a:ext cx="432048" cy="3876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BR</a:t>
            </a:r>
            <a:endParaRPr lang="en-US" sz="1400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624546" y="1631405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>
            <a:stCxn id="36" idx="4"/>
          </p:cNvCxnSpPr>
          <p:nvPr/>
        </p:nvCxnSpPr>
        <p:spPr>
          <a:xfrm flipH="1">
            <a:off x="5832458" y="1811425"/>
            <a:ext cx="1080120" cy="1382178"/>
          </a:xfrm>
          <a:prstGeom prst="bentConnector4">
            <a:avLst>
              <a:gd name="adj1" fmla="val -21164"/>
              <a:gd name="adj2" fmla="val 65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008377" y="4693332"/>
            <a:ext cx="432048" cy="387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04666" y="4504928"/>
            <a:ext cx="432048" cy="3876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</a:t>
            </a:r>
            <a:endParaRPr lang="en-US" sz="14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8208722" y="4566368"/>
            <a:ext cx="288032" cy="36004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4"/>
            <a:endCxn id="3" idx="4"/>
          </p:cNvCxnSpPr>
          <p:nvPr/>
        </p:nvCxnSpPr>
        <p:spPr>
          <a:xfrm flipH="1" flipV="1">
            <a:off x="6096382" y="3551021"/>
            <a:ext cx="2400372" cy="1195367"/>
          </a:xfrm>
          <a:prstGeom prst="bentConnector3">
            <a:avLst>
              <a:gd name="adj1" fmla="val -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3608" y="1991445"/>
            <a:ext cx="1524382" cy="91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5536" y="1631405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SOAP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27584" y="3265611"/>
            <a:ext cx="1296144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SB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223628" y="4002442"/>
            <a:ext cx="648072" cy="3516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</a:t>
            </a:r>
            <a:endParaRPr lang="en-US" dirty="0"/>
          </a:p>
        </p:txBody>
      </p:sp>
      <p:cxnSp>
        <p:nvCxnSpPr>
          <p:cNvPr id="55" name="Elbow Connector 54"/>
          <p:cNvCxnSpPr>
            <a:endCxn id="54" idx="1"/>
          </p:cNvCxnSpPr>
          <p:nvPr/>
        </p:nvCxnSpPr>
        <p:spPr>
          <a:xfrm>
            <a:off x="899592" y="4041068"/>
            <a:ext cx="324036" cy="137202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4" idx="3"/>
            <a:endCxn id="57" idx="2"/>
          </p:cNvCxnSpPr>
          <p:nvPr/>
        </p:nvCxnSpPr>
        <p:spPr>
          <a:xfrm flipV="1">
            <a:off x="1871700" y="4136826"/>
            <a:ext cx="162018" cy="41444"/>
          </a:xfrm>
          <a:prstGeom prst="bentConnector3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be 56"/>
          <p:cNvSpPr/>
          <p:nvPr/>
        </p:nvSpPr>
        <p:spPr>
          <a:xfrm>
            <a:off x="2033718" y="3861048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BS</a:t>
            </a:r>
            <a:endParaRPr lang="en-US" sz="1200" dirty="0"/>
          </a:p>
        </p:txBody>
      </p:sp>
      <p:cxnSp>
        <p:nvCxnSpPr>
          <p:cNvPr id="60" name="Elbow Connector 59"/>
          <p:cNvCxnSpPr>
            <a:stCxn id="57" idx="5"/>
            <a:endCxn id="66" idx="2"/>
          </p:cNvCxnSpPr>
          <p:nvPr/>
        </p:nvCxnSpPr>
        <p:spPr>
          <a:xfrm flipV="1">
            <a:off x="2267744" y="3006832"/>
            <a:ext cx="327249" cy="1071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be 65"/>
          <p:cNvSpPr/>
          <p:nvPr/>
        </p:nvSpPr>
        <p:spPr>
          <a:xfrm>
            <a:off x="2594993" y="2731054"/>
            <a:ext cx="234026" cy="4930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680245" y="3773244"/>
            <a:ext cx="234026" cy="49305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PS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140185" y="2758148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REST</a:t>
            </a:r>
            <a:endParaRPr lang="en-US" dirty="0"/>
          </a:p>
        </p:txBody>
      </p:sp>
      <p:cxnSp>
        <p:nvCxnSpPr>
          <p:cNvPr id="71" name="Elbow Connector 70"/>
          <p:cNvCxnSpPr>
            <a:endCxn id="68" idx="2"/>
          </p:cNvCxnSpPr>
          <p:nvPr/>
        </p:nvCxnSpPr>
        <p:spPr>
          <a:xfrm rot="16200000" flipH="1">
            <a:off x="36469" y="3405246"/>
            <a:ext cx="930834" cy="3567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4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155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38</cp:revision>
  <dcterms:created xsi:type="dcterms:W3CDTF">2016-01-27T11:18:36Z</dcterms:created>
  <dcterms:modified xsi:type="dcterms:W3CDTF">2016-03-12T17:21:07Z</dcterms:modified>
</cp:coreProperties>
</file>